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3.jpg" ContentType="image/jpg"/>
  <Override PartName="/ppt/media/image4.jpg" ContentType="image/jpg"/>
  <Override PartName="/ppt/media/image5.jpg" ContentType="image/jpg"/>
  <Override PartName="/ppt/media/image6.jpg" ContentType="image/jpg"/>
  <Override PartName="/ppt/media/image7.jpg" ContentType="image/jpg"/>
  <Override PartName="/ppt/media/image8.jpg" ContentType="image/jpg"/>
  <Override PartName="/ppt/media/image9.jpg" ContentType="image/jpg"/>
  <Override PartName="/ppt/media/image10.jpg" ContentType="image/jpg"/>
  <Override PartName="/ppt/media/image11.jpg" ContentType="image/jpg"/>
  <Override PartName="/ppt/media/image12.jpg" ContentType="image/jpg"/>
  <Override PartName="/ppt/media/image13.jpg" ContentType="image/jpg"/>
  <Override PartName="/ppt/media/image14.jpg" ContentType="image/jpg"/>
  <Override PartName="/ppt/media/image15.jpg" ContentType="image/jpg"/>
  <Override PartName="/ppt/media/image16.jpg" ContentType="image/jpg"/>
  <Override PartName="/ppt/media/image17.jpg" ContentType="image/jpg"/>
  <Override PartName="/ppt/media/image18.jpg" ContentType="image/jpg"/>
  <Override PartName="/ppt/media/image19.jpg" ContentType="image/jpg"/>
  <Override PartName="/ppt/media/image20.jpg" ContentType="image/jpg"/>
  <Override PartName="/ppt/media/image21.jpg" ContentType="image/jpg"/>
  <Override PartName="/ppt/media/image22.jpg" ContentType="image/jpg"/>
  <Override PartName="/ppt/media/image23.jpg" ContentType="image/jp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prakashdeoria02@gmail.com" userId="7f811c1187038a1c" providerId="LiveId" clId="{3B64D2FD-1275-4B9A-98D1-9A4E4C9F4845}"/>
    <pc:docChg chg="custSel modSld modMainMaster">
      <pc:chgData name="jaiprakashdeoria02@gmail.com" userId="7f811c1187038a1c" providerId="LiveId" clId="{3B64D2FD-1275-4B9A-98D1-9A4E4C9F4845}" dt="2024-03-06T08:02:53.204" v="94" actId="113"/>
      <pc:docMkLst>
        <pc:docMk/>
      </pc:docMkLst>
      <pc:sldChg chg="modSp">
        <pc:chgData name="jaiprakashdeoria02@gmail.com" userId="7f811c1187038a1c" providerId="LiveId" clId="{3B64D2FD-1275-4B9A-98D1-9A4E4C9F4845}" dt="2024-03-06T07:57:01.881" v="5" actId="113"/>
        <pc:sldMkLst>
          <pc:docMk/>
          <pc:sldMk cId="0" sldId="256"/>
        </pc:sldMkLst>
        <pc:spChg chg="mod">
          <ac:chgData name="jaiprakashdeoria02@gmail.com" userId="7f811c1187038a1c" providerId="LiveId" clId="{3B64D2FD-1275-4B9A-98D1-9A4E4C9F4845}" dt="2024-03-06T07:57:01.881" v="5" actId="113"/>
          <ac:spMkLst>
            <pc:docMk/>
            <pc:sldMk cId="0" sldId="256"/>
            <ac:spMk id="3" creationId="{00000000-0000-0000-0000-000000000000}"/>
          </ac:spMkLst>
        </pc:spChg>
      </pc:sldChg>
      <pc:sldChg chg="delSp modSp">
        <pc:chgData name="jaiprakashdeoria02@gmail.com" userId="7f811c1187038a1c" providerId="LiveId" clId="{3B64D2FD-1275-4B9A-98D1-9A4E4C9F4845}" dt="2024-03-06T07:57:11.497" v="7" actId="113"/>
        <pc:sldMkLst>
          <pc:docMk/>
          <pc:sldMk cId="0" sldId="257"/>
        </pc:sldMkLst>
        <pc:spChg chg="mod">
          <ac:chgData name="jaiprakashdeoria02@gmail.com" userId="7f811c1187038a1c" providerId="LiveId" clId="{3B64D2FD-1275-4B9A-98D1-9A4E4C9F4845}" dt="2024-03-06T07:57:11.497" v="7" actId="113"/>
          <ac:spMkLst>
            <pc:docMk/>
            <pc:sldMk cId="0" sldId="257"/>
            <ac:spMk id="3" creationId="{00000000-0000-0000-0000-000000000000}"/>
          </ac:spMkLst>
        </pc:spChg>
        <pc:grpChg chg="del mod">
          <ac:chgData name="jaiprakashdeoria02@gmail.com" userId="7f811c1187038a1c" providerId="LiveId" clId="{3B64D2FD-1275-4B9A-98D1-9A4E4C9F4845}" dt="2024-03-06T07:56:51.709" v="3" actId="478"/>
          <ac:grpSpMkLst>
            <pc:docMk/>
            <pc:sldMk cId="0" sldId="257"/>
            <ac:grpSpMk id="8" creationId="{00000000-0000-0000-0000-000000000000}"/>
          </ac:grpSpMkLst>
        </pc:grpChg>
      </pc:sldChg>
      <pc:sldChg chg="modSp">
        <pc:chgData name="jaiprakashdeoria02@gmail.com" userId="7f811c1187038a1c" providerId="LiveId" clId="{3B64D2FD-1275-4B9A-98D1-9A4E4C9F4845}" dt="2024-03-06T07:57:18.143" v="9" actId="113"/>
        <pc:sldMkLst>
          <pc:docMk/>
          <pc:sldMk cId="0" sldId="258"/>
        </pc:sldMkLst>
        <pc:spChg chg="mod">
          <ac:chgData name="jaiprakashdeoria02@gmail.com" userId="7f811c1187038a1c" providerId="LiveId" clId="{3B64D2FD-1275-4B9A-98D1-9A4E4C9F4845}" dt="2024-03-06T07:57:18.143" v="9" actId="113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jaiprakashdeoria02@gmail.com" userId="7f811c1187038a1c" providerId="LiveId" clId="{3B64D2FD-1275-4B9A-98D1-9A4E4C9F4845}" dt="2024-03-06T07:57:26.693" v="11" actId="113"/>
        <pc:sldMkLst>
          <pc:docMk/>
          <pc:sldMk cId="0" sldId="259"/>
        </pc:sldMkLst>
        <pc:spChg chg="mod">
          <ac:chgData name="jaiprakashdeoria02@gmail.com" userId="7f811c1187038a1c" providerId="LiveId" clId="{3B64D2FD-1275-4B9A-98D1-9A4E4C9F4845}" dt="2024-03-06T07:57:26.693" v="11" actId="113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jaiprakashdeoria02@gmail.com" userId="7f811c1187038a1c" providerId="LiveId" clId="{3B64D2FD-1275-4B9A-98D1-9A4E4C9F4845}" dt="2024-03-06T07:57:34.919" v="13" actId="113"/>
        <pc:sldMkLst>
          <pc:docMk/>
          <pc:sldMk cId="0" sldId="260"/>
        </pc:sldMkLst>
        <pc:spChg chg="mod">
          <ac:chgData name="jaiprakashdeoria02@gmail.com" userId="7f811c1187038a1c" providerId="LiveId" clId="{3B64D2FD-1275-4B9A-98D1-9A4E4C9F4845}" dt="2024-03-06T07:57:34.919" v="13" actId="113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jaiprakashdeoria02@gmail.com" userId="7f811c1187038a1c" providerId="LiveId" clId="{3B64D2FD-1275-4B9A-98D1-9A4E4C9F4845}" dt="2024-03-06T07:57:45.536" v="15" actId="113"/>
        <pc:sldMkLst>
          <pc:docMk/>
          <pc:sldMk cId="0" sldId="261"/>
        </pc:sldMkLst>
        <pc:spChg chg="mod">
          <ac:chgData name="jaiprakashdeoria02@gmail.com" userId="7f811c1187038a1c" providerId="LiveId" clId="{3B64D2FD-1275-4B9A-98D1-9A4E4C9F4845}" dt="2024-03-06T07:57:45.536" v="15" actId="113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jaiprakashdeoria02@gmail.com" userId="7f811c1187038a1c" providerId="LiveId" clId="{3B64D2FD-1275-4B9A-98D1-9A4E4C9F4845}" dt="2024-03-06T07:57:53.305" v="17" actId="113"/>
        <pc:sldMkLst>
          <pc:docMk/>
          <pc:sldMk cId="0" sldId="262"/>
        </pc:sldMkLst>
        <pc:spChg chg="mod">
          <ac:chgData name="jaiprakashdeoria02@gmail.com" userId="7f811c1187038a1c" providerId="LiveId" clId="{3B64D2FD-1275-4B9A-98D1-9A4E4C9F4845}" dt="2024-03-06T07:57:53.305" v="17" actId="113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jaiprakashdeoria02@gmail.com" userId="7f811c1187038a1c" providerId="LiveId" clId="{3B64D2FD-1275-4B9A-98D1-9A4E4C9F4845}" dt="2024-03-06T07:58:03.917" v="21" actId="113"/>
        <pc:sldMkLst>
          <pc:docMk/>
          <pc:sldMk cId="0" sldId="263"/>
        </pc:sldMkLst>
        <pc:spChg chg="mod">
          <ac:chgData name="jaiprakashdeoria02@gmail.com" userId="7f811c1187038a1c" providerId="LiveId" clId="{3B64D2FD-1275-4B9A-98D1-9A4E4C9F4845}" dt="2024-03-06T07:58:03.917" v="21" actId="113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jaiprakashdeoria02@gmail.com" userId="7f811c1187038a1c" providerId="LiveId" clId="{3B64D2FD-1275-4B9A-98D1-9A4E4C9F4845}" dt="2024-03-06T07:58:52.207" v="26" actId="113"/>
        <pc:sldMkLst>
          <pc:docMk/>
          <pc:sldMk cId="0" sldId="264"/>
        </pc:sldMkLst>
        <pc:spChg chg="mod">
          <ac:chgData name="jaiprakashdeoria02@gmail.com" userId="7f811c1187038a1c" providerId="LiveId" clId="{3B64D2FD-1275-4B9A-98D1-9A4E4C9F4845}" dt="2024-03-06T07:58:52.207" v="26" actId="113"/>
          <ac:spMkLst>
            <pc:docMk/>
            <pc:sldMk cId="0" sldId="264"/>
            <ac:spMk id="3" creationId="{00000000-0000-0000-0000-000000000000}"/>
          </ac:spMkLst>
        </pc:spChg>
      </pc:sldChg>
      <pc:sldChg chg="modSp">
        <pc:chgData name="jaiprakashdeoria02@gmail.com" userId="7f811c1187038a1c" providerId="LiveId" clId="{3B64D2FD-1275-4B9A-98D1-9A4E4C9F4845}" dt="2024-03-06T07:58:58.787" v="28" actId="113"/>
        <pc:sldMkLst>
          <pc:docMk/>
          <pc:sldMk cId="0" sldId="265"/>
        </pc:sldMkLst>
        <pc:spChg chg="mod">
          <ac:chgData name="jaiprakashdeoria02@gmail.com" userId="7f811c1187038a1c" providerId="LiveId" clId="{3B64D2FD-1275-4B9A-98D1-9A4E4C9F4845}" dt="2024-03-06T07:58:58.787" v="28" actId="113"/>
          <ac:spMkLst>
            <pc:docMk/>
            <pc:sldMk cId="0" sldId="265"/>
            <ac:spMk id="3" creationId="{00000000-0000-0000-0000-000000000000}"/>
          </ac:spMkLst>
        </pc:spChg>
      </pc:sldChg>
      <pc:sldChg chg="modSp">
        <pc:chgData name="jaiprakashdeoria02@gmail.com" userId="7f811c1187038a1c" providerId="LiveId" clId="{3B64D2FD-1275-4B9A-98D1-9A4E4C9F4845}" dt="2024-03-06T07:59:05.044" v="30" actId="113"/>
        <pc:sldMkLst>
          <pc:docMk/>
          <pc:sldMk cId="0" sldId="266"/>
        </pc:sldMkLst>
        <pc:spChg chg="mod">
          <ac:chgData name="jaiprakashdeoria02@gmail.com" userId="7f811c1187038a1c" providerId="LiveId" clId="{3B64D2FD-1275-4B9A-98D1-9A4E4C9F4845}" dt="2024-03-06T07:59:05.044" v="30" actId="113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jaiprakashdeoria02@gmail.com" userId="7f811c1187038a1c" providerId="LiveId" clId="{3B64D2FD-1275-4B9A-98D1-9A4E4C9F4845}" dt="2024-03-06T07:59:15.333" v="32" actId="403"/>
        <pc:sldMkLst>
          <pc:docMk/>
          <pc:sldMk cId="0" sldId="267"/>
        </pc:sldMkLst>
        <pc:spChg chg="mod">
          <ac:chgData name="jaiprakashdeoria02@gmail.com" userId="7f811c1187038a1c" providerId="LiveId" clId="{3B64D2FD-1275-4B9A-98D1-9A4E4C9F4845}" dt="2024-03-06T07:59:15.333" v="32" actId="403"/>
          <ac:spMkLst>
            <pc:docMk/>
            <pc:sldMk cId="0" sldId="267"/>
            <ac:spMk id="3" creationId="{00000000-0000-0000-0000-000000000000}"/>
          </ac:spMkLst>
        </pc:spChg>
      </pc:sldChg>
      <pc:sldChg chg="modSp">
        <pc:chgData name="jaiprakashdeoria02@gmail.com" userId="7f811c1187038a1c" providerId="LiveId" clId="{3B64D2FD-1275-4B9A-98D1-9A4E4C9F4845}" dt="2024-03-06T07:59:23.162" v="34" actId="113"/>
        <pc:sldMkLst>
          <pc:docMk/>
          <pc:sldMk cId="0" sldId="268"/>
        </pc:sldMkLst>
        <pc:spChg chg="mod">
          <ac:chgData name="jaiprakashdeoria02@gmail.com" userId="7f811c1187038a1c" providerId="LiveId" clId="{3B64D2FD-1275-4B9A-98D1-9A4E4C9F4845}" dt="2024-03-06T07:59:23.162" v="34" actId="113"/>
          <ac:spMkLst>
            <pc:docMk/>
            <pc:sldMk cId="0" sldId="268"/>
            <ac:spMk id="3" creationId="{00000000-0000-0000-0000-000000000000}"/>
          </ac:spMkLst>
        </pc:spChg>
      </pc:sldChg>
      <pc:sldChg chg="modSp">
        <pc:chgData name="jaiprakashdeoria02@gmail.com" userId="7f811c1187038a1c" providerId="LiveId" clId="{3B64D2FD-1275-4B9A-98D1-9A4E4C9F4845}" dt="2024-03-06T07:59:29.898" v="36" actId="113"/>
        <pc:sldMkLst>
          <pc:docMk/>
          <pc:sldMk cId="0" sldId="269"/>
        </pc:sldMkLst>
        <pc:spChg chg="mod">
          <ac:chgData name="jaiprakashdeoria02@gmail.com" userId="7f811c1187038a1c" providerId="LiveId" clId="{3B64D2FD-1275-4B9A-98D1-9A4E4C9F4845}" dt="2024-03-06T07:59:29.898" v="36" actId="113"/>
          <ac:spMkLst>
            <pc:docMk/>
            <pc:sldMk cId="0" sldId="269"/>
            <ac:spMk id="3" creationId="{00000000-0000-0000-0000-000000000000}"/>
          </ac:spMkLst>
        </pc:spChg>
      </pc:sldChg>
      <pc:sldChg chg="modSp">
        <pc:chgData name="jaiprakashdeoria02@gmail.com" userId="7f811c1187038a1c" providerId="LiveId" clId="{3B64D2FD-1275-4B9A-98D1-9A4E4C9F4845}" dt="2024-03-06T07:59:37.308" v="38" actId="113"/>
        <pc:sldMkLst>
          <pc:docMk/>
          <pc:sldMk cId="0" sldId="270"/>
        </pc:sldMkLst>
        <pc:spChg chg="mod">
          <ac:chgData name="jaiprakashdeoria02@gmail.com" userId="7f811c1187038a1c" providerId="LiveId" clId="{3B64D2FD-1275-4B9A-98D1-9A4E4C9F4845}" dt="2024-03-06T07:59:37.308" v="38" actId="113"/>
          <ac:spMkLst>
            <pc:docMk/>
            <pc:sldMk cId="0" sldId="270"/>
            <ac:spMk id="3" creationId="{00000000-0000-0000-0000-000000000000}"/>
          </ac:spMkLst>
        </pc:spChg>
      </pc:sldChg>
      <pc:sldChg chg="modSp">
        <pc:chgData name="jaiprakashdeoria02@gmail.com" userId="7f811c1187038a1c" providerId="LiveId" clId="{3B64D2FD-1275-4B9A-98D1-9A4E4C9F4845}" dt="2024-03-06T07:59:44.302" v="40" actId="113"/>
        <pc:sldMkLst>
          <pc:docMk/>
          <pc:sldMk cId="0" sldId="271"/>
        </pc:sldMkLst>
        <pc:spChg chg="mod">
          <ac:chgData name="jaiprakashdeoria02@gmail.com" userId="7f811c1187038a1c" providerId="LiveId" clId="{3B64D2FD-1275-4B9A-98D1-9A4E4C9F4845}" dt="2024-03-06T07:59:44.302" v="40" actId="113"/>
          <ac:spMkLst>
            <pc:docMk/>
            <pc:sldMk cId="0" sldId="271"/>
            <ac:spMk id="3" creationId="{00000000-0000-0000-0000-000000000000}"/>
          </ac:spMkLst>
        </pc:spChg>
      </pc:sldChg>
      <pc:sldChg chg="modSp">
        <pc:chgData name="jaiprakashdeoria02@gmail.com" userId="7f811c1187038a1c" providerId="LiveId" clId="{3B64D2FD-1275-4B9A-98D1-9A4E4C9F4845}" dt="2024-03-06T07:59:51.447" v="42" actId="113"/>
        <pc:sldMkLst>
          <pc:docMk/>
          <pc:sldMk cId="0" sldId="272"/>
        </pc:sldMkLst>
        <pc:spChg chg="mod">
          <ac:chgData name="jaiprakashdeoria02@gmail.com" userId="7f811c1187038a1c" providerId="LiveId" clId="{3B64D2FD-1275-4B9A-98D1-9A4E4C9F4845}" dt="2024-03-06T07:59:51.447" v="42" actId="113"/>
          <ac:spMkLst>
            <pc:docMk/>
            <pc:sldMk cId="0" sldId="272"/>
            <ac:spMk id="3" creationId="{00000000-0000-0000-0000-000000000000}"/>
          </ac:spMkLst>
        </pc:spChg>
      </pc:sldChg>
      <pc:sldChg chg="modSp">
        <pc:chgData name="jaiprakashdeoria02@gmail.com" userId="7f811c1187038a1c" providerId="LiveId" clId="{3B64D2FD-1275-4B9A-98D1-9A4E4C9F4845}" dt="2024-03-06T07:59:58.838" v="44" actId="113"/>
        <pc:sldMkLst>
          <pc:docMk/>
          <pc:sldMk cId="0" sldId="273"/>
        </pc:sldMkLst>
        <pc:spChg chg="mod">
          <ac:chgData name="jaiprakashdeoria02@gmail.com" userId="7f811c1187038a1c" providerId="LiveId" clId="{3B64D2FD-1275-4B9A-98D1-9A4E4C9F4845}" dt="2024-03-06T07:59:58.838" v="44" actId="113"/>
          <ac:spMkLst>
            <pc:docMk/>
            <pc:sldMk cId="0" sldId="273"/>
            <ac:spMk id="3" creationId="{00000000-0000-0000-0000-000000000000}"/>
          </ac:spMkLst>
        </pc:spChg>
      </pc:sldChg>
      <pc:sldChg chg="modSp">
        <pc:chgData name="jaiprakashdeoria02@gmail.com" userId="7f811c1187038a1c" providerId="LiveId" clId="{3B64D2FD-1275-4B9A-98D1-9A4E4C9F4845}" dt="2024-03-06T08:00:05.758" v="46" actId="113"/>
        <pc:sldMkLst>
          <pc:docMk/>
          <pc:sldMk cId="0" sldId="274"/>
        </pc:sldMkLst>
        <pc:spChg chg="mod">
          <ac:chgData name="jaiprakashdeoria02@gmail.com" userId="7f811c1187038a1c" providerId="LiveId" clId="{3B64D2FD-1275-4B9A-98D1-9A4E4C9F4845}" dt="2024-03-06T08:00:05.758" v="46" actId="113"/>
          <ac:spMkLst>
            <pc:docMk/>
            <pc:sldMk cId="0" sldId="274"/>
            <ac:spMk id="3" creationId="{00000000-0000-0000-0000-000000000000}"/>
          </ac:spMkLst>
        </pc:spChg>
      </pc:sldChg>
      <pc:sldChg chg="modSp">
        <pc:chgData name="jaiprakashdeoria02@gmail.com" userId="7f811c1187038a1c" providerId="LiveId" clId="{3B64D2FD-1275-4B9A-98D1-9A4E4C9F4845}" dt="2024-03-06T08:00:12.361" v="48" actId="113"/>
        <pc:sldMkLst>
          <pc:docMk/>
          <pc:sldMk cId="0" sldId="275"/>
        </pc:sldMkLst>
        <pc:spChg chg="mod">
          <ac:chgData name="jaiprakashdeoria02@gmail.com" userId="7f811c1187038a1c" providerId="LiveId" clId="{3B64D2FD-1275-4B9A-98D1-9A4E4C9F4845}" dt="2024-03-06T08:00:12.361" v="48" actId="113"/>
          <ac:spMkLst>
            <pc:docMk/>
            <pc:sldMk cId="0" sldId="275"/>
            <ac:spMk id="3" creationId="{00000000-0000-0000-0000-000000000000}"/>
          </ac:spMkLst>
        </pc:spChg>
      </pc:sldChg>
      <pc:sldChg chg="modSp">
        <pc:chgData name="jaiprakashdeoria02@gmail.com" userId="7f811c1187038a1c" providerId="LiveId" clId="{3B64D2FD-1275-4B9A-98D1-9A4E4C9F4845}" dt="2024-03-06T08:00:21.614" v="52" actId="113"/>
        <pc:sldMkLst>
          <pc:docMk/>
          <pc:sldMk cId="0" sldId="276"/>
        </pc:sldMkLst>
        <pc:spChg chg="mod">
          <ac:chgData name="jaiprakashdeoria02@gmail.com" userId="7f811c1187038a1c" providerId="LiveId" clId="{3B64D2FD-1275-4B9A-98D1-9A4E4C9F4845}" dt="2024-03-06T08:00:21.614" v="52" actId="113"/>
          <ac:spMkLst>
            <pc:docMk/>
            <pc:sldMk cId="0" sldId="276"/>
            <ac:spMk id="3" creationId="{00000000-0000-0000-0000-000000000000}"/>
          </ac:spMkLst>
        </pc:spChg>
      </pc:sldChg>
      <pc:sldChg chg="modSp">
        <pc:chgData name="jaiprakashdeoria02@gmail.com" userId="7f811c1187038a1c" providerId="LiveId" clId="{3B64D2FD-1275-4B9A-98D1-9A4E4C9F4845}" dt="2024-03-06T08:00:28.681" v="54" actId="113"/>
        <pc:sldMkLst>
          <pc:docMk/>
          <pc:sldMk cId="0" sldId="277"/>
        </pc:sldMkLst>
        <pc:spChg chg="mod">
          <ac:chgData name="jaiprakashdeoria02@gmail.com" userId="7f811c1187038a1c" providerId="LiveId" clId="{3B64D2FD-1275-4B9A-98D1-9A4E4C9F4845}" dt="2024-03-06T08:00:28.681" v="54" actId="113"/>
          <ac:spMkLst>
            <pc:docMk/>
            <pc:sldMk cId="0" sldId="277"/>
            <ac:spMk id="3" creationId="{00000000-0000-0000-0000-000000000000}"/>
          </ac:spMkLst>
        </pc:spChg>
      </pc:sldChg>
      <pc:sldChg chg="modSp">
        <pc:chgData name="jaiprakashdeoria02@gmail.com" userId="7f811c1187038a1c" providerId="LiveId" clId="{3B64D2FD-1275-4B9A-98D1-9A4E4C9F4845}" dt="2024-03-06T08:00:38.693" v="56" actId="113"/>
        <pc:sldMkLst>
          <pc:docMk/>
          <pc:sldMk cId="0" sldId="278"/>
        </pc:sldMkLst>
        <pc:spChg chg="mod">
          <ac:chgData name="jaiprakashdeoria02@gmail.com" userId="7f811c1187038a1c" providerId="LiveId" clId="{3B64D2FD-1275-4B9A-98D1-9A4E4C9F4845}" dt="2024-03-06T08:00:38.693" v="56" actId="113"/>
          <ac:spMkLst>
            <pc:docMk/>
            <pc:sldMk cId="0" sldId="278"/>
            <ac:spMk id="3" creationId="{00000000-0000-0000-0000-000000000000}"/>
          </ac:spMkLst>
        </pc:spChg>
      </pc:sldChg>
      <pc:sldChg chg="modSp">
        <pc:chgData name="jaiprakashdeoria02@gmail.com" userId="7f811c1187038a1c" providerId="LiveId" clId="{3B64D2FD-1275-4B9A-98D1-9A4E4C9F4845}" dt="2024-03-06T08:00:45.368" v="58" actId="113"/>
        <pc:sldMkLst>
          <pc:docMk/>
          <pc:sldMk cId="0" sldId="279"/>
        </pc:sldMkLst>
        <pc:spChg chg="mod">
          <ac:chgData name="jaiprakashdeoria02@gmail.com" userId="7f811c1187038a1c" providerId="LiveId" clId="{3B64D2FD-1275-4B9A-98D1-9A4E4C9F4845}" dt="2024-03-06T08:00:45.368" v="58" actId="113"/>
          <ac:spMkLst>
            <pc:docMk/>
            <pc:sldMk cId="0" sldId="279"/>
            <ac:spMk id="3" creationId="{00000000-0000-0000-0000-000000000000}"/>
          </ac:spMkLst>
        </pc:spChg>
      </pc:sldChg>
      <pc:sldChg chg="modSp">
        <pc:chgData name="jaiprakashdeoria02@gmail.com" userId="7f811c1187038a1c" providerId="LiveId" clId="{3B64D2FD-1275-4B9A-98D1-9A4E4C9F4845}" dt="2024-03-06T08:00:53.195" v="60" actId="113"/>
        <pc:sldMkLst>
          <pc:docMk/>
          <pc:sldMk cId="0" sldId="280"/>
        </pc:sldMkLst>
        <pc:spChg chg="mod">
          <ac:chgData name="jaiprakashdeoria02@gmail.com" userId="7f811c1187038a1c" providerId="LiveId" clId="{3B64D2FD-1275-4B9A-98D1-9A4E4C9F4845}" dt="2024-03-06T08:00:53.195" v="60" actId="113"/>
          <ac:spMkLst>
            <pc:docMk/>
            <pc:sldMk cId="0" sldId="280"/>
            <ac:spMk id="3" creationId="{00000000-0000-0000-0000-000000000000}"/>
          </ac:spMkLst>
        </pc:spChg>
      </pc:sldChg>
      <pc:sldChg chg="modSp">
        <pc:chgData name="jaiprakashdeoria02@gmail.com" userId="7f811c1187038a1c" providerId="LiveId" clId="{3B64D2FD-1275-4B9A-98D1-9A4E4C9F4845}" dt="2024-03-06T08:00:59.548" v="62" actId="113"/>
        <pc:sldMkLst>
          <pc:docMk/>
          <pc:sldMk cId="0" sldId="281"/>
        </pc:sldMkLst>
        <pc:spChg chg="mod">
          <ac:chgData name="jaiprakashdeoria02@gmail.com" userId="7f811c1187038a1c" providerId="LiveId" clId="{3B64D2FD-1275-4B9A-98D1-9A4E4C9F4845}" dt="2024-03-06T08:00:59.548" v="62" actId="113"/>
          <ac:spMkLst>
            <pc:docMk/>
            <pc:sldMk cId="0" sldId="281"/>
            <ac:spMk id="3" creationId="{00000000-0000-0000-0000-000000000000}"/>
          </ac:spMkLst>
        </pc:spChg>
      </pc:sldChg>
      <pc:sldChg chg="modSp">
        <pc:chgData name="jaiprakashdeoria02@gmail.com" userId="7f811c1187038a1c" providerId="LiveId" clId="{3B64D2FD-1275-4B9A-98D1-9A4E4C9F4845}" dt="2024-03-06T08:01:07.391" v="64" actId="113"/>
        <pc:sldMkLst>
          <pc:docMk/>
          <pc:sldMk cId="0" sldId="282"/>
        </pc:sldMkLst>
        <pc:spChg chg="mod">
          <ac:chgData name="jaiprakashdeoria02@gmail.com" userId="7f811c1187038a1c" providerId="LiveId" clId="{3B64D2FD-1275-4B9A-98D1-9A4E4C9F4845}" dt="2024-03-06T08:01:07.391" v="64" actId="113"/>
          <ac:spMkLst>
            <pc:docMk/>
            <pc:sldMk cId="0" sldId="282"/>
            <ac:spMk id="3" creationId="{00000000-0000-0000-0000-000000000000}"/>
          </ac:spMkLst>
        </pc:spChg>
      </pc:sldChg>
      <pc:sldChg chg="modSp">
        <pc:chgData name="jaiprakashdeoria02@gmail.com" userId="7f811c1187038a1c" providerId="LiveId" clId="{3B64D2FD-1275-4B9A-98D1-9A4E4C9F4845}" dt="2024-03-06T08:01:14.124" v="66" actId="113"/>
        <pc:sldMkLst>
          <pc:docMk/>
          <pc:sldMk cId="0" sldId="283"/>
        </pc:sldMkLst>
        <pc:spChg chg="mod">
          <ac:chgData name="jaiprakashdeoria02@gmail.com" userId="7f811c1187038a1c" providerId="LiveId" clId="{3B64D2FD-1275-4B9A-98D1-9A4E4C9F4845}" dt="2024-03-06T08:01:14.124" v="66" actId="113"/>
          <ac:spMkLst>
            <pc:docMk/>
            <pc:sldMk cId="0" sldId="283"/>
            <ac:spMk id="3" creationId="{00000000-0000-0000-0000-000000000000}"/>
          </ac:spMkLst>
        </pc:spChg>
      </pc:sldChg>
      <pc:sldChg chg="modSp">
        <pc:chgData name="jaiprakashdeoria02@gmail.com" userId="7f811c1187038a1c" providerId="LiveId" clId="{3B64D2FD-1275-4B9A-98D1-9A4E4C9F4845}" dt="2024-03-06T08:01:21.644" v="68" actId="113"/>
        <pc:sldMkLst>
          <pc:docMk/>
          <pc:sldMk cId="0" sldId="284"/>
        </pc:sldMkLst>
        <pc:spChg chg="mod">
          <ac:chgData name="jaiprakashdeoria02@gmail.com" userId="7f811c1187038a1c" providerId="LiveId" clId="{3B64D2FD-1275-4B9A-98D1-9A4E4C9F4845}" dt="2024-03-06T08:01:21.644" v="68" actId="113"/>
          <ac:spMkLst>
            <pc:docMk/>
            <pc:sldMk cId="0" sldId="284"/>
            <ac:spMk id="3" creationId="{00000000-0000-0000-0000-000000000000}"/>
          </ac:spMkLst>
        </pc:spChg>
      </pc:sldChg>
      <pc:sldChg chg="modSp">
        <pc:chgData name="jaiprakashdeoria02@gmail.com" userId="7f811c1187038a1c" providerId="LiveId" clId="{3B64D2FD-1275-4B9A-98D1-9A4E4C9F4845}" dt="2024-03-06T08:01:26.543" v="69" actId="403"/>
        <pc:sldMkLst>
          <pc:docMk/>
          <pc:sldMk cId="0" sldId="285"/>
        </pc:sldMkLst>
        <pc:spChg chg="mod">
          <ac:chgData name="jaiprakashdeoria02@gmail.com" userId="7f811c1187038a1c" providerId="LiveId" clId="{3B64D2FD-1275-4B9A-98D1-9A4E4C9F4845}" dt="2024-03-06T08:01:26.543" v="69" actId="403"/>
          <ac:spMkLst>
            <pc:docMk/>
            <pc:sldMk cId="0" sldId="285"/>
            <ac:spMk id="3" creationId="{00000000-0000-0000-0000-000000000000}"/>
          </ac:spMkLst>
        </pc:spChg>
      </pc:sldChg>
      <pc:sldChg chg="modSp">
        <pc:chgData name="jaiprakashdeoria02@gmail.com" userId="7f811c1187038a1c" providerId="LiveId" clId="{3B64D2FD-1275-4B9A-98D1-9A4E4C9F4845}" dt="2024-03-06T08:01:33.472" v="71" actId="113"/>
        <pc:sldMkLst>
          <pc:docMk/>
          <pc:sldMk cId="0" sldId="286"/>
        </pc:sldMkLst>
        <pc:spChg chg="mod">
          <ac:chgData name="jaiprakashdeoria02@gmail.com" userId="7f811c1187038a1c" providerId="LiveId" clId="{3B64D2FD-1275-4B9A-98D1-9A4E4C9F4845}" dt="2024-03-06T08:01:33.472" v="71" actId="113"/>
          <ac:spMkLst>
            <pc:docMk/>
            <pc:sldMk cId="0" sldId="286"/>
            <ac:spMk id="3" creationId="{00000000-0000-0000-0000-000000000000}"/>
          </ac:spMkLst>
        </pc:spChg>
      </pc:sldChg>
      <pc:sldChg chg="modSp">
        <pc:chgData name="jaiprakashdeoria02@gmail.com" userId="7f811c1187038a1c" providerId="LiveId" clId="{3B64D2FD-1275-4B9A-98D1-9A4E4C9F4845}" dt="2024-03-06T08:01:39.238" v="73" actId="113"/>
        <pc:sldMkLst>
          <pc:docMk/>
          <pc:sldMk cId="0" sldId="287"/>
        </pc:sldMkLst>
        <pc:spChg chg="mod">
          <ac:chgData name="jaiprakashdeoria02@gmail.com" userId="7f811c1187038a1c" providerId="LiveId" clId="{3B64D2FD-1275-4B9A-98D1-9A4E4C9F4845}" dt="2024-03-06T08:01:39.238" v="73" actId="113"/>
          <ac:spMkLst>
            <pc:docMk/>
            <pc:sldMk cId="0" sldId="287"/>
            <ac:spMk id="3" creationId="{00000000-0000-0000-0000-000000000000}"/>
          </ac:spMkLst>
        </pc:spChg>
      </pc:sldChg>
      <pc:sldChg chg="modSp">
        <pc:chgData name="jaiprakashdeoria02@gmail.com" userId="7f811c1187038a1c" providerId="LiveId" clId="{3B64D2FD-1275-4B9A-98D1-9A4E4C9F4845}" dt="2024-03-06T08:01:46.700" v="75" actId="113"/>
        <pc:sldMkLst>
          <pc:docMk/>
          <pc:sldMk cId="0" sldId="288"/>
        </pc:sldMkLst>
        <pc:spChg chg="mod">
          <ac:chgData name="jaiprakashdeoria02@gmail.com" userId="7f811c1187038a1c" providerId="LiveId" clId="{3B64D2FD-1275-4B9A-98D1-9A4E4C9F4845}" dt="2024-03-06T08:01:46.700" v="75" actId="113"/>
          <ac:spMkLst>
            <pc:docMk/>
            <pc:sldMk cId="0" sldId="288"/>
            <ac:spMk id="3" creationId="{00000000-0000-0000-0000-000000000000}"/>
          </ac:spMkLst>
        </pc:spChg>
      </pc:sldChg>
      <pc:sldChg chg="modSp">
        <pc:chgData name="jaiprakashdeoria02@gmail.com" userId="7f811c1187038a1c" providerId="LiveId" clId="{3B64D2FD-1275-4B9A-98D1-9A4E4C9F4845}" dt="2024-03-06T08:01:53.490" v="77" actId="113"/>
        <pc:sldMkLst>
          <pc:docMk/>
          <pc:sldMk cId="0" sldId="289"/>
        </pc:sldMkLst>
        <pc:spChg chg="mod">
          <ac:chgData name="jaiprakashdeoria02@gmail.com" userId="7f811c1187038a1c" providerId="LiveId" clId="{3B64D2FD-1275-4B9A-98D1-9A4E4C9F4845}" dt="2024-03-06T08:01:53.490" v="77" actId="113"/>
          <ac:spMkLst>
            <pc:docMk/>
            <pc:sldMk cId="0" sldId="289"/>
            <ac:spMk id="3" creationId="{00000000-0000-0000-0000-000000000000}"/>
          </ac:spMkLst>
        </pc:spChg>
      </pc:sldChg>
      <pc:sldChg chg="modSp">
        <pc:chgData name="jaiprakashdeoria02@gmail.com" userId="7f811c1187038a1c" providerId="LiveId" clId="{3B64D2FD-1275-4B9A-98D1-9A4E4C9F4845}" dt="2024-03-06T08:02:00.909" v="80" actId="404"/>
        <pc:sldMkLst>
          <pc:docMk/>
          <pc:sldMk cId="0" sldId="290"/>
        </pc:sldMkLst>
        <pc:spChg chg="mod">
          <ac:chgData name="jaiprakashdeoria02@gmail.com" userId="7f811c1187038a1c" providerId="LiveId" clId="{3B64D2FD-1275-4B9A-98D1-9A4E4C9F4845}" dt="2024-03-06T08:02:00.909" v="80" actId="404"/>
          <ac:spMkLst>
            <pc:docMk/>
            <pc:sldMk cId="0" sldId="290"/>
            <ac:spMk id="3" creationId="{00000000-0000-0000-0000-000000000000}"/>
          </ac:spMkLst>
        </pc:spChg>
      </pc:sldChg>
      <pc:sldChg chg="modSp">
        <pc:chgData name="jaiprakashdeoria02@gmail.com" userId="7f811c1187038a1c" providerId="LiveId" clId="{3B64D2FD-1275-4B9A-98D1-9A4E4C9F4845}" dt="2024-03-06T08:02:08.020" v="82" actId="113"/>
        <pc:sldMkLst>
          <pc:docMk/>
          <pc:sldMk cId="0" sldId="291"/>
        </pc:sldMkLst>
        <pc:spChg chg="mod">
          <ac:chgData name="jaiprakashdeoria02@gmail.com" userId="7f811c1187038a1c" providerId="LiveId" clId="{3B64D2FD-1275-4B9A-98D1-9A4E4C9F4845}" dt="2024-03-06T08:02:08.020" v="82" actId="113"/>
          <ac:spMkLst>
            <pc:docMk/>
            <pc:sldMk cId="0" sldId="291"/>
            <ac:spMk id="3" creationId="{00000000-0000-0000-0000-000000000000}"/>
          </ac:spMkLst>
        </pc:spChg>
      </pc:sldChg>
      <pc:sldChg chg="modSp">
        <pc:chgData name="jaiprakashdeoria02@gmail.com" userId="7f811c1187038a1c" providerId="LiveId" clId="{3B64D2FD-1275-4B9A-98D1-9A4E4C9F4845}" dt="2024-03-06T08:02:16.556" v="84" actId="113"/>
        <pc:sldMkLst>
          <pc:docMk/>
          <pc:sldMk cId="0" sldId="292"/>
        </pc:sldMkLst>
        <pc:spChg chg="mod">
          <ac:chgData name="jaiprakashdeoria02@gmail.com" userId="7f811c1187038a1c" providerId="LiveId" clId="{3B64D2FD-1275-4B9A-98D1-9A4E4C9F4845}" dt="2024-03-06T08:02:16.556" v="84" actId="113"/>
          <ac:spMkLst>
            <pc:docMk/>
            <pc:sldMk cId="0" sldId="292"/>
            <ac:spMk id="3" creationId="{00000000-0000-0000-0000-000000000000}"/>
          </ac:spMkLst>
        </pc:spChg>
      </pc:sldChg>
      <pc:sldChg chg="modSp">
        <pc:chgData name="jaiprakashdeoria02@gmail.com" userId="7f811c1187038a1c" providerId="LiveId" clId="{3B64D2FD-1275-4B9A-98D1-9A4E4C9F4845}" dt="2024-03-06T08:02:21.686" v="86" actId="113"/>
        <pc:sldMkLst>
          <pc:docMk/>
          <pc:sldMk cId="0" sldId="293"/>
        </pc:sldMkLst>
        <pc:spChg chg="mod">
          <ac:chgData name="jaiprakashdeoria02@gmail.com" userId="7f811c1187038a1c" providerId="LiveId" clId="{3B64D2FD-1275-4B9A-98D1-9A4E4C9F4845}" dt="2024-03-06T08:02:21.686" v="86" actId="113"/>
          <ac:spMkLst>
            <pc:docMk/>
            <pc:sldMk cId="0" sldId="293"/>
            <ac:spMk id="3" creationId="{00000000-0000-0000-0000-000000000000}"/>
          </ac:spMkLst>
        </pc:spChg>
      </pc:sldChg>
      <pc:sldChg chg="modSp">
        <pc:chgData name="jaiprakashdeoria02@gmail.com" userId="7f811c1187038a1c" providerId="LiveId" clId="{3B64D2FD-1275-4B9A-98D1-9A4E4C9F4845}" dt="2024-03-06T08:02:29.199" v="88" actId="113"/>
        <pc:sldMkLst>
          <pc:docMk/>
          <pc:sldMk cId="0" sldId="294"/>
        </pc:sldMkLst>
        <pc:spChg chg="mod">
          <ac:chgData name="jaiprakashdeoria02@gmail.com" userId="7f811c1187038a1c" providerId="LiveId" clId="{3B64D2FD-1275-4B9A-98D1-9A4E4C9F4845}" dt="2024-03-06T08:02:29.199" v="88" actId="113"/>
          <ac:spMkLst>
            <pc:docMk/>
            <pc:sldMk cId="0" sldId="294"/>
            <ac:spMk id="3" creationId="{00000000-0000-0000-0000-000000000000}"/>
          </ac:spMkLst>
        </pc:spChg>
      </pc:sldChg>
      <pc:sldChg chg="modSp">
        <pc:chgData name="jaiprakashdeoria02@gmail.com" userId="7f811c1187038a1c" providerId="LiveId" clId="{3B64D2FD-1275-4B9A-98D1-9A4E4C9F4845}" dt="2024-03-06T08:02:37.307" v="90" actId="113"/>
        <pc:sldMkLst>
          <pc:docMk/>
          <pc:sldMk cId="0" sldId="295"/>
        </pc:sldMkLst>
        <pc:spChg chg="mod">
          <ac:chgData name="jaiprakashdeoria02@gmail.com" userId="7f811c1187038a1c" providerId="LiveId" clId="{3B64D2FD-1275-4B9A-98D1-9A4E4C9F4845}" dt="2024-03-06T08:02:37.307" v="90" actId="113"/>
          <ac:spMkLst>
            <pc:docMk/>
            <pc:sldMk cId="0" sldId="295"/>
            <ac:spMk id="3" creationId="{00000000-0000-0000-0000-000000000000}"/>
          </ac:spMkLst>
        </pc:spChg>
      </pc:sldChg>
      <pc:sldChg chg="modSp">
        <pc:chgData name="jaiprakashdeoria02@gmail.com" userId="7f811c1187038a1c" providerId="LiveId" clId="{3B64D2FD-1275-4B9A-98D1-9A4E4C9F4845}" dt="2024-03-06T08:02:46.538" v="92" actId="113"/>
        <pc:sldMkLst>
          <pc:docMk/>
          <pc:sldMk cId="0" sldId="296"/>
        </pc:sldMkLst>
        <pc:spChg chg="mod">
          <ac:chgData name="jaiprakashdeoria02@gmail.com" userId="7f811c1187038a1c" providerId="LiveId" clId="{3B64D2FD-1275-4B9A-98D1-9A4E4C9F4845}" dt="2024-03-06T08:02:46.538" v="92" actId="113"/>
          <ac:spMkLst>
            <pc:docMk/>
            <pc:sldMk cId="0" sldId="296"/>
            <ac:spMk id="3" creationId="{00000000-0000-0000-0000-000000000000}"/>
          </ac:spMkLst>
        </pc:spChg>
      </pc:sldChg>
      <pc:sldChg chg="modSp">
        <pc:chgData name="jaiprakashdeoria02@gmail.com" userId="7f811c1187038a1c" providerId="LiveId" clId="{3B64D2FD-1275-4B9A-98D1-9A4E4C9F4845}" dt="2024-03-06T08:02:53.204" v="94" actId="113"/>
        <pc:sldMkLst>
          <pc:docMk/>
          <pc:sldMk cId="0" sldId="297"/>
        </pc:sldMkLst>
        <pc:spChg chg="mod">
          <ac:chgData name="jaiprakashdeoria02@gmail.com" userId="7f811c1187038a1c" providerId="LiveId" clId="{3B64D2FD-1275-4B9A-98D1-9A4E4C9F4845}" dt="2024-03-06T08:02:53.204" v="94" actId="113"/>
          <ac:spMkLst>
            <pc:docMk/>
            <pc:sldMk cId="0" sldId="297"/>
            <ac:spMk id="3" creationId="{00000000-0000-0000-0000-000000000000}"/>
          </ac:spMkLst>
        </pc:spChg>
      </pc:sldChg>
      <pc:sldMasterChg chg="addSp delSp modSp modSldLayout">
        <pc:chgData name="jaiprakashdeoria02@gmail.com" userId="7f811c1187038a1c" providerId="LiveId" clId="{3B64D2FD-1275-4B9A-98D1-9A4E4C9F4845}" dt="2024-03-06T07:58:35.649" v="24" actId="931"/>
        <pc:sldMasterMkLst>
          <pc:docMk/>
          <pc:sldMasterMk cId="0" sldId="2147483648"/>
        </pc:sldMasterMkLst>
        <pc:spChg chg="del mod">
          <ac:chgData name="jaiprakashdeoria02@gmail.com" userId="7f811c1187038a1c" providerId="LiveId" clId="{3B64D2FD-1275-4B9A-98D1-9A4E4C9F4845}" dt="2024-03-06T07:58:27.884" v="23" actId="478"/>
          <ac:spMkLst>
            <pc:docMk/>
            <pc:sldMasterMk cId="0" sldId="2147483648"/>
            <ac:spMk id="2" creationId="{00000000-0000-0000-0000-000000000000}"/>
          </ac:spMkLst>
        </pc:spChg>
        <pc:spChg chg="del">
          <ac:chgData name="jaiprakashdeoria02@gmail.com" userId="7f811c1187038a1c" providerId="LiveId" clId="{3B64D2FD-1275-4B9A-98D1-9A4E4C9F4845}" dt="2024-03-06T07:58:27.884" v="23" actId="478"/>
          <ac:spMkLst>
            <pc:docMk/>
            <pc:sldMasterMk cId="0" sldId="2147483648"/>
            <ac:spMk id="3" creationId="{00000000-0000-0000-0000-000000000000}"/>
          </ac:spMkLst>
        </pc:spChg>
        <pc:spChg chg="del">
          <ac:chgData name="jaiprakashdeoria02@gmail.com" userId="7f811c1187038a1c" providerId="LiveId" clId="{3B64D2FD-1275-4B9A-98D1-9A4E4C9F4845}" dt="2024-03-06T07:58:27.884" v="23" actId="478"/>
          <ac:spMkLst>
            <pc:docMk/>
            <pc:sldMasterMk cId="0" sldId="2147483648"/>
            <ac:spMk id="4" creationId="{00000000-0000-0000-0000-000000000000}"/>
          </ac:spMkLst>
        </pc:spChg>
        <pc:spChg chg="del">
          <ac:chgData name="jaiprakashdeoria02@gmail.com" userId="7f811c1187038a1c" providerId="LiveId" clId="{3B64D2FD-1275-4B9A-98D1-9A4E4C9F4845}" dt="2024-03-06T07:58:27.884" v="23" actId="478"/>
          <ac:spMkLst>
            <pc:docMk/>
            <pc:sldMasterMk cId="0" sldId="2147483648"/>
            <ac:spMk id="5" creationId="{00000000-0000-0000-0000-000000000000}"/>
          </ac:spMkLst>
        </pc:spChg>
        <pc:spChg chg="del">
          <ac:chgData name="jaiprakashdeoria02@gmail.com" userId="7f811c1187038a1c" providerId="LiveId" clId="{3B64D2FD-1275-4B9A-98D1-9A4E4C9F4845}" dt="2024-03-06T07:58:27.884" v="23" actId="478"/>
          <ac:spMkLst>
            <pc:docMk/>
            <pc:sldMasterMk cId="0" sldId="2147483648"/>
            <ac:spMk id="6" creationId="{00000000-0000-0000-0000-000000000000}"/>
          </ac:spMkLst>
        </pc:spChg>
        <pc:picChg chg="add mod">
          <ac:chgData name="jaiprakashdeoria02@gmail.com" userId="7f811c1187038a1c" providerId="LiveId" clId="{3B64D2FD-1275-4B9A-98D1-9A4E4C9F4845}" dt="2024-03-06T07:58:35.649" v="24" actId="931"/>
          <ac:picMkLst>
            <pc:docMk/>
            <pc:sldMasterMk cId="0" sldId="2147483648"/>
            <ac:picMk id="8" creationId="{A95A8DFB-B19D-45AC-9248-19A577F4C842}"/>
          </ac:picMkLst>
        </pc:picChg>
        <pc:sldLayoutChg chg="addSp delSp modSp">
          <pc:chgData name="jaiprakashdeoria02@gmail.com" userId="7f811c1187038a1c" providerId="LiveId" clId="{3B64D2FD-1275-4B9A-98D1-9A4E4C9F4845}" dt="2024-03-06T07:56:13.097" v="1" actId="931"/>
          <pc:sldLayoutMkLst>
            <pc:docMk/>
            <pc:sldMasterMk cId="0" sldId="2147483648"/>
            <pc:sldLayoutMk cId="0" sldId="2147483661"/>
          </pc:sldLayoutMkLst>
          <pc:spChg chg="del">
            <ac:chgData name="jaiprakashdeoria02@gmail.com" userId="7f811c1187038a1c" providerId="LiveId" clId="{3B64D2FD-1275-4B9A-98D1-9A4E4C9F4845}" dt="2024-03-06T07:56:05.261" v="0" actId="478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del">
            <ac:chgData name="jaiprakashdeoria02@gmail.com" userId="7f811c1187038a1c" providerId="LiveId" clId="{3B64D2FD-1275-4B9A-98D1-9A4E4C9F4845}" dt="2024-03-06T07:56:05.261" v="0" actId="478"/>
            <ac:spMkLst>
              <pc:docMk/>
              <pc:sldMasterMk cId="0" sldId="2147483648"/>
              <pc:sldLayoutMk cId="0" sldId="2147483661"/>
              <ac:spMk id="3" creationId="{00000000-0000-0000-0000-000000000000}"/>
            </ac:spMkLst>
          </pc:spChg>
          <pc:spChg chg="del">
            <ac:chgData name="jaiprakashdeoria02@gmail.com" userId="7f811c1187038a1c" providerId="LiveId" clId="{3B64D2FD-1275-4B9A-98D1-9A4E4C9F4845}" dt="2024-03-06T07:56:05.261" v="0" actId="478"/>
            <ac:spMkLst>
              <pc:docMk/>
              <pc:sldMasterMk cId="0" sldId="2147483648"/>
              <pc:sldLayoutMk cId="0" sldId="2147483661"/>
              <ac:spMk id="4" creationId="{00000000-0000-0000-0000-000000000000}"/>
            </ac:spMkLst>
          </pc:spChg>
          <pc:spChg chg="del">
            <ac:chgData name="jaiprakashdeoria02@gmail.com" userId="7f811c1187038a1c" providerId="LiveId" clId="{3B64D2FD-1275-4B9A-98D1-9A4E4C9F4845}" dt="2024-03-06T07:56:05.261" v="0" actId="478"/>
            <ac:spMkLst>
              <pc:docMk/>
              <pc:sldMasterMk cId="0" sldId="2147483648"/>
              <pc:sldLayoutMk cId="0" sldId="2147483661"/>
              <ac:spMk id="5" creationId="{00000000-0000-0000-0000-000000000000}"/>
            </ac:spMkLst>
          </pc:spChg>
          <pc:spChg chg="del">
            <ac:chgData name="jaiprakashdeoria02@gmail.com" userId="7f811c1187038a1c" providerId="LiveId" clId="{3B64D2FD-1275-4B9A-98D1-9A4E4C9F4845}" dt="2024-03-06T07:56:05.261" v="0" actId="478"/>
            <ac:spMkLst>
              <pc:docMk/>
              <pc:sldMasterMk cId="0" sldId="2147483648"/>
              <pc:sldLayoutMk cId="0" sldId="2147483661"/>
              <ac:spMk id="6" creationId="{00000000-0000-0000-0000-000000000000}"/>
            </ac:spMkLst>
          </pc:spChg>
          <pc:picChg chg="add mod">
            <ac:chgData name="jaiprakashdeoria02@gmail.com" userId="7f811c1187038a1c" providerId="LiveId" clId="{3B64D2FD-1275-4B9A-98D1-9A4E4C9F4845}" dt="2024-03-06T07:56:13.097" v="1" actId="931"/>
            <ac:picMkLst>
              <pc:docMk/>
              <pc:sldMasterMk cId="0" sldId="2147483648"/>
              <pc:sldLayoutMk cId="0" sldId="2147483661"/>
              <ac:picMk id="8" creationId="{B5466ADC-9C83-4DE4-BA7B-E28F63940053}"/>
            </ac:picMkLst>
          </pc:picChg>
        </pc:sldLayoutChg>
      </pc:sldMasterChg>
    </pc:docChg>
  </pc:docChgLst>
  <pc:docChgLst>
    <pc:chgData name="Nikhil Jindal" userId="b3507a720fd66407" providerId="LiveId" clId="{56DECF4C-DD20-422B-B6A3-E55794590793}"/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5466ADC-9C83-4DE4-BA7B-E28F639400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35131"/>
            <a:ext cx="10972800" cy="1097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35131"/>
            <a:ext cx="10972800" cy="1097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35131"/>
            <a:ext cx="10972800" cy="1097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95A8DFB-B19D-45AC-9248-19A577F4C84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30" dirty="0">
                <a:latin typeface="Arial Black"/>
                <a:cs typeface="Arial Black"/>
              </a:rPr>
              <a:t>WATER-IMAGE</a:t>
            </a:r>
            <a:r>
              <a:rPr sz="2050" spc="-45" dirty="0">
                <a:latin typeface="Arial Black"/>
                <a:cs typeface="Arial Black"/>
              </a:rPr>
              <a:t> </a:t>
            </a:r>
            <a:r>
              <a:rPr sz="2050" spc="-15" dirty="0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 idx="4294967295"/>
          </p:nvPr>
        </p:nvSpPr>
        <p:spPr>
          <a:xfrm>
            <a:off x="562332" y="1342940"/>
            <a:ext cx="1109599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sz="2000" b="1" spc="10" dirty="0"/>
              <a:t>Choose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10" dirty="0"/>
              <a:t> correct water</a:t>
            </a:r>
            <a:r>
              <a:rPr sz="2000" b="1" dirty="0"/>
              <a:t> </a:t>
            </a:r>
            <a:r>
              <a:rPr sz="2000" b="1" spc="10" dirty="0"/>
              <a:t>image</a:t>
            </a:r>
            <a:r>
              <a:rPr sz="2000" b="1" spc="5" dirty="0"/>
              <a:t> </a:t>
            </a:r>
            <a:r>
              <a:rPr sz="2000" b="1" spc="10" dirty="0"/>
              <a:t>of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5" dirty="0"/>
              <a:t> </a:t>
            </a:r>
            <a:r>
              <a:rPr sz="2000" b="1" spc="10" dirty="0"/>
              <a:t>given</a:t>
            </a:r>
            <a:r>
              <a:rPr sz="2000" b="1" spc="5" dirty="0"/>
              <a:t> </a:t>
            </a:r>
            <a:r>
              <a:rPr sz="2000" b="1" spc="10" dirty="0"/>
              <a:t>figure (X) </a:t>
            </a:r>
            <a:r>
              <a:rPr sz="2000" b="1" spc="15" dirty="0"/>
              <a:t>from</a:t>
            </a:r>
            <a:r>
              <a:rPr sz="2000" b="1" spc="5" dirty="0"/>
              <a:t> </a:t>
            </a:r>
            <a:r>
              <a:rPr sz="2000" b="1" spc="10" dirty="0"/>
              <a:t>amongst </a:t>
            </a:r>
            <a:r>
              <a:rPr sz="2000" b="1" spc="15" dirty="0"/>
              <a:t>the</a:t>
            </a:r>
            <a:r>
              <a:rPr sz="2000" b="1" spc="10" dirty="0"/>
              <a:t> four</a:t>
            </a:r>
          </a:p>
          <a:p>
            <a:pPr marL="151130" algn="ctr">
              <a:lnSpc>
                <a:spcPts val="2410"/>
              </a:lnSpc>
            </a:pPr>
            <a:r>
              <a:rPr sz="2000" b="1" spc="5" dirty="0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781050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20" dirty="0">
                <a:latin typeface="Arial Black"/>
                <a:cs typeface="Arial Black"/>
              </a:rPr>
              <a:t>Q</a:t>
            </a:r>
            <a:r>
              <a:rPr sz="2950" spc="-85" dirty="0">
                <a:latin typeface="Arial Black"/>
                <a:cs typeface="Arial Black"/>
              </a:rPr>
              <a:t> </a:t>
            </a:r>
            <a:r>
              <a:rPr sz="2950" b="1" spc="5" dirty="0">
                <a:latin typeface="Arial"/>
                <a:cs typeface="Arial"/>
              </a:rPr>
              <a:t>1.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7021" y="2632363"/>
            <a:ext cx="7932038" cy="20455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30" dirty="0">
                <a:latin typeface="Arial Black"/>
                <a:cs typeface="Arial Black"/>
              </a:rPr>
              <a:t>WATER-IMAGE</a:t>
            </a:r>
            <a:r>
              <a:rPr sz="2050" spc="-45" dirty="0">
                <a:latin typeface="Arial Black"/>
                <a:cs typeface="Arial Black"/>
              </a:rPr>
              <a:t> </a:t>
            </a:r>
            <a:r>
              <a:rPr sz="2050" spc="-15" dirty="0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 idx="4294967295"/>
          </p:nvPr>
        </p:nvSpPr>
        <p:spPr>
          <a:xfrm>
            <a:off x="562332" y="1342940"/>
            <a:ext cx="1109599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sz="2000" b="1" spc="10" dirty="0"/>
              <a:t>Choose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10" dirty="0"/>
              <a:t> correct water</a:t>
            </a:r>
            <a:r>
              <a:rPr sz="2000" b="1" dirty="0"/>
              <a:t> </a:t>
            </a:r>
            <a:r>
              <a:rPr sz="2000" b="1" spc="10" dirty="0"/>
              <a:t>image</a:t>
            </a:r>
            <a:r>
              <a:rPr sz="2000" b="1" spc="5" dirty="0"/>
              <a:t> </a:t>
            </a:r>
            <a:r>
              <a:rPr sz="2000" b="1" spc="10" dirty="0"/>
              <a:t>of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5" dirty="0"/>
              <a:t> </a:t>
            </a:r>
            <a:r>
              <a:rPr sz="2000" b="1" spc="10" dirty="0"/>
              <a:t>given</a:t>
            </a:r>
            <a:r>
              <a:rPr sz="2000" b="1" spc="5" dirty="0"/>
              <a:t> </a:t>
            </a:r>
            <a:r>
              <a:rPr sz="2000" b="1" spc="10" dirty="0"/>
              <a:t>figure (X) </a:t>
            </a:r>
            <a:r>
              <a:rPr sz="2000" b="1" spc="15" dirty="0"/>
              <a:t>from</a:t>
            </a:r>
            <a:r>
              <a:rPr sz="2000" b="1" spc="5" dirty="0"/>
              <a:t> </a:t>
            </a:r>
            <a:r>
              <a:rPr sz="2000" b="1" spc="10" dirty="0"/>
              <a:t>amongst </a:t>
            </a:r>
            <a:r>
              <a:rPr sz="2000" b="1" spc="15" dirty="0"/>
              <a:t>the</a:t>
            </a:r>
            <a:r>
              <a:rPr sz="2000" b="1" spc="10" dirty="0"/>
              <a:t> four</a:t>
            </a:r>
          </a:p>
          <a:p>
            <a:pPr marL="151130" algn="ctr">
              <a:lnSpc>
                <a:spcPts val="2410"/>
              </a:lnSpc>
            </a:pPr>
            <a:r>
              <a:rPr sz="2000" b="1" spc="5" dirty="0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822960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20" dirty="0">
                <a:latin typeface="Arial Black"/>
                <a:cs typeface="Arial Black"/>
              </a:rPr>
              <a:t>Q</a:t>
            </a:r>
            <a:r>
              <a:rPr sz="2950" spc="-85" dirty="0">
                <a:latin typeface="Arial Black"/>
                <a:cs typeface="Arial Black"/>
              </a:rPr>
              <a:t> </a:t>
            </a:r>
            <a:r>
              <a:rPr sz="2950" spc="10" dirty="0">
                <a:latin typeface="Arial Black"/>
                <a:cs typeface="Arial Black"/>
              </a:rPr>
              <a:t>5</a:t>
            </a:r>
            <a:r>
              <a:rPr sz="2950" b="1" spc="10" dirty="0">
                <a:latin typeface="Arial"/>
                <a:cs typeface="Arial"/>
              </a:rPr>
              <a:t>.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58700" y="2646219"/>
            <a:ext cx="7141209" cy="1867535"/>
            <a:chOff x="2058700" y="2646219"/>
            <a:chExt cx="7141209" cy="18675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8700" y="2646219"/>
              <a:ext cx="7103649" cy="186692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959375" y="3722425"/>
              <a:ext cx="3226435" cy="555625"/>
            </a:xfrm>
            <a:custGeom>
              <a:avLst/>
              <a:gdLst/>
              <a:ahLst/>
              <a:cxnLst/>
              <a:rect l="l" t="t" r="r" b="b"/>
              <a:pathLst>
                <a:path w="3226434" h="555625">
                  <a:moveTo>
                    <a:pt x="0" y="0"/>
                  </a:moveTo>
                  <a:lnTo>
                    <a:pt x="3226199" y="0"/>
                  </a:lnTo>
                  <a:lnTo>
                    <a:pt x="3226199" y="555599"/>
                  </a:lnTo>
                  <a:lnTo>
                    <a:pt x="0" y="5555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30" dirty="0">
                <a:latin typeface="Arial Black"/>
                <a:cs typeface="Arial Black"/>
              </a:rPr>
              <a:t>WATER-IMAGE</a:t>
            </a:r>
            <a:r>
              <a:rPr sz="2050" spc="-45" dirty="0">
                <a:latin typeface="Arial Black"/>
                <a:cs typeface="Arial Black"/>
              </a:rPr>
              <a:t> </a:t>
            </a:r>
            <a:r>
              <a:rPr sz="2050" spc="-15" dirty="0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 idx="4294967295"/>
          </p:nvPr>
        </p:nvSpPr>
        <p:spPr>
          <a:xfrm>
            <a:off x="562332" y="1342940"/>
            <a:ext cx="1109599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sz="2000" b="1" spc="10" dirty="0"/>
              <a:t>Choose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10" dirty="0"/>
              <a:t> correct water</a:t>
            </a:r>
            <a:r>
              <a:rPr sz="2000" b="1" dirty="0"/>
              <a:t> </a:t>
            </a:r>
            <a:r>
              <a:rPr sz="2000" b="1" spc="10" dirty="0"/>
              <a:t>image</a:t>
            </a:r>
            <a:r>
              <a:rPr sz="2000" b="1" spc="5" dirty="0"/>
              <a:t> </a:t>
            </a:r>
            <a:r>
              <a:rPr sz="2000" b="1" spc="10" dirty="0"/>
              <a:t>of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5" dirty="0"/>
              <a:t> </a:t>
            </a:r>
            <a:r>
              <a:rPr sz="2000" b="1" spc="10" dirty="0"/>
              <a:t>given</a:t>
            </a:r>
            <a:r>
              <a:rPr sz="2000" b="1" spc="5" dirty="0"/>
              <a:t> </a:t>
            </a:r>
            <a:r>
              <a:rPr sz="2000" b="1" spc="10" dirty="0"/>
              <a:t>figure (X) </a:t>
            </a:r>
            <a:r>
              <a:rPr sz="2000" b="1" spc="15" dirty="0"/>
              <a:t>from</a:t>
            </a:r>
            <a:r>
              <a:rPr sz="2000" b="1" spc="5" dirty="0"/>
              <a:t> </a:t>
            </a:r>
            <a:r>
              <a:rPr sz="2000" b="1" spc="10" dirty="0"/>
              <a:t>amongst </a:t>
            </a:r>
            <a:r>
              <a:rPr sz="2000" b="1" spc="15" dirty="0"/>
              <a:t>the</a:t>
            </a:r>
            <a:r>
              <a:rPr sz="2000" b="1" spc="10" dirty="0"/>
              <a:t> four</a:t>
            </a:r>
          </a:p>
          <a:p>
            <a:pPr marL="151130" algn="ctr">
              <a:lnSpc>
                <a:spcPts val="2410"/>
              </a:lnSpc>
            </a:pPr>
            <a:r>
              <a:rPr sz="2000" b="1" spc="5" dirty="0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822960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20" dirty="0">
                <a:latin typeface="Arial Black"/>
                <a:cs typeface="Arial Black"/>
              </a:rPr>
              <a:t>Q</a:t>
            </a:r>
            <a:r>
              <a:rPr sz="2950" spc="-85" dirty="0">
                <a:latin typeface="Arial Black"/>
                <a:cs typeface="Arial Black"/>
              </a:rPr>
              <a:t> </a:t>
            </a:r>
            <a:r>
              <a:rPr sz="2950" spc="10" dirty="0">
                <a:latin typeface="Arial Black"/>
                <a:cs typeface="Arial Black"/>
              </a:rPr>
              <a:t>6</a:t>
            </a:r>
            <a:r>
              <a:rPr sz="2950" b="1" spc="10" dirty="0">
                <a:latin typeface="Arial"/>
                <a:cs typeface="Arial"/>
              </a:rPr>
              <a:t>.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113" y="2864483"/>
            <a:ext cx="6876736" cy="153207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30" dirty="0">
                <a:latin typeface="Arial Black"/>
                <a:cs typeface="Arial Black"/>
              </a:rPr>
              <a:t>WATER-IMAGE</a:t>
            </a:r>
            <a:r>
              <a:rPr sz="2050" spc="-45" dirty="0">
                <a:latin typeface="Arial Black"/>
                <a:cs typeface="Arial Black"/>
              </a:rPr>
              <a:t> </a:t>
            </a:r>
            <a:r>
              <a:rPr sz="2050" spc="-15" dirty="0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 idx="4294967295"/>
          </p:nvPr>
        </p:nvSpPr>
        <p:spPr>
          <a:xfrm>
            <a:off x="562332" y="1342940"/>
            <a:ext cx="1109599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sz="2000" b="1" spc="10" dirty="0"/>
              <a:t>Choose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10" dirty="0"/>
              <a:t> correct water</a:t>
            </a:r>
            <a:r>
              <a:rPr sz="2000" b="1" dirty="0"/>
              <a:t> </a:t>
            </a:r>
            <a:r>
              <a:rPr sz="2000" b="1" spc="10" dirty="0"/>
              <a:t>image</a:t>
            </a:r>
            <a:r>
              <a:rPr sz="2000" b="1" spc="5" dirty="0"/>
              <a:t> </a:t>
            </a:r>
            <a:r>
              <a:rPr sz="2000" b="1" spc="10" dirty="0"/>
              <a:t>of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5" dirty="0"/>
              <a:t> </a:t>
            </a:r>
            <a:r>
              <a:rPr sz="2000" b="1" spc="10" dirty="0"/>
              <a:t>given</a:t>
            </a:r>
            <a:r>
              <a:rPr sz="2000" b="1" spc="5" dirty="0"/>
              <a:t> </a:t>
            </a:r>
            <a:r>
              <a:rPr sz="2000" b="1" spc="10" dirty="0"/>
              <a:t>figure (X) </a:t>
            </a:r>
            <a:r>
              <a:rPr sz="2000" b="1" spc="15" dirty="0"/>
              <a:t>from</a:t>
            </a:r>
            <a:r>
              <a:rPr sz="2000" b="1" spc="5" dirty="0"/>
              <a:t> </a:t>
            </a:r>
            <a:r>
              <a:rPr sz="2000" b="1" spc="10" dirty="0"/>
              <a:t>amongst </a:t>
            </a:r>
            <a:r>
              <a:rPr sz="2000" b="1" spc="15" dirty="0"/>
              <a:t>the</a:t>
            </a:r>
            <a:r>
              <a:rPr sz="2000" b="1" spc="10" dirty="0"/>
              <a:t> four</a:t>
            </a:r>
          </a:p>
          <a:p>
            <a:pPr marL="151130" algn="ctr">
              <a:lnSpc>
                <a:spcPts val="2410"/>
              </a:lnSpc>
            </a:pPr>
            <a:r>
              <a:rPr sz="2000" b="1" spc="5" dirty="0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822960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20" dirty="0">
                <a:latin typeface="Arial Black"/>
                <a:cs typeface="Arial Black"/>
              </a:rPr>
              <a:t>Q</a:t>
            </a:r>
            <a:r>
              <a:rPr sz="2950" spc="-85" dirty="0">
                <a:latin typeface="Arial Black"/>
                <a:cs typeface="Arial Black"/>
              </a:rPr>
              <a:t> </a:t>
            </a:r>
            <a:r>
              <a:rPr sz="2950" spc="10" dirty="0">
                <a:latin typeface="Arial Black"/>
                <a:cs typeface="Arial Black"/>
              </a:rPr>
              <a:t>6</a:t>
            </a:r>
            <a:r>
              <a:rPr sz="2950" b="1" spc="10" dirty="0">
                <a:latin typeface="Arial"/>
                <a:cs typeface="Arial"/>
              </a:rPr>
              <a:t>.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57113" y="2864483"/>
            <a:ext cx="6912609" cy="1532255"/>
            <a:chOff x="2057113" y="2864483"/>
            <a:chExt cx="6912609" cy="15322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7113" y="2864483"/>
              <a:ext cx="6876736" cy="153207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728624" y="3359224"/>
              <a:ext cx="3226435" cy="555625"/>
            </a:xfrm>
            <a:custGeom>
              <a:avLst/>
              <a:gdLst/>
              <a:ahLst/>
              <a:cxnLst/>
              <a:rect l="l" t="t" r="r" b="b"/>
              <a:pathLst>
                <a:path w="3226434" h="555625">
                  <a:moveTo>
                    <a:pt x="0" y="0"/>
                  </a:moveTo>
                  <a:lnTo>
                    <a:pt x="3226199" y="0"/>
                  </a:lnTo>
                  <a:lnTo>
                    <a:pt x="3226199" y="555599"/>
                  </a:lnTo>
                  <a:lnTo>
                    <a:pt x="0" y="5555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30" dirty="0">
                <a:latin typeface="Arial Black"/>
                <a:cs typeface="Arial Black"/>
              </a:rPr>
              <a:t>WATER-IMAGE</a:t>
            </a:r>
            <a:r>
              <a:rPr sz="2050" spc="-45" dirty="0">
                <a:latin typeface="Arial Black"/>
                <a:cs typeface="Arial Black"/>
              </a:rPr>
              <a:t> </a:t>
            </a:r>
            <a:r>
              <a:rPr sz="2050" spc="-15" dirty="0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 idx="4294967295"/>
          </p:nvPr>
        </p:nvSpPr>
        <p:spPr>
          <a:xfrm>
            <a:off x="562332" y="1342940"/>
            <a:ext cx="1109599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sz="2000" b="1" spc="10" dirty="0"/>
              <a:t>Choose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10" dirty="0"/>
              <a:t> correct water</a:t>
            </a:r>
            <a:r>
              <a:rPr sz="2000" b="1" dirty="0"/>
              <a:t> </a:t>
            </a:r>
            <a:r>
              <a:rPr sz="2000" b="1" spc="10" dirty="0"/>
              <a:t>image</a:t>
            </a:r>
            <a:r>
              <a:rPr sz="2000" b="1" spc="5" dirty="0"/>
              <a:t> </a:t>
            </a:r>
            <a:r>
              <a:rPr sz="2000" b="1" spc="10" dirty="0"/>
              <a:t>of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5" dirty="0"/>
              <a:t> </a:t>
            </a:r>
            <a:r>
              <a:rPr sz="2000" b="1" spc="10" dirty="0"/>
              <a:t>given</a:t>
            </a:r>
            <a:r>
              <a:rPr sz="2000" b="1" spc="5" dirty="0"/>
              <a:t> </a:t>
            </a:r>
            <a:r>
              <a:rPr sz="2000" b="1" spc="10" dirty="0"/>
              <a:t>figure (X) </a:t>
            </a:r>
            <a:r>
              <a:rPr sz="2000" b="1" spc="15" dirty="0"/>
              <a:t>from</a:t>
            </a:r>
            <a:r>
              <a:rPr sz="2000" b="1" spc="5" dirty="0"/>
              <a:t> </a:t>
            </a:r>
            <a:r>
              <a:rPr sz="2000" b="1" spc="10" dirty="0"/>
              <a:t>amongst </a:t>
            </a:r>
            <a:r>
              <a:rPr sz="2000" b="1" spc="15" dirty="0"/>
              <a:t>the</a:t>
            </a:r>
            <a:r>
              <a:rPr sz="2000" b="1" spc="10" dirty="0"/>
              <a:t> four</a:t>
            </a:r>
          </a:p>
          <a:p>
            <a:pPr marL="151130" algn="ctr">
              <a:lnSpc>
                <a:spcPts val="2410"/>
              </a:lnSpc>
            </a:pPr>
            <a:r>
              <a:rPr sz="2000" b="1" spc="5" dirty="0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822960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20" dirty="0">
                <a:latin typeface="Arial Black"/>
                <a:cs typeface="Arial Black"/>
              </a:rPr>
              <a:t>Q</a:t>
            </a:r>
            <a:r>
              <a:rPr sz="2950" spc="-85" dirty="0">
                <a:latin typeface="Arial Black"/>
                <a:cs typeface="Arial Black"/>
              </a:rPr>
              <a:t> </a:t>
            </a:r>
            <a:r>
              <a:rPr sz="2950" spc="10" dirty="0">
                <a:latin typeface="Arial Black"/>
                <a:cs typeface="Arial Black"/>
              </a:rPr>
              <a:t>7</a:t>
            </a:r>
            <a:r>
              <a:rPr sz="2950" b="1" spc="10" dirty="0">
                <a:latin typeface="Arial"/>
                <a:cs typeface="Arial"/>
              </a:rPr>
              <a:t>.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7218" y="2669596"/>
            <a:ext cx="7007363" cy="1613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30" dirty="0">
                <a:latin typeface="Arial Black"/>
                <a:cs typeface="Arial Black"/>
              </a:rPr>
              <a:t>WATER-IMAGE</a:t>
            </a:r>
            <a:r>
              <a:rPr sz="2050" spc="-45" dirty="0">
                <a:latin typeface="Arial Black"/>
                <a:cs typeface="Arial Black"/>
              </a:rPr>
              <a:t> </a:t>
            </a:r>
            <a:r>
              <a:rPr sz="2050" spc="-15" dirty="0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 idx="4294967295"/>
          </p:nvPr>
        </p:nvSpPr>
        <p:spPr>
          <a:xfrm>
            <a:off x="562332" y="1342940"/>
            <a:ext cx="1109599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sz="2000" b="1" spc="10" dirty="0"/>
              <a:t>Choose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10" dirty="0"/>
              <a:t> correct water</a:t>
            </a:r>
            <a:r>
              <a:rPr sz="2000" b="1" dirty="0"/>
              <a:t> </a:t>
            </a:r>
            <a:r>
              <a:rPr sz="2000" b="1" spc="10" dirty="0"/>
              <a:t>image</a:t>
            </a:r>
            <a:r>
              <a:rPr sz="2000" b="1" spc="5" dirty="0"/>
              <a:t> </a:t>
            </a:r>
            <a:r>
              <a:rPr sz="2000" b="1" spc="10" dirty="0"/>
              <a:t>of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5" dirty="0"/>
              <a:t> </a:t>
            </a:r>
            <a:r>
              <a:rPr sz="2000" b="1" spc="10" dirty="0"/>
              <a:t>given</a:t>
            </a:r>
            <a:r>
              <a:rPr sz="2000" b="1" spc="5" dirty="0"/>
              <a:t> </a:t>
            </a:r>
            <a:r>
              <a:rPr sz="2000" b="1" spc="10" dirty="0"/>
              <a:t>figure (X) </a:t>
            </a:r>
            <a:r>
              <a:rPr sz="2000" b="1" spc="15" dirty="0"/>
              <a:t>from</a:t>
            </a:r>
            <a:r>
              <a:rPr sz="2000" b="1" spc="5" dirty="0"/>
              <a:t> </a:t>
            </a:r>
            <a:r>
              <a:rPr sz="2000" b="1" spc="10" dirty="0"/>
              <a:t>amongst </a:t>
            </a:r>
            <a:r>
              <a:rPr sz="2000" b="1" spc="15" dirty="0"/>
              <a:t>the</a:t>
            </a:r>
            <a:r>
              <a:rPr sz="2000" b="1" spc="10" dirty="0"/>
              <a:t> four</a:t>
            </a:r>
          </a:p>
          <a:p>
            <a:pPr marL="151130" algn="ctr">
              <a:lnSpc>
                <a:spcPts val="2410"/>
              </a:lnSpc>
            </a:pPr>
            <a:r>
              <a:rPr sz="2000" b="1" spc="5" dirty="0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822960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20" dirty="0">
                <a:latin typeface="Arial Black"/>
                <a:cs typeface="Arial Black"/>
              </a:rPr>
              <a:t>Q</a:t>
            </a:r>
            <a:r>
              <a:rPr sz="2950" spc="-85" dirty="0">
                <a:latin typeface="Arial Black"/>
                <a:cs typeface="Arial Black"/>
              </a:rPr>
              <a:t> </a:t>
            </a:r>
            <a:r>
              <a:rPr sz="2950" spc="10" dirty="0">
                <a:latin typeface="Arial Black"/>
                <a:cs typeface="Arial Black"/>
              </a:rPr>
              <a:t>7</a:t>
            </a:r>
            <a:r>
              <a:rPr sz="2950" b="1" spc="10" dirty="0">
                <a:latin typeface="Arial"/>
                <a:cs typeface="Arial"/>
              </a:rPr>
              <a:t>.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94287" y="2669596"/>
            <a:ext cx="7110730" cy="1614170"/>
            <a:chOff x="1894287" y="2669596"/>
            <a:chExt cx="7110730" cy="161417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7219" y="2669596"/>
              <a:ext cx="7007363" cy="16139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08574" y="3227400"/>
              <a:ext cx="3226435" cy="555625"/>
            </a:xfrm>
            <a:custGeom>
              <a:avLst/>
              <a:gdLst/>
              <a:ahLst/>
              <a:cxnLst/>
              <a:rect l="l" t="t" r="r" b="b"/>
              <a:pathLst>
                <a:path w="3226435" h="555625">
                  <a:moveTo>
                    <a:pt x="0" y="0"/>
                  </a:moveTo>
                  <a:lnTo>
                    <a:pt x="3226199" y="0"/>
                  </a:lnTo>
                  <a:lnTo>
                    <a:pt x="3226199" y="555599"/>
                  </a:lnTo>
                  <a:lnTo>
                    <a:pt x="0" y="5555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30" dirty="0">
                <a:latin typeface="Arial Black"/>
                <a:cs typeface="Arial Black"/>
              </a:rPr>
              <a:t>WATER-IMAGE</a:t>
            </a:r>
            <a:r>
              <a:rPr sz="2050" spc="-45" dirty="0">
                <a:latin typeface="Arial Black"/>
                <a:cs typeface="Arial Black"/>
              </a:rPr>
              <a:t> </a:t>
            </a:r>
            <a:r>
              <a:rPr sz="2050" spc="-15" dirty="0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 idx="4294967295"/>
          </p:nvPr>
        </p:nvSpPr>
        <p:spPr>
          <a:xfrm>
            <a:off x="562332" y="1342940"/>
            <a:ext cx="1109599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sz="2000" b="1" spc="10" dirty="0"/>
              <a:t>Choose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10" dirty="0"/>
              <a:t> correct water</a:t>
            </a:r>
            <a:r>
              <a:rPr sz="2000" b="1" dirty="0"/>
              <a:t> </a:t>
            </a:r>
            <a:r>
              <a:rPr sz="2000" b="1" spc="10" dirty="0"/>
              <a:t>image</a:t>
            </a:r>
            <a:r>
              <a:rPr sz="2000" b="1" spc="5" dirty="0"/>
              <a:t> </a:t>
            </a:r>
            <a:r>
              <a:rPr sz="2000" b="1" spc="10" dirty="0"/>
              <a:t>of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5" dirty="0"/>
              <a:t> </a:t>
            </a:r>
            <a:r>
              <a:rPr sz="2000" b="1" spc="10" dirty="0"/>
              <a:t>given</a:t>
            </a:r>
            <a:r>
              <a:rPr sz="2000" b="1" spc="5" dirty="0"/>
              <a:t> </a:t>
            </a:r>
            <a:r>
              <a:rPr sz="2000" b="1" spc="10" dirty="0"/>
              <a:t>figure (X) </a:t>
            </a:r>
            <a:r>
              <a:rPr sz="2000" b="1" spc="15" dirty="0"/>
              <a:t>from</a:t>
            </a:r>
            <a:r>
              <a:rPr sz="2000" b="1" spc="5" dirty="0"/>
              <a:t> </a:t>
            </a:r>
            <a:r>
              <a:rPr sz="2000" b="1" spc="10" dirty="0"/>
              <a:t>amongst </a:t>
            </a:r>
            <a:r>
              <a:rPr sz="2000" b="1" spc="15" dirty="0"/>
              <a:t>the</a:t>
            </a:r>
            <a:r>
              <a:rPr sz="2000" b="1" spc="10" dirty="0"/>
              <a:t> four</a:t>
            </a:r>
          </a:p>
          <a:p>
            <a:pPr marL="151130" algn="ctr">
              <a:lnSpc>
                <a:spcPts val="2410"/>
              </a:lnSpc>
            </a:pPr>
            <a:r>
              <a:rPr sz="2000" b="1" spc="5" dirty="0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822960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20" dirty="0">
                <a:latin typeface="Arial Black"/>
                <a:cs typeface="Arial Black"/>
              </a:rPr>
              <a:t>Q</a:t>
            </a:r>
            <a:r>
              <a:rPr sz="2950" spc="-85" dirty="0">
                <a:latin typeface="Arial Black"/>
                <a:cs typeface="Arial Black"/>
              </a:rPr>
              <a:t> </a:t>
            </a:r>
            <a:r>
              <a:rPr sz="2950" spc="10" dirty="0">
                <a:latin typeface="Arial Black"/>
                <a:cs typeface="Arial Black"/>
              </a:rPr>
              <a:t>8</a:t>
            </a:r>
            <a:r>
              <a:rPr sz="2950" b="1" spc="10" dirty="0">
                <a:latin typeface="Arial"/>
                <a:cs typeface="Arial"/>
              </a:rPr>
              <a:t>.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4081" y="2743199"/>
            <a:ext cx="7673936" cy="20715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30" dirty="0">
                <a:latin typeface="Arial Black"/>
                <a:cs typeface="Arial Black"/>
              </a:rPr>
              <a:t>WATER-IMAGE</a:t>
            </a:r>
            <a:r>
              <a:rPr sz="2050" spc="-45" dirty="0">
                <a:latin typeface="Arial Black"/>
                <a:cs typeface="Arial Black"/>
              </a:rPr>
              <a:t> </a:t>
            </a:r>
            <a:r>
              <a:rPr sz="2050" spc="-15" dirty="0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 idx="4294967295"/>
          </p:nvPr>
        </p:nvSpPr>
        <p:spPr>
          <a:xfrm>
            <a:off x="562332" y="1342940"/>
            <a:ext cx="1109599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sz="2000" b="1" spc="10" dirty="0"/>
              <a:t>Choose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10" dirty="0"/>
              <a:t> correct water</a:t>
            </a:r>
            <a:r>
              <a:rPr sz="2000" b="1" dirty="0"/>
              <a:t> </a:t>
            </a:r>
            <a:r>
              <a:rPr sz="2000" b="1" spc="10" dirty="0"/>
              <a:t>image</a:t>
            </a:r>
            <a:r>
              <a:rPr sz="2000" b="1" spc="5" dirty="0"/>
              <a:t> </a:t>
            </a:r>
            <a:r>
              <a:rPr sz="2000" b="1" spc="10" dirty="0"/>
              <a:t>of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5" dirty="0"/>
              <a:t> </a:t>
            </a:r>
            <a:r>
              <a:rPr sz="2000" b="1" spc="10" dirty="0"/>
              <a:t>given</a:t>
            </a:r>
            <a:r>
              <a:rPr sz="2000" b="1" spc="5" dirty="0"/>
              <a:t> </a:t>
            </a:r>
            <a:r>
              <a:rPr sz="2000" b="1" spc="10" dirty="0"/>
              <a:t>figure (X) </a:t>
            </a:r>
            <a:r>
              <a:rPr sz="2000" b="1" spc="15" dirty="0"/>
              <a:t>from</a:t>
            </a:r>
            <a:r>
              <a:rPr sz="2000" b="1" spc="5" dirty="0"/>
              <a:t> </a:t>
            </a:r>
            <a:r>
              <a:rPr sz="2000" b="1" spc="10" dirty="0"/>
              <a:t>amongst </a:t>
            </a:r>
            <a:r>
              <a:rPr sz="2000" b="1" spc="15" dirty="0"/>
              <a:t>the</a:t>
            </a:r>
            <a:r>
              <a:rPr sz="2000" b="1" spc="10" dirty="0"/>
              <a:t> four</a:t>
            </a:r>
          </a:p>
          <a:p>
            <a:pPr marL="151130" algn="ctr">
              <a:lnSpc>
                <a:spcPts val="2410"/>
              </a:lnSpc>
            </a:pPr>
            <a:r>
              <a:rPr sz="2000" b="1" spc="5" dirty="0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822960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20" dirty="0">
                <a:latin typeface="Arial Black"/>
                <a:cs typeface="Arial Black"/>
              </a:rPr>
              <a:t>Q</a:t>
            </a:r>
            <a:r>
              <a:rPr sz="2950" spc="-85" dirty="0">
                <a:latin typeface="Arial Black"/>
                <a:cs typeface="Arial Black"/>
              </a:rPr>
              <a:t> </a:t>
            </a:r>
            <a:r>
              <a:rPr sz="2950" spc="10" dirty="0">
                <a:latin typeface="Arial Black"/>
                <a:cs typeface="Arial Black"/>
              </a:rPr>
              <a:t>8</a:t>
            </a:r>
            <a:r>
              <a:rPr sz="2950" b="1" spc="10" dirty="0">
                <a:latin typeface="Arial"/>
                <a:cs typeface="Arial"/>
              </a:rPr>
              <a:t>.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54081" y="2743199"/>
            <a:ext cx="7741920" cy="2072005"/>
            <a:chOff x="2054081" y="2743199"/>
            <a:chExt cx="7741920" cy="20720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4081" y="2743199"/>
              <a:ext cx="7673936" cy="20715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555099" y="4030774"/>
              <a:ext cx="3226435" cy="555625"/>
            </a:xfrm>
            <a:custGeom>
              <a:avLst/>
              <a:gdLst/>
              <a:ahLst/>
              <a:cxnLst/>
              <a:rect l="l" t="t" r="r" b="b"/>
              <a:pathLst>
                <a:path w="3226434" h="555625">
                  <a:moveTo>
                    <a:pt x="0" y="0"/>
                  </a:moveTo>
                  <a:lnTo>
                    <a:pt x="3226199" y="0"/>
                  </a:lnTo>
                  <a:lnTo>
                    <a:pt x="3226199" y="555599"/>
                  </a:lnTo>
                  <a:lnTo>
                    <a:pt x="0" y="5555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30" dirty="0">
                <a:latin typeface="Arial Black"/>
                <a:cs typeface="Arial Black"/>
              </a:rPr>
              <a:t>WATER-IMAGE</a:t>
            </a:r>
            <a:r>
              <a:rPr sz="2050" spc="-45" dirty="0">
                <a:latin typeface="Arial Black"/>
                <a:cs typeface="Arial Black"/>
              </a:rPr>
              <a:t> </a:t>
            </a:r>
            <a:r>
              <a:rPr sz="2050" spc="-15" dirty="0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 idx="4294967295"/>
          </p:nvPr>
        </p:nvSpPr>
        <p:spPr>
          <a:xfrm>
            <a:off x="562332" y="1342940"/>
            <a:ext cx="1109599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sz="2000" b="1" spc="10" dirty="0"/>
              <a:t>Choose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10" dirty="0"/>
              <a:t> correct water</a:t>
            </a:r>
            <a:r>
              <a:rPr sz="2000" b="1" dirty="0"/>
              <a:t> </a:t>
            </a:r>
            <a:r>
              <a:rPr sz="2000" b="1" spc="10" dirty="0"/>
              <a:t>image</a:t>
            </a:r>
            <a:r>
              <a:rPr sz="2000" b="1" spc="5" dirty="0"/>
              <a:t> </a:t>
            </a:r>
            <a:r>
              <a:rPr sz="2000" b="1" spc="10" dirty="0"/>
              <a:t>of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5" dirty="0"/>
              <a:t> </a:t>
            </a:r>
            <a:r>
              <a:rPr sz="2000" b="1" spc="10" dirty="0"/>
              <a:t>given</a:t>
            </a:r>
            <a:r>
              <a:rPr sz="2000" b="1" spc="5" dirty="0"/>
              <a:t> </a:t>
            </a:r>
            <a:r>
              <a:rPr sz="2000" b="1" spc="10" dirty="0"/>
              <a:t>figure (X) </a:t>
            </a:r>
            <a:r>
              <a:rPr sz="2000" b="1" spc="15" dirty="0"/>
              <a:t>from</a:t>
            </a:r>
            <a:r>
              <a:rPr sz="2000" b="1" spc="5" dirty="0"/>
              <a:t> </a:t>
            </a:r>
            <a:r>
              <a:rPr sz="2000" b="1" spc="10" dirty="0"/>
              <a:t>amongst </a:t>
            </a:r>
            <a:r>
              <a:rPr sz="2000" b="1" spc="15" dirty="0"/>
              <a:t>the</a:t>
            </a:r>
            <a:r>
              <a:rPr sz="2000" b="1" spc="10" dirty="0"/>
              <a:t> four</a:t>
            </a:r>
          </a:p>
          <a:p>
            <a:pPr marL="151130" algn="ctr">
              <a:lnSpc>
                <a:spcPts val="2410"/>
              </a:lnSpc>
            </a:pPr>
            <a:r>
              <a:rPr sz="2000" b="1" spc="5" dirty="0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822960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20" dirty="0">
                <a:latin typeface="Arial Black"/>
                <a:cs typeface="Arial Black"/>
              </a:rPr>
              <a:t>Q</a:t>
            </a:r>
            <a:r>
              <a:rPr sz="2950" spc="-85" dirty="0">
                <a:latin typeface="Arial Black"/>
                <a:cs typeface="Arial Black"/>
              </a:rPr>
              <a:t> </a:t>
            </a:r>
            <a:r>
              <a:rPr sz="2950" spc="10" dirty="0">
                <a:latin typeface="Arial Black"/>
                <a:cs typeface="Arial Black"/>
              </a:rPr>
              <a:t>9</a:t>
            </a:r>
            <a:r>
              <a:rPr sz="2950" b="1" spc="10" dirty="0">
                <a:latin typeface="Arial"/>
                <a:cs typeface="Arial"/>
              </a:rPr>
              <a:t>.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4706" y="2687322"/>
            <a:ext cx="8744613" cy="180026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30" dirty="0">
                <a:latin typeface="Arial Black"/>
                <a:cs typeface="Arial Black"/>
              </a:rPr>
              <a:t>WATER-IMAGE</a:t>
            </a:r>
            <a:r>
              <a:rPr sz="2050" spc="-45" dirty="0">
                <a:latin typeface="Arial Black"/>
                <a:cs typeface="Arial Black"/>
              </a:rPr>
              <a:t> </a:t>
            </a:r>
            <a:r>
              <a:rPr sz="2050" spc="-15" dirty="0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 idx="4294967295"/>
          </p:nvPr>
        </p:nvSpPr>
        <p:spPr>
          <a:xfrm>
            <a:off x="562332" y="1342940"/>
            <a:ext cx="1109599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sz="2000" b="1" spc="10" dirty="0"/>
              <a:t>Choose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10" dirty="0"/>
              <a:t> correct water</a:t>
            </a:r>
            <a:r>
              <a:rPr sz="2000" b="1" dirty="0"/>
              <a:t> </a:t>
            </a:r>
            <a:r>
              <a:rPr sz="2000" b="1" spc="10" dirty="0"/>
              <a:t>image</a:t>
            </a:r>
            <a:r>
              <a:rPr sz="2000" b="1" spc="5" dirty="0"/>
              <a:t> </a:t>
            </a:r>
            <a:r>
              <a:rPr sz="2000" b="1" spc="10" dirty="0"/>
              <a:t>of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5" dirty="0"/>
              <a:t> </a:t>
            </a:r>
            <a:r>
              <a:rPr sz="2000" b="1" spc="10" dirty="0"/>
              <a:t>given</a:t>
            </a:r>
            <a:r>
              <a:rPr sz="2000" b="1" spc="5" dirty="0"/>
              <a:t> </a:t>
            </a:r>
            <a:r>
              <a:rPr sz="2000" b="1" spc="10" dirty="0"/>
              <a:t>figure (X) </a:t>
            </a:r>
            <a:r>
              <a:rPr sz="2000" b="1" spc="15" dirty="0"/>
              <a:t>from</a:t>
            </a:r>
            <a:r>
              <a:rPr sz="2000" b="1" spc="5" dirty="0"/>
              <a:t> </a:t>
            </a:r>
            <a:r>
              <a:rPr sz="2000" b="1" spc="10" dirty="0"/>
              <a:t>amongst </a:t>
            </a:r>
            <a:r>
              <a:rPr sz="2000" b="1" spc="15" dirty="0"/>
              <a:t>the</a:t>
            </a:r>
            <a:r>
              <a:rPr sz="2000" b="1" spc="10" dirty="0"/>
              <a:t> four</a:t>
            </a:r>
          </a:p>
          <a:p>
            <a:pPr marL="151130" algn="ctr">
              <a:lnSpc>
                <a:spcPts val="2410"/>
              </a:lnSpc>
            </a:pPr>
            <a:r>
              <a:rPr sz="2000" b="1" spc="5" dirty="0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822960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20" dirty="0">
                <a:latin typeface="Arial Black"/>
                <a:cs typeface="Arial Black"/>
              </a:rPr>
              <a:t>Q</a:t>
            </a:r>
            <a:r>
              <a:rPr sz="2950" spc="-85" dirty="0">
                <a:latin typeface="Arial Black"/>
                <a:cs typeface="Arial Black"/>
              </a:rPr>
              <a:t> </a:t>
            </a:r>
            <a:r>
              <a:rPr sz="2950" spc="10" dirty="0">
                <a:latin typeface="Arial Black"/>
                <a:cs typeface="Arial Black"/>
              </a:rPr>
              <a:t>9</a:t>
            </a:r>
            <a:r>
              <a:rPr sz="2950" b="1" spc="10" dirty="0">
                <a:latin typeface="Arial"/>
                <a:cs typeface="Arial"/>
              </a:rPr>
              <a:t>.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74706" y="2687322"/>
            <a:ext cx="8827770" cy="1870710"/>
            <a:chOff x="1974706" y="2687322"/>
            <a:chExt cx="8827770" cy="18707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4706" y="2687322"/>
              <a:ext cx="8744613" cy="180026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027449" y="3871974"/>
              <a:ext cx="3760470" cy="671830"/>
            </a:xfrm>
            <a:custGeom>
              <a:avLst/>
              <a:gdLst/>
              <a:ahLst/>
              <a:cxnLst/>
              <a:rect l="l" t="t" r="r" b="b"/>
              <a:pathLst>
                <a:path w="3760470" h="671829">
                  <a:moveTo>
                    <a:pt x="0" y="0"/>
                  </a:moveTo>
                  <a:lnTo>
                    <a:pt x="3760199" y="0"/>
                  </a:lnTo>
                  <a:lnTo>
                    <a:pt x="3760199" y="671399"/>
                  </a:lnTo>
                  <a:lnTo>
                    <a:pt x="0" y="671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30" dirty="0">
                <a:latin typeface="Arial Black"/>
                <a:cs typeface="Arial Black"/>
              </a:rPr>
              <a:t>WATER-IMAGE</a:t>
            </a:r>
            <a:r>
              <a:rPr sz="2050" spc="-45" dirty="0">
                <a:latin typeface="Arial Black"/>
                <a:cs typeface="Arial Black"/>
              </a:rPr>
              <a:t> </a:t>
            </a:r>
            <a:r>
              <a:rPr sz="2050" spc="-15" dirty="0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 idx="4294967295"/>
          </p:nvPr>
        </p:nvSpPr>
        <p:spPr>
          <a:xfrm>
            <a:off x="562332" y="1342940"/>
            <a:ext cx="1109599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sz="2000" b="1" spc="10" dirty="0"/>
              <a:t>Choose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10" dirty="0"/>
              <a:t> correct water</a:t>
            </a:r>
            <a:r>
              <a:rPr sz="2000" b="1" dirty="0"/>
              <a:t> </a:t>
            </a:r>
            <a:r>
              <a:rPr sz="2000" b="1" spc="10" dirty="0"/>
              <a:t>image</a:t>
            </a:r>
            <a:r>
              <a:rPr sz="2000" b="1" spc="5" dirty="0"/>
              <a:t> </a:t>
            </a:r>
            <a:r>
              <a:rPr sz="2000" b="1" spc="10" dirty="0"/>
              <a:t>of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5" dirty="0"/>
              <a:t> </a:t>
            </a:r>
            <a:r>
              <a:rPr sz="2000" b="1" spc="10" dirty="0"/>
              <a:t>given</a:t>
            </a:r>
            <a:r>
              <a:rPr sz="2000" b="1" spc="5" dirty="0"/>
              <a:t> </a:t>
            </a:r>
            <a:r>
              <a:rPr sz="2000" b="1" spc="10" dirty="0"/>
              <a:t>figure (X) </a:t>
            </a:r>
            <a:r>
              <a:rPr sz="2000" b="1" spc="15" dirty="0"/>
              <a:t>from</a:t>
            </a:r>
            <a:r>
              <a:rPr sz="2000" b="1" spc="5" dirty="0"/>
              <a:t> </a:t>
            </a:r>
            <a:r>
              <a:rPr sz="2000" b="1" spc="10" dirty="0"/>
              <a:t>amongst </a:t>
            </a:r>
            <a:r>
              <a:rPr sz="2000" b="1" spc="15" dirty="0"/>
              <a:t>the</a:t>
            </a:r>
            <a:r>
              <a:rPr sz="2000" b="1" spc="10" dirty="0"/>
              <a:t> four</a:t>
            </a:r>
          </a:p>
          <a:p>
            <a:pPr marL="151130" algn="ctr">
              <a:lnSpc>
                <a:spcPts val="2410"/>
              </a:lnSpc>
            </a:pPr>
            <a:r>
              <a:rPr sz="2000" b="1" spc="5" dirty="0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991235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20" dirty="0">
                <a:latin typeface="Arial Black"/>
                <a:cs typeface="Arial Black"/>
              </a:rPr>
              <a:t>Q</a:t>
            </a:r>
            <a:r>
              <a:rPr sz="2950" spc="-80" dirty="0">
                <a:latin typeface="Arial Black"/>
                <a:cs typeface="Arial Black"/>
              </a:rPr>
              <a:t> </a:t>
            </a:r>
            <a:r>
              <a:rPr sz="2950" b="1" spc="5" dirty="0">
                <a:latin typeface="Arial"/>
                <a:cs typeface="Arial"/>
              </a:rPr>
              <a:t>10.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5735" y="2729346"/>
            <a:ext cx="8305143" cy="18662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30" dirty="0">
                <a:latin typeface="Arial Black"/>
                <a:cs typeface="Arial Black"/>
              </a:rPr>
              <a:t>WATER-IMAGE</a:t>
            </a:r>
            <a:r>
              <a:rPr sz="2050" spc="-45" dirty="0">
                <a:latin typeface="Arial Black"/>
                <a:cs typeface="Arial Black"/>
              </a:rPr>
              <a:t> </a:t>
            </a:r>
            <a:r>
              <a:rPr sz="2050" spc="-15" dirty="0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 idx="4294967295"/>
          </p:nvPr>
        </p:nvSpPr>
        <p:spPr>
          <a:xfrm>
            <a:off x="562332" y="1342940"/>
            <a:ext cx="1109599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sz="2000" b="1" spc="10" dirty="0"/>
              <a:t>Choose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10" dirty="0"/>
              <a:t> correct water</a:t>
            </a:r>
            <a:r>
              <a:rPr sz="2000" b="1" dirty="0"/>
              <a:t> </a:t>
            </a:r>
            <a:r>
              <a:rPr sz="2000" b="1" spc="10" dirty="0"/>
              <a:t>image</a:t>
            </a:r>
            <a:r>
              <a:rPr sz="2000" b="1" spc="5" dirty="0"/>
              <a:t> </a:t>
            </a:r>
            <a:r>
              <a:rPr sz="2000" b="1" spc="10" dirty="0"/>
              <a:t>of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5" dirty="0"/>
              <a:t> </a:t>
            </a:r>
            <a:r>
              <a:rPr sz="2000" b="1" spc="10" dirty="0"/>
              <a:t>given</a:t>
            </a:r>
            <a:r>
              <a:rPr sz="2000" b="1" spc="5" dirty="0"/>
              <a:t> </a:t>
            </a:r>
            <a:r>
              <a:rPr sz="2000" b="1" spc="10" dirty="0"/>
              <a:t>figure (X) </a:t>
            </a:r>
            <a:r>
              <a:rPr sz="2000" b="1" spc="15" dirty="0"/>
              <a:t>from</a:t>
            </a:r>
            <a:r>
              <a:rPr sz="2000" b="1" spc="5" dirty="0"/>
              <a:t> </a:t>
            </a:r>
            <a:r>
              <a:rPr sz="2000" b="1" spc="10" dirty="0"/>
              <a:t>amongst </a:t>
            </a:r>
            <a:r>
              <a:rPr sz="2000" b="1" spc="15" dirty="0"/>
              <a:t>the</a:t>
            </a:r>
            <a:r>
              <a:rPr sz="2000" b="1" spc="10" dirty="0"/>
              <a:t> four</a:t>
            </a:r>
          </a:p>
          <a:p>
            <a:pPr marL="151130" algn="ctr">
              <a:lnSpc>
                <a:spcPts val="2410"/>
              </a:lnSpc>
            </a:pPr>
            <a:r>
              <a:rPr sz="2000" b="1" spc="5" dirty="0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781050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20" dirty="0">
                <a:latin typeface="Arial Black"/>
                <a:cs typeface="Arial Black"/>
              </a:rPr>
              <a:t>Q</a:t>
            </a:r>
            <a:r>
              <a:rPr sz="2950" spc="-85" dirty="0">
                <a:latin typeface="Arial Black"/>
                <a:cs typeface="Arial Black"/>
              </a:rPr>
              <a:t> </a:t>
            </a:r>
            <a:r>
              <a:rPr sz="2950" b="1" spc="5" dirty="0">
                <a:latin typeface="Arial"/>
                <a:cs typeface="Arial"/>
              </a:rPr>
              <a:t>1.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36121" y="2642863"/>
            <a:ext cx="7932420" cy="2045970"/>
            <a:chOff x="1836121" y="2642863"/>
            <a:chExt cx="7932420" cy="204597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36121" y="2642863"/>
              <a:ext cx="7932038" cy="204552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202825" y="3881224"/>
              <a:ext cx="3226435" cy="555625"/>
            </a:xfrm>
            <a:custGeom>
              <a:avLst/>
              <a:gdLst/>
              <a:ahLst/>
              <a:cxnLst/>
              <a:rect l="l" t="t" r="r" b="b"/>
              <a:pathLst>
                <a:path w="3226434" h="555625">
                  <a:moveTo>
                    <a:pt x="0" y="0"/>
                  </a:moveTo>
                  <a:lnTo>
                    <a:pt x="3226199" y="0"/>
                  </a:lnTo>
                  <a:lnTo>
                    <a:pt x="3226199" y="555599"/>
                  </a:lnTo>
                  <a:lnTo>
                    <a:pt x="0" y="5555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30" dirty="0">
                <a:latin typeface="Arial Black"/>
                <a:cs typeface="Arial Black"/>
              </a:rPr>
              <a:t>WATER-IMAGE</a:t>
            </a:r>
            <a:r>
              <a:rPr sz="2050" spc="-45" dirty="0">
                <a:latin typeface="Arial Black"/>
                <a:cs typeface="Arial Black"/>
              </a:rPr>
              <a:t> </a:t>
            </a:r>
            <a:r>
              <a:rPr sz="2050" spc="-15" dirty="0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 idx="4294967295"/>
          </p:nvPr>
        </p:nvSpPr>
        <p:spPr>
          <a:xfrm>
            <a:off x="562332" y="1342940"/>
            <a:ext cx="1109599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sz="2000" b="1" spc="10" dirty="0"/>
              <a:t>Choose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10" dirty="0"/>
              <a:t> correct water</a:t>
            </a:r>
            <a:r>
              <a:rPr sz="2000" b="1" dirty="0"/>
              <a:t> </a:t>
            </a:r>
            <a:r>
              <a:rPr sz="2000" b="1" spc="10" dirty="0"/>
              <a:t>image</a:t>
            </a:r>
            <a:r>
              <a:rPr sz="2000" b="1" spc="5" dirty="0"/>
              <a:t> </a:t>
            </a:r>
            <a:r>
              <a:rPr sz="2000" b="1" spc="10" dirty="0"/>
              <a:t>of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5" dirty="0"/>
              <a:t> </a:t>
            </a:r>
            <a:r>
              <a:rPr sz="2000" b="1" spc="10" dirty="0"/>
              <a:t>given</a:t>
            </a:r>
            <a:r>
              <a:rPr sz="2000" b="1" spc="5" dirty="0"/>
              <a:t> </a:t>
            </a:r>
            <a:r>
              <a:rPr sz="2000" b="1" spc="10" dirty="0"/>
              <a:t>figure (X) </a:t>
            </a:r>
            <a:r>
              <a:rPr sz="2000" b="1" spc="15" dirty="0"/>
              <a:t>from</a:t>
            </a:r>
            <a:r>
              <a:rPr sz="2000" b="1" spc="5" dirty="0"/>
              <a:t> </a:t>
            </a:r>
            <a:r>
              <a:rPr sz="2000" b="1" spc="10" dirty="0"/>
              <a:t>amongst </a:t>
            </a:r>
            <a:r>
              <a:rPr sz="2000" b="1" spc="15" dirty="0"/>
              <a:t>the</a:t>
            </a:r>
            <a:r>
              <a:rPr sz="2000" b="1" spc="10" dirty="0"/>
              <a:t> four</a:t>
            </a:r>
          </a:p>
          <a:p>
            <a:pPr marL="151130" algn="ctr">
              <a:lnSpc>
                <a:spcPts val="2410"/>
              </a:lnSpc>
            </a:pPr>
            <a:r>
              <a:rPr sz="2000" b="1" spc="5" dirty="0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991235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20" dirty="0">
                <a:latin typeface="Arial Black"/>
                <a:cs typeface="Arial Black"/>
              </a:rPr>
              <a:t>Q</a:t>
            </a:r>
            <a:r>
              <a:rPr sz="2950" spc="-80" dirty="0">
                <a:latin typeface="Arial Black"/>
                <a:cs typeface="Arial Black"/>
              </a:rPr>
              <a:t> </a:t>
            </a:r>
            <a:r>
              <a:rPr sz="2950" b="1" spc="5" dirty="0">
                <a:latin typeface="Arial"/>
                <a:cs typeface="Arial"/>
              </a:rPr>
              <a:t>10.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45735" y="2729346"/>
            <a:ext cx="8329930" cy="1866900"/>
            <a:chOff x="2245735" y="2729346"/>
            <a:chExt cx="8329930" cy="18669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5735" y="2729346"/>
              <a:ext cx="8305143" cy="186629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335124" y="3456775"/>
              <a:ext cx="3226435" cy="555625"/>
            </a:xfrm>
            <a:custGeom>
              <a:avLst/>
              <a:gdLst/>
              <a:ahLst/>
              <a:cxnLst/>
              <a:rect l="l" t="t" r="r" b="b"/>
              <a:pathLst>
                <a:path w="3226434" h="555625">
                  <a:moveTo>
                    <a:pt x="0" y="0"/>
                  </a:moveTo>
                  <a:lnTo>
                    <a:pt x="3226199" y="0"/>
                  </a:lnTo>
                  <a:lnTo>
                    <a:pt x="3226199" y="555599"/>
                  </a:lnTo>
                  <a:lnTo>
                    <a:pt x="0" y="5555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30" dirty="0">
                <a:latin typeface="Arial Black"/>
                <a:cs typeface="Arial Black"/>
              </a:rPr>
              <a:t>WATER-IMAGE</a:t>
            </a:r>
            <a:r>
              <a:rPr sz="2050" spc="-45" dirty="0">
                <a:latin typeface="Arial Black"/>
                <a:cs typeface="Arial Black"/>
              </a:rPr>
              <a:t> </a:t>
            </a:r>
            <a:r>
              <a:rPr sz="2050" spc="-15" dirty="0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 idx="4294967295"/>
          </p:nvPr>
        </p:nvSpPr>
        <p:spPr>
          <a:xfrm>
            <a:off x="562332" y="1342940"/>
            <a:ext cx="1109599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sz="2000" b="1" spc="10" dirty="0"/>
              <a:t>Choose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10" dirty="0"/>
              <a:t> correct water</a:t>
            </a:r>
            <a:r>
              <a:rPr sz="2000" b="1" dirty="0"/>
              <a:t> </a:t>
            </a:r>
            <a:r>
              <a:rPr sz="2000" b="1" spc="10" dirty="0"/>
              <a:t>image</a:t>
            </a:r>
            <a:r>
              <a:rPr sz="2000" b="1" spc="5" dirty="0"/>
              <a:t> </a:t>
            </a:r>
            <a:r>
              <a:rPr sz="2000" b="1" spc="10" dirty="0"/>
              <a:t>of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5" dirty="0"/>
              <a:t> </a:t>
            </a:r>
            <a:r>
              <a:rPr sz="2000" b="1" spc="10" dirty="0"/>
              <a:t>given</a:t>
            </a:r>
            <a:r>
              <a:rPr sz="2000" b="1" spc="5" dirty="0"/>
              <a:t> </a:t>
            </a:r>
            <a:r>
              <a:rPr sz="2000" b="1" spc="10" dirty="0"/>
              <a:t>figure (X) </a:t>
            </a:r>
            <a:r>
              <a:rPr sz="2000" b="1" spc="15" dirty="0"/>
              <a:t>from</a:t>
            </a:r>
            <a:r>
              <a:rPr sz="2000" b="1" spc="5" dirty="0"/>
              <a:t> </a:t>
            </a:r>
            <a:r>
              <a:rPr sz="2000" b="1" spc="10" dirty="0"/>
              <a:t>amongst </a:t>
            </a:r>
            <a:r>
              <a:rPr sz="2000" b="1" spc="15" dirty="0"/>
              <a:t>the</a:t>
            </a:r>
            <a:r>
              <a:rPr sz="2000" b="1" spc="10" dirty="0"/>
              <a:t> four</a:t>
            </a:r>
          </a:p>
          <a:p>
            <a:pPr marL="151130" algn="ctr">
              <a:lnSpc>
                <a:spcPts val="2410"/>
              </a:lnSpc>
            </a:pPr>
            <a:r>
              <a:rPr sz="2000" b="1" spc="5" dirty="0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1033144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20" dirty="0">
                <a:latin typeface="Arial Black"/>
                <a:cs typeface="Arial Black"/>
              </a:rPr>
              <a:t>Q</a:t>
            </a:r>
            <a:r>
              <a:rPr sz="2950" spc="-75" dirty="0">
                <a:latin typeface="Arial Black"/>
                <a:cs typeface="Arial Black"/>
              </a:rPr>
              <a:t> </a:t>
            </a:r>
            <a:r>
              <a:rPr sz="2950" spc="5" dirty="0">
                <a:latin typeface="Arial Black"/>
                <a:cs typeface="Arial Black"/>
              </a:rPr>
              <a:t>1</a:t>
            </a:r>
            <a:r>
              <a:rPr sz="2950" b="1" spc="5" dirty="0">
                <a:latin typeface="Arial"/>
                <a:cs typeface="Arial"/>
              </a:rPr>
              <a:t>1.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3972" y="2604655"/>
            <a:ext cx="8348218" cy="197588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30" dirty="0">
                <a:latin typeface="Arial Black"/>
                <a:cs typeface="Arial Black"/>
              </a:rPr>
              <a:t>WATER-IMAGE</a:t>
            </a:r>
            <a:r>
              <a:rPr sz="2050" spc="-45" dirty="0">
                <a:latin typeface="Arial Black"/>
                <a:cs typeface="Arial Black"/>
              </a:rPr>
              <a:t> </a:t>
            </a:r>
            <a:r>
              <a:rPr sz="2050" spc="-15" dirty="0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 idx="4294967295"/>
          </p:nvPr>
        </p:nvSpPr>
        <p:spPr>
          <a:xfrm>
            <a:off x="562332" y="1342940"/>
            <a:ext cx="1109599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sz="2000" b="1" spc="10" dirty="0"/>
              <a:t>Choose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10" dirty="0"/>
              <a:t> correct water</a:t>
            </a:r>
            <a:r>
              <a:rPr sz="2000" b="1" dirty="0"/>
              <a:t> </a:t>
            </a:r>
            <a:r>
              <a:rPr sz="2000" b="1" spc="10" dirty="0"/>
              <a:t>image</a:t>
            </a:r>
            <a:r>
              <a:rPr sz="2000" b="1" spc="5" dirty="0"/>
              <a:t> </a:t>
            </a:r>
            <a:r>
              <a:rPr sz="2000" b="1" spc="10" dirty="0"/>
              <a:t>of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5" dirty="0"/>
              <a:t> </a:t>
            </a:r>
            <a:r>
              <a:rPr sz="2000" b="1" spc="10" dirty="0"/>
              <a:t>given</a:t>
            </a:r>
            <a:r>
              <a:rPr sz="2000" b="1" spc="5" dirty="0"/>
              <a:t> </a:t>
            </a:r>
            <a:r>
              <a:rPr sz="2000" b="1" spc="10" dirty="0"/>
              <a:t>figure (X) </a:t>
            </a:r>
            <a:r>
              <a:rPr sz="2000" b="1" spc="15" dirty="0"/>
              <a:t>from</a:t>
            </a:r>
            <a:r>
              <a:rPr sz="2000" b="1" spc="5" dirty="0"/>
              <a:t> </a:t>
            </a:r>
            <a:r>
              <a:rPr sz="2000" b="1" spc="10" dirty="0"/>
              <a:t>amongst </a:t>
            </a:r>
            <a:r>
              <a:rPr sz="2000" b="1" spc="15" dirty="0"/>
              <a:t>the</a:t>
            </a:r>
            <a:r>
              <a:rPr sz="2000" b="1" spc="10" dirty="0"/>
              <a:t> four</a:t>
            </a:r>
          </a:p>
          <a:p>
            <a:pPr marL="151130" algn="ctr">
              <a:lnSpc>
                <a:spcPts val="2410"/>
              </a:lnSpc>
            </a:pPr>
            <a:r>
              <a:rPr sz="2000" b="1" spc="5" dirty="0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1033144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20" dirty="0">
                <a:latin typeface="Arial Black"/>
                <a:cs typeface="Arial Black"/>
              </a:rPr>
              <a:t>Q</a:t>
            </a:r>
            <a:r>
              <a:rPr sz="2950" spc="-75" dirty="0">
                <a:latin typeface="Arial Black"/>
                <a:cs typeface="Arial Black"/>
              </a:rPr>
              <a:t> </a:t>
            </a:r>
            <a:r>
              <a:rPr sz="2950" spc="5" dirty="0">
                <a:latin typeface="Arial Black"/>
                <a:cs typeface="Arial Black"/>
              </a:rPr>
              <a:t>1</a:t>
            </a:r>
            <a:r>
              <a:rPr sz="2950" b="1" spc="5" dirty="0">
                <a:latin typeface="Arial"/>
                <a:cs typeface="Arial"/>
              </a:rPr>
              <a:t>1.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53972" y="2604655"/>
            <a:ext cx="8348345" cy="1976120"/>
            <a:chOff x="2353972" y="2604655"/>
            <a:chExt cx="8348345" cy="19761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53972" y="2604655"/>
              <a:ext cx="8348218" cy="197588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485399" y="3283024"/>
              <a:ext cx="3418204" cy="577215"/>
            </a:xfrm>
            <a:custGeom>
              <a:avLst/>
              <a:gdLst/>
              <a:ahLst/>
              <a:cxnLst/>
              <a:rect l="l" t="t" r="r" b="b"/>
              <a:pathLst>
                <a:path w="3418204" h="577214">
                  <a:moveTo>
                    <a:pt x="0" y="0"/>
                  </a:moveTo>
                  <a:lnTo>
                    <a:pt x="3418199" y="0"/>
                  </a:lnTo>
                  <a:lnTo>
                    <a:pt x="3418199" y="576899"/>
                  </a:lnTo>
                  <a:lnTo>
                    <a:pt x="0" y="5768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30" dirty="0">
                <a:latin typeface="Arial Black"/>
                <a:cs typeface="Arial Black"/>
              </a:rPr>
              <a:t>WATER-IMAGE</a:t>
            </a:r>
            <a:r>
              <a:rPr sz="2050" spc="-45" dirty="0">
                <a:latin typeface="Arial Black"/>
                <a:cs typeface="Arial Black"/>
              </a:rPr>
              <a:t> </a:t>
            </a:r>
            <a:r>
              <a:rPr sz="2050" spc="-15" dirty="0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 idx="4294967295"/>
          </p:nvPr>
        </p:nvSpPr>
        <p:spPr>
          <a:xfrm>
            <a:off x="562332" y="1342940"/>
            <a:ext cx="1109599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sz="2000" b="1" spc="10" dirty="0"/>
              <a:t>Choose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10" dirty="0"/>
              <a:t> correct water</a:t>
            </a:r>
            <a:r>
              <a:rPr sz="2000" b="1" dirty="0"/>
              <a:t> </a:t>
            </a:r>
            <a:r>
              <a:rPr sz="2000" b="1" spc="10" dirty="0"/>
              <a:t>image</a:t>
            </a:r>
            <a:r>
              <a:rPr sz="2000" b="1" spc="5" dirty="0"/>
              <a:t> </a:t>
            </a:r>
            <a:r>
              <a:rPr sz="2000" b="1" spc="10" dirty="0"/>
              <a:t>of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5" dirty="0"/>
              <a:t> </a:t>
            </a:r>
            <a:r>
              <a:rPr sz="2000" b="1" spc="10" dirty="0"/>
              <a:t>given</a:t>
            </a:r>
            <a:r>
              <a:rPr sz="2000" b="1" spc="5" dirty="0"/>
              <a:t> </a:t>
            </a:r>
            <a:r>
              <a:rPr sz="2000" b="1" spc="10" dirty="0"/>
              <a:t>figure (X) </a:t>
            </a:r>
            <a:r>
              <a:rPr sz="2000" b="1" spc="15" dirty="0"/>
              <a:t>from</a:t>
            </a:r>
            <a:r>
              <a:rPr sz="2000" b="1" spc="5" dirty="0"/>
              <a:t> </a:t>
            </a:r>
            <a:r>
              <a:rPr sz="2000" b="1" spc="10" dirty="0"/>
              <a:t>amongst </a:t>
            </a:r>
            <a:r>
              <a:rPr sz="2000" b="1" spc="15" dirty="0"/>
              <a:t>the</a:t>
            </a:r>
            <a:r>
              <a:rPr sz="2000" b="1" spc="10" dirty="0"/>
              <a:t> four</a:t>
            </a:r>
          </a:p>
          <a:p>
            <a:pPr marL="151130" algn="ctr">
              <a:lnSpc>
                <a:spcPts val="2410"/>
              </a:lnSpc>
            </a:pPr>
            <a:r>
              <a:rPr sz="2000" b="1" spc="5" dirty="0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991235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20" dirty="0">
                <a:latin typeface="Arial Black"/>
                <a:cs typeface="Arial Black"/>
              </a:rPr>
              <a:t>Q</a:t>
            </a:r>
            <a:r>
              <a:rPr sz="2950" spc="-80" dirty="0">
                <a:latin typeface="Arial Black"/>
                <a:cs typeface="Arial Black"/>
              </a:rPr>
              <a:t> </a:t>
            </a:r>
            <a:r>
              <a:rPr sz="2950" b="1" spc="5" dirty="0">
                <a:latin typeface="Arial"/>
                <a:cs typeface="Arial"/>
              </a:rPr>
              <a:t>12.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9343" y="2877481"/>
            <a:ext cx="7606690" cy="147817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30" dirty="0">
                <a:latin typeface="Arial Black"/>
                <a:cs typeface="Arial Black"/>
              </a:rPr>
              <a:t>WATER-IMAGE</a:t>
            </a:r>
            <a:r>
              <a:rPr sz="2050" spc="-45" dirty="0">
                <a:latin typeface="Arial Black"/>
                <a:cs typeface="Arial Black"/>
              </a:rPr>
              <a:t> </a:t>
            </a:r>
            <a:r>
              <a:rPr sz="2050" spc="-15" dirty="0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 idx="4294967295"/>
          </p:nvPr>
        </p:nvSpPr>
        <p:spPr>
          <a:xfrm>
            <a:off x="562332" y="1342940"/>
            <a:ext cx="1109599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sz="2000" b="1" spc="10" dirty="0"/>
              <a:t>Choose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10" dirty="0"/>
              <a:t> correct water</a:t>
            </a:r>
            <a:r>
              <a:rPr sz="2000" b="1" dirty="0"/>
              <a:t> </a:t>
            </a:r>
            <a:r>
              <a:rPr sz="2000" b="1" spc="10" dirty="0"/>
              <a:t>image</a:t>
            </a:r>
            <a:r>
              <a:rPr sz="2000" b="1" spc="5" dirty="0"/>
              <a:t> </a:t>
            </a:r>
            <a:r>
              <a:rPr sz="2000" b="1" spc="10" dirty="0"/>
              <a:t>of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5" dirty="0"/>
              <a:t> </a:t>
            </a:r>
            <a:r>
              <a:rPr sz="2000" b="1" spc="10" dirty="0"/>
              <a:t>given</a:t>
            </a:r>
            <a:r>
              <a:rPr sz="2000" b="1" spc="5" dirty="0"/>
              <a:t> </a:t>
            </a:r>
            <a:r>
              <a:rPr sz="2000" b="1" spc="10" dirty="0"/>
              <a:t>figure (X) </a:t>
            </a:r>
            <a:r>
              <a:rPr sz="2000" b="1" spc="15" dirty="0"/>
              <a:t>from</a:t>
            </a:r>
            <a:r>
              <a:rPr sz="2000" b="1" spc="5" dirty="0"/>
              <a:t> </a:t>
            </a:r>
            <a:r>
              <a:rPr sz="2000" b="1" spc="10" dirty="0"/>
              <a:t>amongst </a:t>
            </a:r>
            <a:r>
              <a:rPr sz="2000" b="1" spc="15" dirty="0"/>
              <a:t>the</a:t>
            </a:r>
            <a:r>
              <a:rPr sz="2000" b="1" spc="10" dirty="0"/>
              <a:t> four</a:t>
            </a:r>
          </a:p>
          <a:p>
            <a:pPr marL="151130" algn="ctr">
              <a:lnSpc>
                <a:spcPts val="2410"/>
              </a:lnSpc>
            </a:pPr>
            <a:r>
              <a:rPr sz="2000" b="1" spc="5" dirty="0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991235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20" dirty="0">
                <a:latin typeface="Arial Black"/>
                <a:cs typeface="Arial Black"/>
              </a:rPr>
              <a:t>Q</a:t>
            </a:r>
            <a:r>
              <a:rPr sz="2950" spc="-80" dirty="0">
                <a:latin typeface="Arial Black"/>
                <a:cs typeface="Arial Black"/>
              </a:rPr>
              <a:t> </a:t>
            </a:r>
            <a:r>
              <a:rPr sz="2950" b="1" spc="5" dirty="0">
                <a:latin typeface="Arial"/>
                <a:cs typeface="Arial"/>
              </a:rPr>
              <a:t>12.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49343" y="2877481"/>
            <a:ext cx="7621270" cy="1478280"/>
            <a:chOff x="2249343" y="2877481"/>
            <a:chExt cx="7621270" cy="14782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9343" y="2877481"/>
              <a:ext cx="7606691" cy="147817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501925" y="3359224"/>
              <a:ext cx="3354070" cy="577215"/>
            </a:xfrm>
            <a:custGeom>
              <a:avLst/>
              <a:gdLst/>
              <a:ahLst/>
              <a:cxnLst/>
              <a:rect l="l" t="t" r="r" b="b"/>
              <a:pathLst>
                <a:path w="3354070" h="577214">
                  <a:moveTo>
                    <a:pt x="0" y="0"/>
                  </a:moveTo>
                  <a:lnTo>
                    <a:pt x="3353999" y="0"/>
                  </a:lnTo>
                  <a:lnTo>
                    <a:pt x="3353999" y="576899"/>
                  </a:lnTo>
                  <a:lnTo>
                    <a:pt x="0" y="5768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30" dirty="0">
                <a:latin typeface="Arial Black"/>
                <a:cs typeface="Arial Black"/>
              </a:rPr>
              <a:t>WATER-IMAGE</a:t>
            </a:r>
            <a:r>
              <a:rPr sz="2050" spc="-45" dirty="0">
                <a:latin typeface="Arial Black"/>
                <a:cs typeface="Arial Black"/>
              </a:rPr>
              <a:t> </a:t>
            </a:r>
            <a:r>
              <a:rPr sz="2050" spc="-15" dirty="0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 idx="4294967295"/>
          </p:nvPr>
        </p:nvSpPr>
        <p:spPr>
          <a:xfrm>
            <a:off x="562332" y="1342940"/>
            <a:ext cx="1109599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sz="2000" b="1" spc="10" dirty="0"/>
              <a:t>Choose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10" dirty="0"/>
              <a:t> correct water</a:t>
            </a:r>
            <a:r>
              <a:rPr sz="2000" b="1" dirty="0"/>
              <a:t> </a:t>
            </a:r>
            <a:r>
              <a:rPr sz="2000" b="1" spc="10" dirty="0"/>
              <a:t>image</a:t>
            </a:r>
            <a:r>
              <a:rPr sz="2000" b="1" spc="5" dirty="0"/>
              <a:t> </a:t>
            </a:r>
            <a:r>
              <a:rPr sz="2000" b="1" spc="10" dirty="0"/>
              <a:t>of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5" dirty="0"/>
              <a:t> </a:t>
            </a:r>
            <a:r>
              <a:rPr sz="2000" b="1" spc="10" dirty="0"/>
              <a:t>given</a:t>
            </a:r>
            <a:r>
              <a:rPr sz="2000" b="1" spc="5" dirty="0"/>
              <a:t> </a:t>
            </a:r>
            <a:r>
              <a:rPr sz="2000" b="1" spc="10" dirty="0"/>
              <a:t>figure (X) </a:t>
            </a:r>
            <a:r>
              <a:rPr sz="2000" b="1" spc="15" dirty="0"/>
              <a:t>from</a:t>
            </a:r>
            <a:r>
              <a:rPr sz="2000" b="1" spc="5" dirty="0"/>
              <a:t> </a:t>
            </a:r>
            <a:r>
              <a:rPr sz="2000" b="1" spc="10" dirty="0"/>
              <a:t>amongst </a:t>
            </a:r>
            <a:r>
              <a:rPr sz="2000" b="1" spc="15" dirty="0"/>
              <a:t>the</a:t>
            </a:r>
            <a:r>
              <a:rPr sz="2000" b="1" spc="10" dirty="0"/>
              <a:t> four</a:t>
            </a:r>
          </a:p>
          <a:p>
            <a:pPr marL="151130" algn="ctr">
              <a:lnSpc>
                <a:spcPts val="2410"/>
              </a:lnSpc>
            </a:pPr>
            <a:r>
              <a:rPr sz="2000" b="1" spc="5" dirty="0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991235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20" dirty="0">
                <a:latin typeface="Arial Black"/>
                <a:cs typeface="Arial Black"/>
              </a:rPr>
              <a:t>Q</a:t>
            </a:r>
            <a:r>
              <a:rPr sz="2950" spc="-80" dirty="0">
                <a:latin typeface="Arial Black"/>
                <a:cs typeface="Arial Black"/>
              </a:rPr>
              <a:t> </a:t>
            </a:r>
            <a:r>
              <a:rPr sz="2950" b="1" spc="5" dirty="0">
                <a:latin typeface="Arial"/>
                <a:cs typeface="Arial"/>
              </a:rPr>
              <a:t>13.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3619" y="2572905"/>
            <a:ext cx="7572857" cy="207722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30" dirty="0">
                <a:latin typeface="Arial Black"/>
                <a:cs typeface="Arial Black"/>
              </a:rPr>
              <a:t>WATER-IMAGE</a:t>
            </a:r>
            <a:r>
              <a:rPr sz="2050" spc="-45" dirty="0">
                <a:latin typeface="Arial Black"/>
                <a:cs typeface="Arial Black"/>
              </a:rPr>
              <a:t> </a:t>
            </a:r>
            <a:r>
              <a:rPr sz="2050" spc="-15" dirty="0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 idx="4294967295"/>
          </p:nvPr>
        </p:nvSpPr>
        <p:spPr>
          <a:xfrm>
            <a:off x="562332" y="1342940"/>
            <a:ext cx="1109599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sz="2000" b="1" spc="10" dirty="0"/>
              <a:t>Choose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10" dirty="0"/>
              <a:t> correct water</a:t>
            </a:r>
            <a:r>
              <a:rPr sz="2000" b="1" dirty="0"/>
              <a:t> </a:t>
            </a:r>
            <a:r>
              <a:rPr sz="2000" b="1" spc="10" dirty="0"/>
              <a:t>image</a:t>
            </a:r>
            <a:r>
              <a:rPr sz="2000" b="1" spc="5" dirty="0"/>
              <a:t> </a:t>
            </a:r>
            <a:r>
              <a:rPr sz="2000" b="1" spc="10" dirty="0"/>
              <a:t>of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5" dirty="0"/>
              <a:t> </a:t>
            </a:r>
            <a:r>
              <a:rPr sz="2000" b="1" spc="10" dirty="0"/>
              <a:t>given</a:t>
            </a:r>
            <a:r>
              <a:rPr sz="2000" b="1" spc="5" dirty="0"/>
              <a:t> </a:t>
            </a:r>
            <a:r>
              <a:rPr sz="2000" b="1" spc="10" dirty="0"/>
              <a:t>figure (X) </a:t>
            </a:r>
            <a:r>
              <a:rPr sz="2000" b="1" spc="15" dirty="0"/>
              <a:t>from</a:t>
            </a:r>
            <a:r>
              <a:rPr sz="2000" b="1" spc="5" dirty="0"/>
              <a:t> </a:t>
            </a:r>
            <a:r>
              <a:rPr sz="2000" b="1" spc="10" dirty="0"/>
              <a:t>amongst </a:t>
            </a:r>
            <a:r>
              <a:rPr sz="2000" b="1" spc="15" dirty="0"/>
              <a:t>the</a:t>
            </a:r>
            <a:r>
              <a:rPr sz="2000" b="1" spc="10" dirty="0"/>
              <a:t> four</a:t>
            </a:r>
          </a:p>
          <a:p>
            <a:pPr marL="151130" algn="ctr">
              <a:lnSpc>
                <a:spcPts val="2410"/>
              </a:lnSpc>
            </a:pPr>
            <a:r>
              <a:rPr sz="2000" b="1" spc="5" dirty="0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991235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20" dirty="0">
                <a:latin typeface="Arial Black"/>
                <a:cs typeface="Arial Black"/>
              </a:rPr>
              <a:t>Q</a:t>
            </a:r>
            <a:r>
              <a:rPr sz="2950" spc="-80" dirty="0">
                <a:latin typeface="Arial Black"/>
                <a:cs typeface="Arial Black"/>
              </a:rPr>
              <a:t> </a:t>
            </a:r>
            <a:r>
              <a:rPr sz="2950" b="1" spc="5" dirty="0">
                <a:latin typeface="Arial"/>
                <a:cs typeface="Arial"/>
              </a:rPr>
              <a:t>13.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63619" y="2572905"/>
            <a:ext cx="7573009" cy="2077720"/>
            <a:chOff x="2163619" y="2572905"/>
            <a:chExt cx="7573009" cy="20777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3619" y="2572905"/>
              <a:ext cx="7572858" cy="20772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271750" y="4030775"/>
              <a:ext cx="3226435" cy="555625"/>
            </a:xfrm>
            <a:custGeom>
              <a:avLst/>
              <a:gdLst/>
              <a:ahLst/>
              <a:cxnLst/>
              <a:rect l="l" t="t" r="r" b="b"/>
              <a:pathLst>
                <a:path w="3226435" h="555625">
                  <a:moveTo>
                    <a:pt x="0" y="0"/>
                  </a:moveTo>
                  <a:lnTo>
                    <a:pt x="3226199" y="0"/>
                  </a:lnTo>
                  <a:lnTo>
                    <a:pt x="3226199" y="555599"/>
                  </a:lnTo>
                  <a:lnTo>
                    <a:pt x="0" y="5555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30" dirty="0">
                <a:latin typeface="Arial Black"/>
                <a:cs typeface="Arial Black"/>
              </a:rPr>
              <a:t>WATER-IMAGE</a:t>
            </a:r>
            <a:r>
              <a:rPr sz="2050" spc="-45" dirty="0">
                <a:latin typeface="Arial Black"/>
                <a:cs typeface="Arial Black"/>
              </a:rPr>
              <a:t> </a:t>
            </a:r>
            <a:r>
              <a:rPr sz="2050" spc="-15" dirty="0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 idx="4294967295"/>
          </p:nvPr>
        </p:nvSpPr>
        <p:spPr>
          <a:xfrm>
            <a:off x="562332" y="1342940"/>
            <a:ext cx="1109599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sz="2000" b="1" spc="10" dirty="0"/>
              <a:t>Choose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10" dirty="0"/>
              <a:t> correct water</a:t>
            </a:r>
            <a:r>
              <a:rPr sz="2000" b="1" dirty="0"/>
              <a:t> </a:t>
            </a:r>
            <a:r>
              <a:rPr sz="2000" b="1" spc="10" dirty="0"/>
              <a:t>image</a:t>
            </a:r>
            <a:r>
              <a:rPr sz="2000" b="1" spc="5" dirty="0"/>
              <a:t> </a:t>
            </a:r>
            <a:r>
              <a:rPr sz="2000" b="1" spc="10" dirty="0"/>
              <a:t>of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5" dirty="0"/>
              <a:t> </a:t>
            </a:r>
            <a:r>
              <a:rPr sz="2000" b="1" spc="10" dirty="0"/>
              <a:t>given</a:t>
            </a:r>
            <a:r>
              <a:rPr sz="2000" b="1" spc="5" dirty="0"/>
              <a:t> </a:t>
            </a:r>
            <a:r>
              <a:rPr sz="2000" b="1" spc="10" dirty="0"/>
              <a:t>figure (X) </a:t>
            </a:r>
            <a:r>
              <a:rPr sz="2000" b="1" spc="15" dirty="0"/>
              <a:t>from</a:t>
            </a:r>
            <a:r>
              <a:rPr sz="2000" b="1" spc="5" dirty="0"/>
              <a:t> </a:t>
            </a:r>
            <a:r>
              <a:rPr sz="2000" b="1" spc="10" dirty="0"/>
              <a:t>amongst </a:t>
            </a:r>
            <a:r>
              <a:rPr sz="2000" b="1" spc="15" dirty="0"/>
              <a:t>the</a:t>
            </a:r>
            <a:r>
              <a:rPr sz="2000" b="1" spc="10" dirty="0"/>
              <a:t> four</a:t>
            </a:r>
          </a:p>
          <a:p>
            <a:pPr marL="151130" algn="ctr">
              <a:lnSpc>
                <a:spcPts val="2410"/>
              </a:lnSpc>
            </a:pPr>
            <a:r>
              <a:rPr sz="2000" b="1" spc="5" dirty="0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991235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20" dirty="0">
                <a:latin typeface="Arial Black"/>
                <a:cs typeface="Arial Black"/>
              </a:rPr>
              <a:t>Q</a:t>
            </a:r>
            <a:r>
              <a:rPr sz="2950" spc="-80" dirty="0">
                <a:latin typeface="Arial Black"/>
                <a:cs typeface="Arial Black"/>
              </a:rPr>
              <a:t> </a:t>
            </a:r>
            <a:r>
              <a:rPr sz="2950" b="1" spc="5" dirty="0">
                <a:latin typeface="Arial"/>
                <a:cs typeface="Arial"/>
              </a:rPr>
              <a:t>14.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9526" y="2837772"/>
            <a:ext cx="7630114" cy="174793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30" dirty="0">
                <a:latin typeface="Arial Black"/>
                <a:cs typeface="Arial Black"/>
              </a:rPr>
              <a:t>WATER-IMAGE</a:t>
            </a:r>
            <a:r>
              <a:rPr sz="2050" spc="-45" dirty="0">
                <a:latin typeface="Arial Black"/>
                <a:cs typeface="Arial Black"/>
              </a:rPr>
              <a:t> </a:t>
            </a:r>
            <a:r>
              <a:rPr sz="2050" spc="-15" dirty="0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 idx="4294967295"/>
          </p:nvPr>
        </p:nvSpPr>
        <p:spPr>
          <a:xfrm>
            <a:off x="562332" y="1342940"/>
            <a:ext cx="1109599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sz="2000" b="1" spc="10" dirty="0"/>
              <a:t>Choose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10" dirty="0"/>
              <a:t> correct water</a:t>
            </a:r>
            <a:r>
              <a:rPr sz="2000" b="1" dirty="0"/>
              <a:t> </a:t>
            </a:r>
            <a:r>
              <a:rPr sz="2000" b="1" spc="10" dirty="0"/>
              <a:t>image</a:t>
            </a:r>
            <a:r>
              <a:rPr sz="2000" b="1" spc="5" dirty="0"/>
              <a:t> </a:t>
            </a:r>
            <a:r>
              <a:rPr sz="2000" b="1" spc="10" dirty="0"/>
              <a:t>of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5" dirty="0"/>
              <a:t> </a:t>
            </a:r>
            <a:r>
              <a:rPr sz="2000" b="1" spc="10" dirty="0"/>
              <a:t>given</a:t>
            </a:r>
            <a:r>
              <a:rPr sz="2000" b="1" spc="5" dirty="0"/>
              <a:t> </a:t>
            </a:r>
            <a:r>
              <a:rPr sz="2000" b="1" spc="10" dirty="0"/>
              <a:t>figure (X) </a:t>
            </a:r>
            <a:r>
              <a:rPr sz="2000" b="1" spc="15" dirty="0"/>
              <a:t>from</a:t>
            </a:r>
            <a:r>
              <a:rPr sz="2000" b="1" spc="5" dirty="0"/>
              <a:t> </a:t>
            </a:r>
            <a:r>
              <a:rPr sz="2000" b="1" spc="10" dirty="0"/>
              <a:t>amongst </a:t>
            </a:r>
            <a:r>
              <a:rPr sz="2000" b="1" spc="15" dirty="0"/>
              <a:t>the</a:t>
            </a:r>
            <a:r>
              <a:rPr sz="2000" b="1" spc="10" dirty="0"/>
              <a:t> four</a:t>
            </a:r>
          </a:p>
          <a:p>
            <a:pPr marL="151130" algn="ctr">
              <a:lnSpc>
                <a:spcPts val="2410"/>
              </a:lnSpc>
            </a:pPr>
            <a:r>
              <a:rPr sz="2000" b="1" spc="5" dirty="0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991235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20" dirty="0">
                <a:latin typeface="Arial Black"/>
                <a:cs typeface="Arial Black"/>
              </a:rPr>
              <a:t>Q</a:t>
            </a:r>
            <a:r>
              <a:rPr sz="2950" spc="-80" dirty="0">
                <a:latin typeface="Arial Black"/>
                <a:cs typeface="Arial Black"/>
              </a:rPr>
              <a:t> </a:t>
            </a:r>
            <a:r>
              <a:rPr sz="2950" b="1" spc="5" dirty="0">
                <a:latin typeface="Arial"/>
                <a:cs typeface="Arial"/>
              </a:rPr>
              <a:t>14.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95237" y="2837772"/>
            <a:ext cx="7644765" cy="1748155"/>
            <a:chOff x="2295237" y="2837772"/>
            <a:chExt cx="7644765" cy="17481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09526" y="2837772"/>
              <a:ext cx="7630114" cy="17479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309524" y="3273799"/>
              <a:ext cx="3316604" cy="671830"/>
            </a:xfrm>
            <a:custGeom>
              <a:avLst/>
              <a:gdLst/>
              <a:ahLst/>
              <a:cxnLst/>
              <a:rect l="l" t="t" r="r" b="b"/>
              <a:pathLst>
                <a:path w="3316604" h="671829">
                  <a:moveTo>
                    <a:pt x="0" y="0"/>
                  </a:moveTo>
                  <a:lnTo>
                    <a:pt x="3316499" y="0"/>
                  </a:lnTo>
                  <a:lnTo>
                    <a:pt x="3316499" y="671399"/>
                  </a:lnTo>
                  <a:lnTo>
                    <a:pt x="0" y="671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30" dirty="0">
                <a:latin typeface="Arial Black"/>
                <a:cs typeface="Arial Black"/>
              </a:rPr>
              <a:t>WATER-IMAGE</a:t>
            </a:r>
            <a:r>
              <a:rPr sz="2050" spc="-45" dirty="0">
                <a:latin typeface="Arial Black"/>
                <a:cs typeface="Arial Black"/>
              </a:rPr>
              <a:t> </a:t>
            </a:r>
            <a:r>
              <a:rPr sz="2050" spc="-15" dirty="0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 idx="4294967295"/>
          </p:nvPr>
        </p:nvSpPr>
        <p:spPr>
          <a:xfrm>
            <a:off x="562332" y="1342940"/>
            <a:ext cx="1109599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sz="2000" b="1" spc="10" dirty="0"/>
              <a:t>Choose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10" dirty="0"/>
              <a:t> correct water</a:t>
            </a:r>
            <a:r>
              <a:rPr sz="2000" b="1" dirty="0"/>
              <a:t> </a:t>
            </a:r>
            <a:r>
              <a:rPr sz="2000" b="1" spc="10" dirty="0"/>
              <a:t>image</a:t>
            </a:r>
            <a:r>
              <a:rPr sz="2000" b="1" spc="5" dirty="0"/>
              <a:t> </a:t>
            </a:r>
            <a:r>
              <a:rPr sz="2000" b="1" spc="10" dirty="0"/>
              <a:t>of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5" dirty="0"/>
              <a:t> </a:t>
            </a:r>
            <a:r>
              <a:rPr sz="2000" b="1" spc="10" dirty="0"/>
              <a:t>given</a:t>
            </a:r>
            <a:r>
              <a:rPr sz="2000" b="1" spc="5" dirty="0"/>
              <a:t> </a:t>
            </a:r>
            <a:r>
              <a:rPr sz="2000" b="1" spc="10" dirty="0"/>
              <a:t>figure (X) </a:t>
            </a:r>
            <a:r>
              <a:rPr sz="2000" b="1" spc="15" dirty="0"/>
              <a:t>from</a:t>
            </a:r>
            <a:r>
              <a:rPr sz="2000" b="1" spc="5" dirty="0"/>
              <a:t> </a:t>
            </a:r>
            <a:r>
              <a:rPr sz="2000" b="1" spc="10" dirty="0"/>
              <a:t>amongst </a:t>
            </a:r>
            <a:r>
              <a:rPr sz="2000" b="1" spc="15" dirty="0"/>
              <a:t>the</a:t>
            </a:r>
            <a:r>
              <a:rPr sz="2000" b="1" spc="10" dirty="0"/>
              <a:t> four</a:t>
            </a:r>
          </a:p>
          <a:p>
            <a:pPr marL="151130" algn="ctr">
              <a:lnSpc>
                <a:spcPts val="2410"/>
              </a:lnSpc>
            </a:pPr>
            <a:r>
              <a:rPr sz="2000" b="1" spc="5" dirty="0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991235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20" dirty="0">
                <a:latin typeface="Arial Black"/>
                <a:cs typeface="Arial Black"/>
              </a:rPr>
              <a:t>Q</a:t>
            </a:r>
            <a:r>
              <a:rPr sz="2950" spc="-80" dirty="0">
                <a:latin typeface="Arial Black"/>
                <a:cs typeface="Arial Black"/>
              </a:rPr>
              <a:t> </a:t>
            </a:r>
            <a:r>
              <a:rPr sz="2950" b="1" spc="5" dirty="0">
                <a:latin typeface="Arial"/>
                <a:cs typeface="Arial"/>
              </a:rPr>
              <a:t>15.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4115" y="2590799"/>
            <a:ext cx="7075690" cy="19348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30" dirty="0">
                <a:latin typeface="Arial Black"/>
                <a:cs typeface="Arial Black"/>
              </a:rPr>
              <a:t>WATER-IMAGE</a:t>
            </a:r>
            <a:r>
              <a:rPr sz="2050" spc="-45" dirty="0">
                <a:latin typeface="Arial Black"/>
                <a:cs typeface="Arial Black"/>
              </a:rPr>
              <a:t> </a:t>
            </a:r>
            <a:r>
              <a:rPr sz="2050" spc="-15" dirty="0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 idx="4294967295"/>
          </p:nvPr>
        </p:nvSpPr>
        <p:spPr>
          <a:xfrm>
            <a:off x="562332" y="1342940"/>
            <a:ext cx="1109599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sz="2000" b="1" spc="10" dirty="0"/>
              <a:t>Choose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10" dirty="0"/>
              <a:t> correct water</a:t>
            </a:r>
            <a:r>
              <a:rPr sz="2000" b="1" dirty="0"/>
              <a:t> </a:t>
            </a:r>
            <a:r>
              <a:rPr sz="2000" b="1" spc="10" dirty="0"/>
              <a:t>image</a:t>
            </a:r>
            <a:r>
              <a:rPr sz="2000" b="1" spc="5" dirty="0"/>
              <a:t> </a:t>
            </a:r>
            <a:r>
              <a:rPr sz="2000" b="1" spc="10" dirty="0"/>
              <a:t>of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5" dirty="0"/>
              <a:t> </a:t>
            </a:r>
            <a:r>
              <a:rPr sz="2000" b="1" spc="10" dirty="0"/>
              <a:t>given</a:t>
            </a:r>
            <a:r>
              <a:rPr sz="2000" b="1" spc="5" dirty="0"/>
              <a:t> </a:t>
            </a:r>
            <a:r>
              <a:rPr sz="2000" b="1" spc="10" dirty="0"/>
              <a:t>figure (X) </a:t>
            </a:r>
            <a:r>
              <a:rPr sz="2000" b="1" spc="15" dirty="0"/>
              <a:t>from</a:t>
            </a:r>
            <a:r>
              <a:rPr sz="2000" b="1" spc="5" dirty="0"/>
              <a:t> </a:t>
            </a:r>
            <a:r>
              <a:rPr sz="2000" b="1" spc="10" dirty="0"/>
              <a:t>amongst </a:t>
            </a:r>
            <a:r>
              <a:rPr sz="2000" b="1" spc="15" dirty="0"/>
              <a:t>the</a:t>
            </a:r>
            <a:r>
              <a:rPr sz="2000" b="1" spc="10" dirty="0"/>
              <a:t> four</a:t>
            </a:r>
          </a:p>
          <a:p>
            <a:pPr marL="151130" algn="ctr">
              <a:lnSpc>
                <a:spcPts val="2410"/>
              </a:lnSpc>
            </a:pPr>
            <a:r>
              <a:rPr sz="2000" b="1" spc="5" dirty="0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822960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20" dirty="0">
                <a:latin typeface="Arial Black"/>
                <a:cs typeface="Arial Black"/>
              </a:rPr>
              <a:t>Q</a:t>
            </a:r>
            <a:r>
              <a:rPr sz="2950" spc="-85" dirty="0">
                <a:latin typeface="Arial Black"/>
                <a:cs typeface="Arial Black"/>
              </a:rPr>
              <a:t> </a:t>
            </a:r>
            <a:r>
              <a:rPr sz="2950" spc="10" dirty="0">
                <a:latin typeface="Arial Black"/>
                <a:cs typeface="Arial Black"/>
              </a:rPr>
              <a:t>2</a:t>
            </a:r>
            <a:r>
              <a:rPr sz="2950" b="1" spc="10" dirty="0">
                <a:latin typeface="Arial"/>
                <a:cs typeface="Arial"/>
              </a:rPr>
              <a:t>.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7298" y="2761873"/>
            <a:ext cx="7224792" cy="181389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30" dirty="0">
                <a:latin typeface="Arial Black"/>
                <a:cs typeface="Arial Black"/>
              </a:rPr>
              <a:t>WATER-IMAGE</a:t>
            </a:r>
            <a:r>
              <a:rPr sz="2050" spc="-45" dirty="0">
                <a:latin typeface="Arial Black"/>
                <a:cs typeface="Arial Black"/>
              </a:rPr>
              <a:t> </a:t>
            </a:r>
            <a:r>
              <a:rPr sz="2050" spc="-15" dirty="0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 idx="4294967295"/>
          </p:nvPr>
        </p:nvSpPr>
        <p:spPr>
          <a:xfrm>
            <a:off x="562332" y="1342940"/>
            <a:ext cx="1109599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sz="2000" spc="10" dirty="0"/>
              <a:t>Choose</a:t>
            </a:r>
            <a:r>
              <a:rPr sz="2000" spc="5" dirty="0"/>
              <a:t> </a:t>
            </a:r>
            <a:r>
              <a:rPr sz="2000" spc="15" dirty="0"/>
              <a:t>the</a:t>
            </a:r>
            <a:r>
              <a:rPr sz="2000" spc="10" dirty="0"/>
              <a:t> correct water</a:t>
            </a:r>
            <a:r>
              <a:rPr sz="2000" dirty="0"/>
              <a:t> </a:t>
            </a:r>
            <a:r>
              <a:rPr sz="2000" spc="10" dirty="0"/>
              <a:t>image</a:t>
            </a:r>
            <a:r>
              <a:rPr sz="2000" spc="5" dirty="0"/>
              <a:t> </a:t>
            </a:r>
            <a:r>
              <a:rPr sz="2000" spc="10" dirty="0"/>
              <a:t>of</a:t>
            </a:r>
            <a:r>
              <a:rPr sz="2000" spc="5" dirty="0"/>
              <a:t> </a:t>
            </a:r>
            <a:r>
              <a:rPr sz="2000" spc="15" dirty="0"/>
              <a:t>the</a:t>
            </a:r>
            <a:r>
              <a:rPr sz="2000" spc="5" dirty="0"/>
              <a:t> </a:t>
            </a:r>
            <a:r>
              <a:rPr sz="2000" spc="10" dirty="0"/>
              <a:t>given</a:t>
            </a:r>
            <a:r>
              <a:rPr sz="2000" spc="5" dirty="0"/>
              <a:t> </a:t>
            </a:r>
            <a:r>
              <a:rPr sz="2000" spc="10" dirty="0"/>
              <a:t>figure (X) </a:t>
            </a:r>
            <a:r>
              <a:rPr sz="2000" spc="15" dirty="0"/>
              <a:t>from</a:t>
            </a:r>
            <a:r>
              <a:rPr sz="2000" spc="5" dirty="0"/>
              <a:t> </a:t>
            </a:r>
            <a:r>
              <a:rPr sz="2000" spc="10" dirty="0"/>
              <a:t>amongst </a:t>
            </a:r>
            <a:r>
              <a:rPr sz="2000" spc="15" dirty="0"/>
              <a:t>the</a:t>
            </a:r>
            <a:r>
              <a:rPr sz="2000" spc="10" dirty="0"/>
              <a:t> four</a:t>
            </a:r>
          </a:p>
          <a:p>
            <a:pPr marL="151130" algn="ctr">
              <a:lnSpc>
                <a:spcPts val="2410"/>
              </a:lnSpc>
            </a:pPr>
            <a:r>
              <a:rPr sz="2000" spc="5" dirty="0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991235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20" dirty="0">
                <a:latin typeface="Arial Black"/>
                <a:cs typeface="Arial Black"/>
              </a:rPr>
              <a:t>Q</a:t>
            </a:r>
            <a:r>
              <a:rPr sz="2950" spc="-80" dirty="0">
                <a:latin typeface="Arial Black"/>
                <a:cs typeface="Arial Black"/>
              </a:rPr>
              <a:t> </a:t>
            </a:r>
            <a:r>
              <a:rPr sz="2950" b="1" spc="5" dirty="0">
                <a:latin typeface="Arial"/>
                <a:cs typeface="Arial"/>
              </a:rPr>
              <a:t>15.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39837" y="2590799"/>
            <a:ext cx="7090409" cy="1934845"/>
            <a:chOff x="2339837" y="2590799"/>
            <a:chExt cx="7090409" cy="193484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54115" y="2590799"/>
              <a:ext cx="7075690" cy="193481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354124" y="3817149"/>
              <a:ext cx="3226435" cy="555625"/>
            </a:xfrm>
            <a:custGeom>
              <a:avLst/>
              <a:gdLst/>
              <a:ahLst/>
              <a:cxnLst/>
              <a:rect l="l" t="t" r="r" b="b"/>
              <a:pathLst>
                <a:path w="3226435" h="555625">
                  <a:moveTo>
                    <a:pt x="0" y="0"/>
                  </a:moveTo>
                  <a:lnTo>
                    <a:pt x="3226199" y="0"/>
                  </a:lnTo>
                  <a:lnTo>
                    <a:pt x="3226199" y="555599"/>
                  </a:lnTo>
                  <a:lnTo>
                    <a:pt x="0" y="5555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30" dirty="0">
                <a:latin typeface="Arial Black"/>
                <a:cs typeface="Arial Black"/>
              </a:rPr>
              <a:t>WATER-IMAGE</a:t>
            </a:r>
            <a:r>
              <a:rPr sz="2050" spc="-45" dirty="0">
                <a:latin typeface="Arial Black"/>
                <a:cs typeface="Arial Black"/>
              </a:rPr>
              <a:t> </a:t>
            </a:r>
            <a:r>
              <a:rPr sz="2050" spc="-15" dirty="0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 idx="4294967295"/>
          </p:nvPr>
        </p:nvSpPr>
        <p:spPr>
          <a:xfrm>
            <a:off x="562332" y="1342940"/>
            <a:ext cx="1109599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sz="2000" b="1" spc="10" dirty="0"/>
              <a:t>Choose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10" dirty="0"/>
              <a:t> correct water</a:t>
            </a:r>
            <a:r>
              <a:rPr sz="2000" b="1" dirty="0"/>
              <a:t> </a:t>
            </a:r>
            <a:r>
              <a:rPr sz="2000" b="1" spc="10" dirty="0"/>
              <a:t>image</a:t>
            </a:r>
            <a:r>
              <a:rPr sz="2000" b="1" spc="5" dirty="0"/>
              <a:t> </a:t>
            </a:r>
            <a:r>
              <a:rPr sz="2000" b="1" spc="10" dirty="0"/>
              <a:t>of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5" dirty="0"/>
              <a:t> </a:t>
            </a:r>
            <a:r>
              <a:rPr sz="2000" b="1" spc="10" dirty="0"/>
              <a:t>given</a:t>
            </a:r>
            <a:r>
              <a:rPr sz="2000" b="1" spc="5" dirty="0"/>
              <a:t> </a:t>
            </a:r>
            <a:r>
              <a:rPr sz="2000" b="1" spc="10" dirty="0"/>
              <a:t>figure (X) </a:t>
            </a:r>
            <a:r>
              <a:rPr sz="2000" b="1" spc="15" dirty="0"/>
              <a:t>from</a:t>
            </a:r>
            <a:r>
              <a:rPr sz="2000" b="1" spc="5" dirty="0"/>
              <a:t> </a:t>
            </a:r>
            <a:r>
              <a:rPr sz="2000" b="1" spc="10" dirty="0"/>
              <a:t>amongst </a:t>
            </a:r>
            <a:r>
              <a:rPr sz="2000" b="1" spc="15" dirty="0"/>
              <a:t>the</a:t>
            </a:r>
            <a:r>
              <a:rPr sz="2000" b="1" spc="10" dirty="0"/>
              <a:t> four</a:t>
            </a:r>
          </a:p>
          <a:p>
            <a:pPr marL="151130" algn="ctr">
              <a:lnSpc>
                <a:spcPts val="2410"/>
              </a:lnSpc>
            </a:pPr>
            <a:r>
              <a:rPr sz="2000" b="1" spc="5" dirty="0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991235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20" dirty="0">
                <a:latin typeface="Arial Black"/>
                <a:cs typeface="Arial Black"/>
              </a:rPr>
              <a:t>Q</a:t>
            </a:r>
            <a:r>
              <a:rPr sz="2950" spc="-80" dirty="0">
                <a:latin typeface="Arial Black"/>
                <a:cs typeface="Arial Black"/>
              </a:rPr>
              <a:t> </a:t>
            </a:r>
            <a:r>
              <a:rPr sz="2950" b="1" spc="5" dirty="0">
                <a:latin typeface="Arial"/>
                <a:cs typeface="Arial"/>
              </a:rPr>
              <a:t>16.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6528" y="2673927"/>
            <a:ext cx="6491805" cy="179311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30" dirty="0">
                <a:latin typeface="Arial Black"/>
                <a:cs typeface="Arial Black"/>
              </a:rPr>
              <a:t>WATER-IMAGE</a:t>
            </a:r>
            <a:r>
              <a:rPr sz="2050" spc="-45" dirty="0">
                <a:latin typeface="Arial Black"/>
                <a:cs typeface="Arial Black"/>
              </a:rPr>
              <a:t> </a:t>
            </a:r>
            <a:r>
              <a:rPr sz="2050" spc="-15" dirty="0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 idx="4294967295"/>
          </p:nvPr>
        </p:nvSpPr>
        <p:spPr>
          <a:xfrm>
            <a:off x="562332" y="1342940"/>
            <a:ext cx="1109599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sz="2000" b="1" spc="10" dirty="0"/>
              <a:t>Choose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10" dirty="0"/>
              <a:t> correct water</a:t>
            </a:r>
            <a:r>
              <a:rPr sz="2000" b="1" dirty="0"/>
              <a:t> </a:t>
            </a:r>
            <a:r>
              <a:rPr sz="2000" b="1" spc="10" dirty="0"/>
              <a:t>image</a:t>
            </a:r>
            <a:r>
              <a:rPr sz="2000" b="1" spc="5" dirty="0"/>
              <a:t> </a:t>
            </a:r>
            <a:r>
              <a:rPr sz="2000" b="1" spc="10" dirty="0"/>
              <a:t>of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5" dirty="0"/>
              <a:t> </a:t>
            </a:r>
            <a:r>
              <a:rPr sz="2000" b="1" spc="10" dirty="0"/>
              <a:t>given</a:t>
            </a:r>
            <a:r>
              <a:rPr sz="2000" b="1" spc="5" dirty="0"/>
              <a:t> </a:t>
            </a:r>
            <a:r>
              <a:rPr sz="2000" b="1" spc="10" dirty="0"/>
              <a:t>figure (X) </a:t>
            </a:r>
            <a:r>
              <a:rPr sz="2000" b="1" spc="15" dirty="0"/>
              <a:t>from</a:t>
            </a:r>
            <a:r>
              <a:rPr sz="2000" b="1" spc="5" dirty="0"/>
              <a:t> </a:t>
            </a:r>
            <a:r>
              <a:rPr sz="2000" b="1" spc="10" dirty="0"/>
              <a:t>amongst </a:t>
            </a:r>
            <a:r>
              <a:rPr sz="2000" b="1" spc="15" dirty="0"/>
              <a:t>the</a:t>
            </a:r>
            <a:r>
              <a:rPr sz="2000" b="1" spc="10" dirty="0"/>
              <a:t> four</a:t>
            </a:r>
          </a:p>
          <a:p>
            <a:pPr marL="151130" algn="ctr">
              <a:lnSpc>
                <a:spcPts val="2410"/>
              </a:lnSpc>
            </a:pPr>
            <a:r>
              <a:rPr sz="2000" b="1" spc="5" dirty="0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991235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20" dirty="0">
                <a:latin typeface="Arial Black"/>
                <a:cs typeface="Arial Black"/>
              </a:rPr>
              <a:t>Q</a:t>
            </a:r>
            <a:r>
              <a:rPr sz="2950" spc="-80" dirty="0">
                <a:latin typeface="Arial Black"/>
                <a:cs typeface="Arial Black"/>
              </a:rPr>
              <a:t> </a:t>
            </a:r>
            <a:r>
              <a:rPr sz="2950" b="1" spc="5" dirty="0">
                <a:latin typeface="Arial"/>
                <a:cs typeface="Arial"/>
              </a:rPr>
              <a:t>16.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50662" y="2673927"/>
            <a:ext cx="6708140" cy="1793239"/>
            <a:chOff x="2150662" y="2673927"/>
            <a:chExt cx="6708140" cy="179323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6528" y="2673927"/>
              <a:ext cx="6491805" cy="179311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164950" y="3838500"/>
              <a:ext cx="3226435" cy="555625"/>
            </a:xfrm>
            <a:custGeom>
              <a:avLst/>
              <a:gdLst/>
              <a:ahLst/>
              <a:cxnLst/>
              <a:rect l="l" t="t" r="r" b="b"/>
              <a:pathLst>
                <a:path w="3226435" h="555625">
                  <a:moveTo>
                    <a:pt x="0" y="0"/>
                  </a:moveTo>
                  <a:lnTo>
                    <a:pt x="3226199" y="0"/>
                  </a:lnTo>
                  <a:lnTo>
                    <a:pt x="3226199" y="555599"/>
                  </a:lnTo>
                  <a:lnTo>
                    <a:pt x="0" y="5555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30" dirty="0">
                <a:latin typeface="Arial Black"/>
                <a:cs typeface="Arial Black"/>
              </a:rPr>
              <a:t>WATER-IMAGE</a:t>
            </a:r>
            <a:r>
              <a:rPr sz="2050" spc="-45" dirty="0">
                <a:latin typeface="Arial Black"/>
                <a:cs typeface="Arial Black"/>
              </a:rPr>
              <a:t> </a:t>
            </a:r>
            <a:r>
              <a:rPr sz="2050" spc="-15" dirty="0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 idx="4294967295"/>
          </p:nvPr>
        </p:nvSpPr>
        <p:spPr>
          <a:xfrm>
            <a:off x="562332" y="1342940"/>
            <a:ext cx="1109599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sz="2000" b="1" spc="10" dirty="0"/>
              <a:t>Choose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10" dirty="0"/>
              <a:t> correct water</a:t>
            </a:r>
            <a:r>
              <a:rPr sz="2000" b="1" dirty="0"/>
              <a:t> </a:t>
            </a:r>
            <a:r>
              <a:rPr sz="2000" b="1" spc="10" dirty="0"/>
              <a:t>image</a:t>
            </a:r>
            <a:r>
              <a:rPr sz="2000" b="1" spc="5" dirty="0"/>
              <a:t> </a:t>
            </a:r>
            <a:r>
              <a:rPr sz="2000" b="1" spc="10" dirty="0"/>
              <a:t>of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5" dirty="0"/>
              <a:t> </a:t>
            </a:r>
            <a:r>
              <a:rPr sz="2000" b="1" spc="10" dirty="0"/>
              <a:t>given</a:t>
            </a:r>
            <a:r>
              <a:rPr sz="2000" b="1" spc="5" dirty="0"/>
              <a:t> </a:t>
            </a:r>
            <a:r>
              <a:rPr sz="2000" b="1" spc="10" dirty="0"/>
              <a:t>figure (X) </a:t>
            </a:r>
            <a:r>
              <a:rPr sz="2000" b="1" spc="15" dirty="0"/>
              <a:t>from</a:t>
            </a:r>
            <a:r>
              <a:rPr sz="2000" b="1" spc="5" dirty="0"/>
              <a:t> </a:t>
            </a:r>
            <a:r>
              <a:rPr sz="2000" b="1" spc="10" dirty="0"/>
              <a:t>amongst </a:t>
            </a:r>
            <a:r>
              <a:rPr sz="2000" b="1" spc="15" dirty="0"/>
              <a:t>the</a:t>
            </a:r>
            <a:r>
              <a:rPr sz="2000" b="1" spc="10" dirty="0"/>
              <a:t> four</a:t>
            </a:r>
          </a:p>
          <a:p>
            <a:pPr marL="151130" algn="ctr">
              <a:lnSpc>
                <a:spcPts val="2410"/>
              </a:lnSpc>
            </a:pPr>
            <a:r>
              <a:rPr sz="2000" b="1" spc="5" dirty="0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991235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20" dirty="0">
                <a:latin typeface="Arial Black"/>
                <a:cs typeface="Arial Black"/>
              </a:rPr>
              <a:t>Q</a:t>
            </a:r>
            <a:r>
              <a:rPr sz="2950" spc="-80" dirty="0">
                <a:latin typeface="Arial Black"/>
                <a:cs typeface="Arial Black"/>
              </a:rPr>
              <a:t> </a:t>
            </a:r>
            <a:r>
              <a:rPr sz="2950" b="1" spc="5" dirty="0">
                <a:latin typeface="Arial"/>
                <a:cs typeface="Arial"/>
              </a:rPr>
              <a:t>17.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3518" y="2798751"/>
            <a:ext cx="8916578" cy="168552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30" dirty="0">
                <a:latin typeface="Arial Black"/>
                <a:cs typeface="Arial Black"/>
              </a:rPr>
              <a:t>WATER-IMAGE</a:t>
            </a:r>
            <a:r>
              <a:rPr sz="2050" spc="-45" dirty="0">
                <a:latin typeface="Arial Black"/>
                <a:cs typeface="Arial Black"/>
              </a:rPr>
              <a:t> </a:t>
            </a:r>
            <a:r>
              <a:rPr sz="2050" spc="-15" dirty="0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 idx="4294967295"/>
          </p:nvPr>
        </p:nvSpPr>
        <p:spPr>
          <a:xfrm>
            <a:off x="562332" y="1342940"/>
            <a:ext cx="1109599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sz="2000" b="1" spc="10" dirty="0"/>
              <a:t>Choose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10" dirty="0"/>
              <a:t> correct water</a:t>
            </a:r>
            <a:r>
              <a:rPr sz="2000" b="1" dirty="0"/>
              <a:t> </a:t>
            </a:r>
            <a:r>
              <a:rPr sz="2000" b="1" spc="10" dirty="0"/>
              <a:t>image</a:t>
            </a:r>
            <a:r>
              <a:rPr sz="2000" b="1" spc="5" dirty="0"/>
              <a:t> </a:t>
            </a:r>
            <a:r>
              <a:rPr sz="2000" b="1" spc="10" dirty="0"/>
              <a:t>of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5" dirty="0"/>
              <a:t> </a:t>
            </a:r>
            <a:r>
              <a:rPr sz="2000" b="1" spc="10" dirty="0"/>
              <a:t>given</a:t>
            </a:r>
            <a:r>
              <a:rPr sz="2000" b="1" spc="5" dirty="0"/>
              <a:t> </a:t>
            </a:r>
            <a:r>
              <a:rPr sz="2000" b="1" spc="10" dirty="0"/>
              <a:t>figure (X) </a:t>
            </a:r>
            <a:r>
              <a:rPr sz="2000" b="1" spc="15" dirty="0"/>
              <a:t>from</a:t>
            </a:r>
            <a:r>
              <a:rPr sz="2000" b="1" spc="5" dirty="0"/>
              <a:t> </a:t>
            </a:r>
            <a:r>
              <a:rPr sz="2000" b="1" spc="10" dirty="0"/>
              <a:t>amongst </a:t>
            </a:r>
            <a:r>
              <a:rPr sz="2000" b="1" spc="15" dirty="0"/>
              <a:t>the</a:t>
            </a:r>
            <a:r>
              <a:rPr sz="2000" b="1" spc="10" dirty="0"/>
              <a:t> four</a:t>
            </a:r>
          </a:p>
          <a:p>
            <a:pPr marL="151130" algn="ctr">
              <a:lnSpc>
                <a:spcPts val="2410"/>
              </a:lnSpc>
            </a:pPr>
            <a:r>
              <a:rPr sz="2000" b="1" spc="5" dirty="0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991235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20" dirty="0">
                <a:latin typeface="Arial Black"/>
                <a:cs typeface="Arial Black"/>
              </a:rPr>
              <a:t>Q</a:t>
            </a:r>
            <a:r>
              <a:rPr sz="2950" spc="-80" dirty="0">
                <a:latin typeface="Arial Black"/>
                <a:cs typeface="Arial Black"/>
              </a:rPr>
              <a:t> </a:t>
            </a:r>
            <a:r>
              <a:rPr sz="2950" b="1" spc="5" dirty="0">
                <a:latin typeface="Arial"/>
                <a:cs typeface="Arial"/>
              </a:rPr>
              <a:t>17.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93518" y="2798751"/>
            <a:ext cx="8916670" cy="1685925"/>
            <a:chOff x="2393518" y="2798751"/>
            <a:chExt cx="8916670" cy="16859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3518" y="2798751"/>
              <a:ext cx="8916578" cy="168552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399250" y="3429010"/>
              <a:ext cx="3846195" cy="483234"/>
            </a:xfrm>
            <a:custGeom>
              <a:avLst/>
              <a:gdLst/>
              <a:ahLst/>
              <a:cxnLst/>
              <a:rect l="l" t="t" r="r" b="b"/>
              <a:pathLst>
                <a:path w="3846195" h="483235">
                  <a:moveTo>
                    <a:pt x="0" y="0"/>
                  </a:moveTo>
                  <a:lnTo>
                    <a:pt x="3845699" y="0"/>
                  </a:lnTo>
                  <a:lnTo>
                    <a:pt x="3845699" y="482999"/>
                  </a:lnTo>
                  <a:lnTo>
                    <a:pt x="0" y="4829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30" dirty="0">
                <a:latin typeface="Arial Black"/>
                <a:cs typeface="Arial Black"/>
              </a:rPr>
              <a:t>WATER-IMAGE</a:t>
            </a:r>
            <a:r>
              <a:rPr sz="2050" spc="-45" dirty="0">
                <a:latin typeface="Arial Black"/>
                <a:cs typeface="Arial Black"/>
              </a:rPr>
              <a:t> </a:t>
            </a:r>
            <a:r>
              <a:rPr sz="2050" spc="-15" dirty="0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 idx="4294967295"/>
          </p:nvPr>
        </p:nvSpPr>
        <p:spPr>
          <a:xfrm>
            <a:off x="562332" y="1342940"/>
            <a:ext cx="1109599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sz="2000" spc="10" dirty="0"/>
              <a:t>Choose</a:t>
            </a:r>
            <a:r>
              <a:rPr sz="2000" spc="5" dirty="0"/>
              <a:t> </a:t>
            </a:r>
            <a:r>
              <a:rPr sz="2000" spc="15" dirty="0"/>
              <a:t>the</a:t>
            </a:r>
            <a:r>
              <a:rPr sz="2000" spc="10" dirty="0"/>
              <a:t> correct water</a:t>
            </a:r>
            <a:r>
              <a:rPr sz="2000" dirty="0"/>
              <a:t> </a:t>
            </a:r>
            <a:r>
              <a:rPr sz="2000" spc="10" dirty="0"/>
              <a:t>image</a:t>
            </a:r>
            <a:r>
              <a:rPr sz="2000" spc="5" dirty="0"/>
              <a:t> </a:t>
            </a:r>
            <a:r>
              <a:rPr sz="2000" spc="10" dirty="0"/>
              <a:t>of</a:t>
            </a:r>
            <a:r>
              <a:rPr sz="2000" spc="5" dirty="0"/>
              <a:t> </a:t>
            </a:r>
            <a:r>
              <a:rPr sz="2000" spc="15" dirty="0"/>
              <a:t>the</a:t>
            </a:r>
            <a:r>
              <a:rPr sz="2000" spc="5" dirty="0"/>
              <a:t> </a:t>
            </a:r>
            <a:r>
              <a:rPr sz="2000" spc="10" dirty="0"/>
              <a:t>given</a:t>
            </a:r>
            <a:r>
              <a:rPr sz="2000" spc="5" dirty="0"/>
              <a:t> </a:t>
            </a:r>
            <a:r>
              <a:rPr sz="2000" spc="10" dirty="0"/>
              <a:t>figure (X) </a:t>
            </a:r>
            <a:r>
              <a:rPr sz="2000" spc="15" dirty="0"/>
              <a:t>from</a:t>
            </a:r>
            <a:r>
              <a:rPr sz="2000" spc="5" dirty="0"/>
              <a:t> </a:t>
            </a:r>
            <a:r>
              <a:rPr sz="2000" spc="10" dirty="0"/>
              <a:t>amongst </a:t>
            </a:r>
            <a:r>
              <a:rPr sz="2000" spc="15" dirty="0"/>
              <a:t>the</a:t>
            </a:r>
            <a:r>
              <a:rPr sz="2000" spc="10" dirty="0"/>
              <a:t> four</a:t>
            </a:r>
          </a:p>
          <a:p>
            <a:pPr marL="151130" algn="ctr">
              <a:lnSpc>
                <a:spcPts val="2410"/>
              </a:lnSpc>
            </a:pPr>
            <a:r>
              <a:rPr sz="2000" spc="5" dirty="0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991235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20" dirty="0">
                <a:latin typeface="Arial Black"/>
                <a:cs typeface="Arial Black"/>
              </a:rPr>
              <a:t>Q</a:t>
            </a:r>
            <a:r>
              <a:rPr sz="2950" spc="-80" dirty="0">
                <a:latin typeface="Arial Black"/>
                <a:cs typeface="Arial Black"/>
              </a:rPr>
              <a:t> </a:t>
            </a:r>
            <a:r>
              <a:rPr sz="2950" b="1" spc="5" dirty="0">
                <a:latin typeface="Arial"/>
                <a:cs typeface="Arial"/>
              </a:rPr>
              <a:t>18.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4243" y="2747417"/>
            <a:ext cx="7526527" cy="202798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30" dirty="0">
                <a:latin typeface="Arial Black"/>
                <a:cs typeface="Arial Black"/>
              </a:rPr>
              <a:t>WATER-IMAGE</a:t>
            </a:r>
            <a:r>
              <a:rPr sz="2050" spc="-45" dirty="0">
                <a:latin typeface="Arial Black"/>
                <a:cs typeface="Arial Black"/>
              </a:rPr>
              <a:t> </a:t>
            </a:r>
            <a:r>
              <a:rPr sz="2050" spc="-15" dirty="0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 idx="4294967295"/>
          </p:nvPr>
        </p:nvSpPr>
        <p:spPr>
          <a:xfrm>
            <a:off x="562332" y="1342940"/>
            <a:ext cx="1109599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sz="2000" b="1" spc="10" dirty="0"/>
              <a:t>Choose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10" dirty="0"/>
              <a:t> correct water</a:t>
            </a:r>
            <a:r>
              <a:rPr sz="2000" b="1" dirty="0"/>
              <a:t> </a:t>
            </a:r>
            <a:r>
              <a:rPr sz="2000" b="1" spc="10" dirty="0"/>
              <a:t>image</a:t>
            </a:r>
            <a:r>
              <a:rPr sz="2000" b="1" spc="5" dirty="0"/>
              <a:t> </a:t>
            </a:r>
            <a:r>
              <a:rPr sz="2000" b="1" spc="10" dirty="0"/>
              <a:t>of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5" dirty="0"/>
              <a:t> </a:t>
            </a:r>
            <a:r>
              <a:rPr sz="2000" b="1" spc="10" dirty="0"/>
              <a:t>given</a:t>
            </a:r>
            <a:r>
              <a:rPr sz="2000" b="1" spc="5" dirty="0"/>
              <a:t> </a:t>
            </a:r>
            <a:r>
              <a:rPr sz="2000" b="1" spc="10" dirty="0"/>
              <a:t>figure (X) </a:t>
            </a:r>
            <a:r>
              <a:rPr sz="2000" b="1" spc="15" dirty="0"/>
              <a:t>from</a:t>
            </a:r>
            <a:r>
              <a:rPr sz="2000" b="1" spc="5" dirty="0"/>
              <a:t> </a:t>
            </a:r>
            <a:r>
              <a:rPr sz="2000" b="1" spc="10" dirty="0"/>
              <a:t>amongst </a:t>
            </a:r>
            <a:r>
              <a:rPr sz="2000" b="1" spc="15" dirty="0"/>
              <a:t>the</a:t>
            </a:r>
            <a:r>
              <a:rPr sz="2000" b="1" spc="10" dirty="0"/>
              <a:t> four</a:t>
            </a:r>
          </a:p>
          <a:p>
            <a:pPr marL="151130" algn="ctr">
              <a:lnSpc>
                <a:spcPts val="2410"/>
              </a:lnSpc>
            </a:pPr>
            <a:r>
              <a:rPr sz="2000" b="1" spc="5" dirty="0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991235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20" dirty="0">
                <a:latin typeface="Arial Black"/>
                <a:cs typeface="Arial Black"/>
              </a:rPr>
              <a:t>Q</a:t>
            </a:r>
            <a:r>
              <a:rPr sz="2950" spc="-80" dirty="0">
                <a:latin typeface="Arial Black"/>
                <a:cs typeface="Arial Black"/>
              </a:rPr>
              <a:t> </a:t>
            </a:r>
            <a:r>
              <a:rPr sz="2950" b="1" spc="5" dirty="0">
                <a:latin typeface="Arial"/>
                <a:cs typeface="Arial"/>
              </a:rPr>
              <a:t>18.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24243" y="2747417"/>
            <a:ext cx="7567930" cy="2028189"/>
            <a:chOff x="2324243" y="2747417"/>
            <a:chExt cx="7567930" cy="202818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4243" y="2747417"/>
              <a:ext cx="7526527" cy="202798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566024" y="3902574"/>
              <a:ext cx="3311525" cy="565150"/>
            </a:xfrm>
            <a:custGeom>
              <a:avLst/>
              <a:gdLst/>
              <a:ahLst/>
              <a:cxnLst/>
              <a:rect l="l" t="t" r="r" b="b"/>
              <a:pathLst>
                <a:path w="3311525" h="565150">
                  <a:moveTo>
                    <a:pt x="0" y="0"/>
                  </a:moveTo>
                  <a:lnTo>
                    <a:pt x="3311399" y="0"/>
                  </a:lnTo>
                  <a:lnTo>
                    <a:pt x="3311399" y="564599"/>
                  </a:lnTo>
                  <a:lnTo>
                    <a:pt x="0" y="5645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30" dirty="0">
                <a:latin typeface="Arial Black"/>
                <a:cs typeface="Arial Black"/>
              </a:rPr>
              <a:t>WATER-IMAGE</a:t>
            </a:r>
            <a:r>
              <a:rPr sz="2050" spc="-45" dirty="0">
                <a:latin typeface="Arial Black"/>
                <a:cs typeface="Arial Black"/>
              </a:rPr>
              <a:t> </a:t>
            </a:r>
            <a:r>
              <a:rPr sz="2050" spc="-15" dirty="0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 idx="4294967295"/>
          </p:nvPr>
        </p:nvSpPr>
        <p:spPr>
          <a:xfrm>
            <a:off x="562332" y="1342940"/>
            <a:ext cx="1109599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sz="2000" b="1" spc="10" dirty="0"/>
              <a:t>Choose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10" dirty="0"/>
              <a:t> correct water</a:t>
            </a:r>
            <a:r>
              <a:rPr sz="2000" b="1" dirty="0"/>
              <a:t> </a:t>
            </a:r>
            <a:r>
              <a:rPr sz="2000" b="1" spc="10" dirty="0"/>
              <a:t>image</a:t>
            </a:r>
            <a:r>
              <a:rPr sz="2000" b="1" spc="5" dirty="0"/>
              <a:t> </a:t>
            </a:r>
            <a:r>
              <a:rPr sz="2000" b="1" spc="10" dirty="0"/>
              <a:t>of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5" dirty="0"/>
              <a:t> </a:t>
            </a:r>
            <a:r>
              <a:rPr sz="2000" b="1" spc="10" dirty="0"/>
              <a:t>given</a:t>
            </a:r>
            <a:r>
              <a:rPr sz="2000" b="1" spc="5" dirty="0"/>
              <a:t> </a:t>
            </a:r>
            <a:r>
              <a:rPr sz="2000" b="1" spc="10" dirty="0"/>
              <a:t>figure (X) </a:t>
            </a:r>
            <a:r>
              <a:rPr sz="2000" b="1" spc="15" dirty="0"/>
              <a:t>from</a:t>
            </a:r>
            <a:r>
              <a:rPr sz="2000" b="1" spc="5" dirty="0"/>
              <a:t> </a:t>
            </a:r>
            <a:r>
              <a:rPr sz="2000" b="1" spc="10" dirty="0"/>
              <a:t>amongst </a:t>
            </a:r>
            <a:r>
              <a:rPr sz="2000" b="1" spc="15" dirty="0"/>
              <a:t>the</a:t>
            </a:r>
            <a:r>
              <a:rPr sz="2000" b="1" spc="10" dirty="0"/>
              <a:t> four</a:t>
            </a:r>
          </a:p>
          <a:p>
            <a:pPr marL="151130" algn="ctr">
              <a:lnSpc>
                <a:spcPts val="2410"/>
              </a:lnSpc>
            </a:pPr>
            <a:r>
              <a:rPr sz="2000" b="1" spc="5" dirty="0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991235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20" dirty="0">
                <a:latin typeface="Arial Black"/>
                <a:cs typeface="Arial Black"/>
              </a:rPr>
              <a:t>Q</a:t>
            </a:r>
            <a:r>
              <a:rPr sz="2950" spc="-80" dirty="0">
                <a:latin typeface="Arial Black"/>
                <a:cs typeface="Arial Black"/>
              </a:rPr>
              <a:t> </a:t>
            </a:r>
            <a:r>
              <a:rPr sz="2950" b="1" spc="5" dirty="0">
                <a:latin typeface="Arial"/>
                <a:cs typeface="Arial"/>
              </a:rPr>
              <a:t>19.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8411" y="2697307"/>
            <a:ext cx="8120206" cy="196546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30" dirty="0">
                <a:latin typeface="Arial Black"/>
                <a:cs typeface="Arial Black"/>
              </a:rPr>
              <a:t>WATER-IMAGE</a:t>
            </a:r>
            <a:r>
              <a:rPr sz="2050" spc="-45" dirty="0">
                <a:latin typeface="Arial Black"/>
                <a:cs typeface="Arial Black"/>
              </a:rPr>
              <a:t> </a:t>
            </a:r>
            <a:r>
              <a:rPr sz="2050" spc="-15" dirty="0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 idx="4294967295"/>
          </p:nvPr>
        </p:nvSpPr>
        <p:spPr>
          <a:xfrm>
            <a:off x="562332" y="1342940"/>
            <a:ext cx="1109599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sz="2000" b="1" spc="10" dirty="0"/>
              <a:t>Choose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10" dirty="0"/>
              <a:t> correct water</a:t>
            </a:r>
            <a:r>
              <a:rPr sz="2000" b="1" dirty="0"/>
              <a:t> </a:t>
            </a:r>
            <a:r>
              <a:rPr sz="2000" b="1" spc="10" dirty="0"/>
              <a:t>image</a:t>
            </a:r>
            <a:r>
              <a:rPr sz="2000" b="1" spc="5" dirty="0"/>
              <a:t> </a:t>
            </a:r>
            <a:r>
              <a:rPr sz="2000" b="1" spc="10" dirty="0"/>
              <a:t>of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5" dirty="0"/>
              <a:t> </a:t>
            </a:r>
            <a:r>
              <a:rPr sz="2000" b="1" spc="10" dirty="0"/>
              <a:t>given</a:t>
            </a:r>
            <a:r>
              <a:rPr sz="2000" b="1" spc="5" dirty="0"/>
              <a:t> </a:t>
            </a:r>
            <a:r>
              <a:rPr sz="2000" b="1" spc="10" dirty="0"/>
              <a:t>figure (X) </a:t>
            </a:r>
            <a:r>
              <a:rPr sz="2000" b="1" spc="15" dirty="0"/>
              <a:t>from</a:t>
            </a:r>
            <a:r>
              <a:rPr sz="2000" b="1" spc="5" dirty="0"/>
              <a:t> </a:t>
            </a:r>
            <a:r>
              <a:rPr sz="2000" b="1" spc="10" dirty="0"/>
              <a:t>amongst </a:t>
            </a:r>
            <a:r>
              <a:rPr sz="2000" b="1" spc="15" dirty="0"/>
              <a:t>the</a:t>
            </a:r>
            <a:r>
              <a:rPr sz="2000" b="1" spc="10" dirty="0"/>
              <a:t> four</a:t>
            </a:r>
          </a:p>
          <a:p>
            <a:pPr marL="151130" algn="ctr">
              <a:lnSpc>
                <a:spcPts val="2410"/>
              </a:lnSpc>
            </a:pPr>
            <a:r>
              <a:rPr sz="2000" b="1" spc="5" dirty="0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991235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20" dirty="0">
                <a:latin typeface="Arial Black"/>
                <a:cs typeface="Arial Black"/>
              </a:rPr>
              <a:t>Q</a:t>
            </a:r>
            <a:r>
              <a:rPr sz="2950" spc="-80" dirty="0">
                <a:latin typeface="Arial Black"/>
                <a:cs typeface="Arial Black"/>
              </a:rPr>
              <a:t> </a:t>
            </a:r>
            <a:r>
              <a:rPr sz="2950" b="1" spc="5" dirty="0">
                <a:latin typeface="Arial"/>
                <a:cs typeface="Arial"/>
              </a:rPr>
              <a:t>19.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84112" y="2697307"/>
            <a:ext cx="8134984" cy="1965960"/>
            <a:chOff x="2284112" y="2697307"/>
            <a:chExt cx="8134984" cy="19659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8411" y="2697307"/>
              <a:ext cx="8120207" cy="196546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298400" y="3304375"/>
              <a:ext cx="3648075" cy="534035"/>
            </a:xfrm>
            <a:custGeom>
              <a:avLst/>
              <a:gdLst/>
              <a:ahLst/>
              <a:cxnLst/>
              <a:rect l="l" t="t" r="r" b="b"/>
              <a:pathLst>
                <a:path w="3648075" h="534035">
                  <a:moveTo>
                    <a:pt x="0" y="0"/>
                  </a:moveTo>
                  <a:lnTo>
                    <a:pt x="3647999" y="0"/>
                  </a:lnTo>
                  <a:lnTo>
                    <a:pt x="3647999" y="533999"/>
                  </a:lnTo>
                  <a:lnTo>
                    <a:pt x="0" y="5339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30" dirty="0">
                <a:latin typeface="Arial Black"/>
                <a:cs typeface="Arial Black"/>
              </a:rPr>
              <a:t>WATER-IMAGE</a:t>
            </a:r>
            <a:r>
              <a:rPr sz="2050" spc="-45" dirty="0">
                <a:latin typeface="Arial Black"/>
                <a:cs typeface="Arial Black"/>
              </a:rPr>
              <a:t> </a:t>
            </a:r>
            <a:r>
              <a:rPr sz="2050" spc="-15" dirty="0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 idx="4294967295"/>
          </p:nvPr>
        </p:nvSpPr>
        <p:spPr>
          <a:xfrm>
            <a:off x="562332" y="1342940"/>
            <a:ext cx="1109599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sz="2000" b="1" spc="10" dirty="0"/>
              <a:t>Choose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10" dirty="0"/>
              <a:t> correct water</a:t>
            </a:r>
            <a:r>
              <a:rPr sz="2000" b="1" dirty="0"/>
              <a:t> </a:t>
            </a:r>
            <a:r>
              <a:rPr sz="2000" b="1" spc="10" dirty="0"/>
              <a:t>image</a:t>
            </a:r>
            <a:r>
              <a:rPr sz="2000" b="1" spc="5" dirty="0"/>
              <a:t> </a:t>
            </a:r>
            <a:r>
              <a:rPr sz="2000" b="1" spc="10" dirty="0"/>
              <a:t>of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5" dirty="0"/>
              <a:t> </a:t>
            </a:r>
            <a:r>
              <a:rPr sz="2000" b="1" spc="10" dirty="0"/>
              <a:t>given</a:t>
            </a:r>
            <a:r>
              <a:rPr sz="2000" b="1" spc="5" dirty="0"/>
              <a:t> </a:t>
            </a:r>
            <a:r>
              <a:rPr sz="2000" b="1" spc="10" dirty="0"/>
              <a:t>figure (X) </a:t>
            </a:r>
            <a:r>
              <a:rPr sz="2000" b="1" spc="15" dirty="0"/>
              <a:t>from</a:t>
            </a:r>
            <a:r>
              <a:rPr sz="2000" b="1" spc="5" dirty="0"/>
              <a:t> </a:t>
            </a:r>
            <a:r>
              <a:rPr sz="2000" b="1" spc="10" dirty="0"/>
              <a:t>amongst </a:t>
            </a:r>
            <a:r>
              <a:rPr sz="2000" b="1" spc="15" dirty="0"/>
              <a:t>the</a:t>
            </a:r>
            <a:r>
              <a:rPr sz="2000" b="1" spc="10" dirty="0"/>
              <a:t> four</a:t>
            </a:r>
          </a:p>
          <a:p>
            <a:pPr marL="151130" algn="ctr">
              <a:lnSpc>
                <a:spcPts val="2410"/>
              </a:lnSpc>
            </a:pPr>
            <a:r>
              <a:rPr sz="2000" b="1" spc="5" dirty="0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1075055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20" dirty="0">
                <a:latin typeface="Arial Black"/>
                <a:cs typeface="Arial Black"/>
              </a:rPr>
              <a:t>Q</a:t>
            </a:r>
            <a:r>
              <a:rPr sz="2950" spc="-80" dirty="0">
                <a:latin typeface="Arial Black"/>
                <a:cs typeface="Arial Black"/>
              </a:rPr>
              <a:t> </a:t>
            </a:r>
            <a:r>
              <a:rPr sz="2950" spc="10" dirty="0">
                <a:latin typeface="Arial Black"/>
                <a:cs typeface="Arial Black"/>
              </a:rPr>
              <a:t>20</a:t>
            </a:r>
            <a:r>
              <a:rPr sz="2950" b="1" spc="10" dirty="0">
                <a:latin typeface="Arial"/>
                <a:cs typeface="Arial"/>
              </a:rPr>
              <a:t>.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3414" y="2646219"/>
            <a:ext cx="6721924" cy="19272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30" dirty="0">
                <a:latin typeface="Arial Black"/>
                <a:cs typeface="Arial Black"/>
              </a:rPr>
              <a:t>WATER-IMAGE</a:t>
            </a:r>
            <a:r>
              <a:rPr sz="2050" spc="-45" dirty="0">
                <a:latin typeface="Arial Black"/>
                <a:cs typeface="Arial Black"/>
              </a:rPr>
              <a:t> </a:t>
            </a:r>
            <a:r>
              <a:rPr sz="2050" spc="-15" dirty="0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 idx="4294967295"/>
          </p:nvPr>
        </p:nvSpPr>
        <p:spPr>
          <a:xfrm>
            <a:off x="562332" y="1342940"/>
            <a:ext cx="1109599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sz="2000" b="1" spc="10" dirty="0"/>
              <a:t>Choose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10" dirty="0"/>
              <a:t> correct water</a:t>
            </a:r>
            <a:r>
              <a:rPr sz="2000" b="1" dirty="0"/>
              <a:t> </a:t>
            </a:r>
            <a:r>
              <a:rPr sz="2000" b="1" spc="10" dirty="0"/>
              <a:t>image</a:t>
            </a:r>
            <a:r>
              <a:rPr sz="2000" b="1" spc="5" dirty="0"/>
              <a:t> </a:t>
            </a:r>
            <a:r>
              <a:rPr sz="2000" b="1" spc="10" dirty="0"/>
              <a:t>of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5" dirty="0"/>
              <a:t> </a:t>
            </a:r>
            <a:r>
              <a:rPr sz="2000" b="1" spc="10" dirty="0"/>
              <a:t>given</a:t>
            </a:r>
            <a:r>
              <a:rPr sz="2000" b="1" spc="5" dirty="0"/>
              <a:t> </a:t>
            </a:r>
            <a:r>
              <a:rPr sz="2000" b="1" spc="10" dirty="0"/>
              <a:t>figure (X) </a:t>
            </a:r>
            <a:r>
              <a:rPr sz="2000" b="1" spc="15" dirty="0"/>
              <a:t>from</a:t>
            </a:r>
            <a:r>
              <a:rPr sz="2000" b="1" spc="5" dirty="0"/>
              <a:t> </a:t>
            </a:r>
            <a:r>
              <a:rPr sz="2000" b="1" spc="10" dirty="0"/>
              <a:t>amongst </a:t>
            </a:r>
            <a:r>
              <a:rPr sz="2000" b="1" spc="15" dirty="0"/>
              <a:t>the</a:t>
            </a:r>
            <a:r>
              <a:rPr sz="2000" b="1" spc="10" dirty="0"/>
              <a:t> four</a:t>
            </a:r>
          </a:p>
          <a:p>
            <a:pPr marL="151130" algn="ctr">
              <a:lnSpc>
                <a:spcPts val="2410"/>
              </a:lnSpc>
            </a:pPr>
            <a:r>
              <a:rPr sz="2000" b="1" spc="5" dirty="0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822960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20" dirty="0">
                <a:latin typeface="Arial Black"/>
                <a:cs typeface="Arial Black"/>
              </a:rPr>
              <a:t>Q</a:t>
            </a:r>
            <a:r>
              <a:rPr sz="2950" spc="-85" dirty="0">
                <a:latin typeface="Arial Black"/>
                <a:cs typeface="Arial Black"/>
              </a:rPr>
              <a:t> </a:t>
            </a:r>
            <a:r>
              <a:rPr sz="2950" spc="10" dirty="0">
                <a:latin typeface="Arial Black"/>
                <a:cs typeface="Arial Black"/>
              </a:rPr>
              <a:t>2</a:t>
            </a:r>
            <a:r>
              <a:rPr sz="2950" b="1" spc="10" dirty="0">
                <a:latin typeface="Arial"/>
                <a:cs typeface="Arial"/>
              </a:rPr>
              <a:t>.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47298" y="2761873"/>
            <a:ext cx="7289800" cy="1814195"/>
            <a:chOff x="2047298" y="2761873"/>
            <a:chExt cx="7289800" cy="181419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7298" y="2761873"/>
              <a:ext cx="7224792" cy="181389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096000" y="3428300"/>
              <a:ext cx="3226435" cy="555625"/>
            </a:xfrm>
            <a:custGeom>
              <a:avLst/>
              <a:gdLst/>
              <a:ahLst/>
              <a:cxnLst/>
              <a:rect l="l" t="t" r="r" b="b"/>
              <a:pathLst>
                <a:path w="3226434" h="555625">
                  <a:moveTo>
                    <a:pt x="0" y="0"/>
                  </a:moveTo>
                  <a:lnTo>
                    <a:pt x="3226199" y="0"/>
                  </a:lnTo>
                  <a:lnTo>
                    <a:pt x="3226199" y="555599"/>
                  </a:lnTo>
                  <a:lnTo>
                    <a:pt x="0" y="5555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30" dirty="0">
                <a:latin typeface="Arial Black"/>
                <a:cs typeface="Arial Black"/>
              </a:rPr>
              <a:t>WATER-IMAGE</a:t>
            </a:r>
            <a:r>
              <a:rPr sz="2050" spc="-45" dirty="0">
                <a:latin typeface="Arial Black"/>
                <a:cs typeface="Arial Black"/>
              </a:rPr>
              <a:t> </a:t>
            </a:r>
            <a:r>
              <a:rPr sz="2050" spc="-15" dirty="0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 idx="4294967295"/>
          </p:nvPr>
        </p:nvSpPr>
        <p:spPr>
          <a:xfrm>
            <a:off x="562332" y="1342940"/>
            <a:ext cx="1109599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sz="2000" b="1" spc="10" dirty="0"/>
              <a:t>Choose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10" dirty="0"/>
              <a:t> correct water</a:t>
            </a:r>
            <a:r>
              <a:rPr sz="2000" b="1" dirty="0"/>
              <a:t> </a:t>
            </a:r>
            <a:r>
              <a:rPr sz="2000" b="1" spc="10" dirty="0"/>
              <a:t>image</a:t>
            </a:r>
            <a:r>
              <a:rPr sz="2000" b="1" spc="5" dirty="0"/>
              <a:t> </a:t>
            </a:r>
            <a:r>
              <a:rPr sz="2000" b="1" spc="10" dirty="0"/>
              <a:t>of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5" dirty="0"/>
              <a:t> </a:t>
            </a:r>
            <a:r>
              <a:rPr sz="2000" b="1" spc="10" dirty="0"/>
              <a:t>given</a:t>
            </a:r>
            <a:r>
              <a:rPr sz="2000" b="1" spc="5" dirty="0"/>
              <a:t> </a:t>
            </a:r>
            <a:r>
              <a:rPr sz="2000" b="1" spc="10" dirty="0"/>
              <a:t>figure (X) </a:t>
            </a:r>
            <a:r>
              <a:rPr sz="2000" b="1" spc="15" dirty="0"/>
              <a:t>from</a:t>
            </a:r>
            <a:r>
              <a:rPr sz="2000" b="1" spc="5" dirty="0"/>
              <a:t> </a:t>
            </a:r>
            <a:r>
              <a:rPr sz="2000" b="1" spc="10" dirty="0"/>
              <a:t>amongst </a:t>
            </a:r>
            <a:r>
              <a:rPr sz="2000" b="1" spc="15" dirty="0"/>
              <a:t>the</a:t>
            </a:r>
            <a:r>
              <a:rPr sz="2000" b="1" spc="10" dirty="0"/>
              <a:t> four</a:t>
            </a:r>
          </a:p>
          <a:p>
            <a:pPr marL="151130" algn="ctr">
              <a:lnSpc>
                <a:spcPts val="2410"/>
              </a:lnSpc>
            </a:pPr>
            <a:r>
              <a:rPr sz="2000" b="1" spc="5" dirty="0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1075055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20" dirty="0">
                <a:latin typeface="Arial Black"/>
                <a:cs typeface="Arial Black"/>
              </a:rPr>
              <a:t>Q</a:t>
            </a:r>
            <a:r>
              <a:rPr sz="2950" spc="-80" dirty="0">
                <a:latin typeface="Arial Black"/>
                <a:cs typeface="Arial Black"/>
              </a:rPr>
              <a:t> </a:t>
            </a:r>
            <a:r>
              <a:rPr sz="2950" spc="10" dirty="0">
                <a:latin typeface="Arial Black"/>
                <a:cs typeface="Arial Black"/>
              </a:rPr>
              <a:t>20</a:t>
            </a:r>
            <a:r>
              <a:rPr sz="2950" b="1" spc="10" dirty="0">
                <a:latin typeface="Arial"/>
                <a:cs typeface="Arial"/>
              </a:rPr>
              <a:t>.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29287" y="2646219"/>
            <a:ext cx="6976109" cy="1927860"/>
            <a:chOff x="2129287" y="2646219"/>
            <a:chExt cx="6976109" cy="19278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3414" y="2646219"/>
              <a:ext cx="6721924" cy="19272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143574" y="3325750"/>
              <a:ext cx="3226435" cy="555625"/>
            </a:xfrm>
            <a:custGeom>
              <a:avLst/>
              <a:gdLst/>
              <a:ahLst/>
              <a:cxnLst/>
              <a:rect l="l" t="t" r="r" b="b"/>
              <a:pathLst>
                <a:path w="3226435" h="555625">
                  <a:moveTo>
                    <a:pt x="0" y="0"/>
                  </a:moveTo>
                  <a:lnTo>
                    <a:pt x="3226199" y="0"/>
                  </a:lnTo>
                  <a:lnTo>
                    <a:pt x="3226199" y="555599"/>
                  </a:lnTo>
                  <a:lnTo>
                    <a:pt x="0" y="5555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30" dirty="0">
                <a:latin typeface="Arial Black"/>
                <a:cs typeface="Arial Black"/>
              </a:rPr>
              <a:t>WATER-IMAGE</a:t>
            </a:r>
            <a:r>
              <a:rPr sz="2050" spc="-45" dirty="0">
                <a:latin typeface="Arial Black"/>
                <a:cs typeface="Arial Black"/>
              </a:rPr>
              <a:t> </a:t>
            </a:r>
            <a:r>
              <a:rPr sz="2050" spc="-15" dirty="0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 idx="4294967295"/>
          </p:nvPr>
        </p:nvSpPr>
        <p:spPr>
          <a:xfrm>
            <a:off x="562332" y="1342940"/>
            <a:ext cx="1109599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sz="2000" b="1" spc="10" dirty="0"/>
              <a:t>Choose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10" dirty="0"/>
              <a:t> correct water</a:t>
            </a:r>
            <a:r>
              <a:rPr sz="2000" b="1" dirty="0"/>
              <a:t> </a:t>
            </a:r>
            <a:r>
              <a:rPr sz="2000" b="1" spc="10" dirty="0"/>
              <a:t>image</a:t>
            </a:r>
            <a:r>
              <a:rPr sz="2000" b="1" spc="5" dirty="0"/>
              <a:t> </a:t>
            </a:r>
            <a:r>
              <a:rPr sz="2000" b="1" spc="10" dirty="0"/>
              <a:t>of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5" dirty="0"/>
              <a:t> </a:t>
            </a:r>
            <a:r>
              <a:rPr sz="2000" b="1" spc="10" dirty="0"/>
              <a:t>given</a:t>
            </a:r>
            <a:r>
              <a:rPr sz="2000" b="1" spc="5" dirty="0"/>
              <a:t> </a:t>
            </a:r>
            <a:r>
              <a:rPr sz="2000" b="1" spc="10" dirty="0"/>
              <a:t>figure (X) </a:t>
            </a:r>
            <a:r>
              <a:rPr sz="2000" b="1" spc="15" dirty="0"/>
              <a:t>from</a:t>
            </a:r>
            <a:r>
              <a:rPr sz="2000" b="1" spc="5" dirty="0"/>
              <a:t> </a:t>
            </a:r>
            <a:r>
              <a:rPr sz="2000" b="1" spc="10" dirty="0"/>
              <a:t>amongst </a:t>
            </a:r>
            <a:r>
              <a:rPr sz="2000" b="1" spc="15" dirty="0"/>
              <a:t>the</a:t>
            </a:r>
            <a:r>
              <a:rPr sz="2000" b="1" spc="10" dirty="0"/>
              <a:t> four</a:t>
            </a:r>
          </a:p>
          <a:p>
            <a:pPr marL="151130" algn="ctr">
              <a:lnSpc>
                <a:spcPts val="2410"/>
              </a:lnSpc>
            </a:pPr>
            <a:r>
              <a:rPr sz="2000" b="1" spc="5" dirty="0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1033144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20" dirty="0">
                <a:latin typeface="Arial Black"/>
                <a:cs typeface="Arial Black"/>
              </a:rPr>
              <a:t>Q</a:t>
            </a:r>
            <a:r>
              <a:rPr sz="2950" spc="-75" dirty="0">
                <a:latin typeface="Arial Black"/>
                <a:cs typeface="Arial Black"/>
              </a:rPr>
              <a:t> </a:t>
            </a:r>
            <a:r>
              <a:rPr sz="2950" spc="5" dirty="0">
                <a:latin typeface="Arial Black"/>
                <a:cs typeface="Arial Black"/>
              </a:rPr>
              <a:t>2</a:t>
            </a:r>
            <a:r>
              <a:rPr sz="2950" b="1" spc="5" dirty="0">
                <a:latin typeface="Arial"/>
                <a:cs typeface="Arial"/>
              </a:rPr>
              <a:t>1.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1538" y="2753934"/>
            <a:ext cx="8202334" cy="1641952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30" dirty="0">
                <a:latin typeface="Arial Black"/>
                <a:cs typeface="Arial Black"/>
              </a:rPr>
              <a:t>WATER-IMAGE</a:t>
            </a:r>
            <a:r>
              <a:rPr sz="2050" spc="-45" dirty="0">
                <a:latin typeface="Arial Black"/>
                <a:cs typeface="Arial Black"/>
              </a:rPr>
              <a:t> </a:t>
            </a:r>
            <a:r>
              <a:rPr sz="2050" spc="-15" dirty="0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 idx="4294967295"/>
          </p:nvPr>
        </p:nvSpPr>
        <p:spPr>
          <a:xfrm>
            <a:off x="562332" y="1342940"/>
            <a:ext cx="1109599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sz="2000" b="1" spc="10" dirty="0"/>
              <a:t>Choose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10" dirty="0"/>
              <a:t> correct water</a:t>
            </a:r>
            <a:r>
              <a:rPr sz="2000" b="1" dirty="0"/>
              <a:t> </a:t>
            </a:r>
            <a:r>
              <a:rPr sz="2000" b="1" spc="10" dirty="0"/>
              <a:t>image</a:t>
            </a:r>
            <a:r>
              <a:rPr sz="2000" b="1" spc="5" dirty="0"/>
              <a:t> </a:t>
            </a:r>
            <a:r>
              <a:rPr sz="2000" b="1" spc="10" dirty="0"/>
              <a:t>of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5" dirty="0"/>
              <a:t> </a:t>
            </a:r>
            <a:r>
              <a:rPr sz="2000" b="1" spc="10" dirty="0"/>
              <a:t>given</a:t>
            </a:r>
            <a:r>
              <a:rPr sz="2000" b="1" spc="5" dirty="0"/>
              <a:t> </a:t>
            </a:r>
            <a:r>
              <a:rPr sz="2000" b="1" spc="10" dirty="0"/>
              <a:t>figure (X) </a:t>
            </a:r>
            <a:r>
              <a:rPr sz="2000" b="1" spc="15" dirty="0"/>
              <a:t>from</a:t>
            </a:r>
            <a:r>
              <a:rPr sz="2000" b="1" spc="5" dirty="0"/>
              <a:t> </a:t>
            </a:r>
            <a:r>
              <a:rPr sz="2000" b="1" spc="10" dirty="0"/>
              <a:t>amongst </a:t>
            </a:r>
            <a:r>
              <a:rPr sz="2000" b="1" spc="15" dirty="0"/>
              <a:t>the</a:t>
            </a:r>
            <a:r>
              <a:rPr sz="2000" b="1" spc="10" dirty="0"/>
              <a:t> four</a:t>
            </a:r>
          </a:p>
          <a:p>
            <a:pPr marL="151130" algn="ctr">
              <a:lnSpc>
                <a:spcPts val="2410"/>
              </a:lnSpc>
            </a:pPr>
            <a:r>
              <a:rPr sz="2000" b="1" spc="5" dirty="0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1033144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20" dirty="0">
                <a:latin typeface="Arial Black"/>
                <a:cs typeface="Arial Black"/>
              </a:rPr>
              <a:t>Q</a:t>
            </a:r>
            <a:r>
              <a:rPr sz="2950" spc="-75" dirty="0">
                <a:latin typeface="Arial Black"/>
                <a:cs typeface="Arial Black"/>
              </a:rPr>
              <a:t> </a:t>
            </a:r>
            <a:r>
              <a:rPr sz="2950" spc="5" dirty="0">
                <a:latin typeface="Arial Black"/>
                <a:cs typeface="Arial Black"/>
              </a:rPr>
              <a:t>2</a:t>
            </a:r>
            <a:r>
              <a:rPr sz="2950" b="1" spc="5" dirty="0">
                <a:latin typeface="Arial"/>
                <a:cs typeface="Arial"/>
              </a:rPr>
              <a:t>1.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81538" y="2753935"/>
            <a:ext cx="8216900" cy="1642110"/>
            <a:chOff x="2381538" y="2753935"/>
            <a:chExt cx="8216900" cy="16421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1538" y="2753935"/>
              <a:ext cx="8202334" cy="164195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100150" y="3710299"/>
              <a:ext cx="3483610" cy="671830"/>
            </a:xfrm>
            <a:custGeom>
              <a:avLst/>
              <a:gdLst/>
              <a:ahLst/>
              <a:cxnLst/>
              <a:rect l="l" t="t" r="r" b="b"/>
              <a:pathLst>
                <a:path w="3483609" h="671829">
                  <a:moveTo>
                    <a:pt x="0" y="0"/>
                  </a:moveTo>
                  <a:lnTo>
                    <a:pt x="3483599" y="0"/>
                  </a:lnTo>
                  <a:lnTo>
                    <a:pt x="3483599" y="671399"/>
                  </a:lnTo>
                  <a:lnTo>
                    <a:pt x="0" y="671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30" dirty="0">
                <a:latin typeface="Arial Black"/>
                <a:cs typeface="Arial Black"/>
              </a:rPr>
              <a:t>WATER-IMAGE</a:t>
            </a:r>
            <a:r>
              <a:rPr sz="2050" spc="-45" dirty="0">
                <a:latin typeface="Arial Black"/>
                <a:cs typeface="Arial Black"/>
              </a:rPr>
              <a:t> </a:t>
            </a:r>
            <a:r>
              <a:rPr sz="2050" spc="-15" dirty="0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 idx="4294967295"/>
          </p:nvPr>
        </p:nvSpPr>
        <p:spPr>
          <a:xfrm>
            <a:off x="562332" y="1342940"/>
            <a:ext cx="1109599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sz="2000" b="1" spc="10" dirty="0"/>
              <a:t>Choose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10" dirty="0"/>
              <a:t> correct water</a:t>
            </a:r>
            <a:r>
              <a:rPr sz="2000" b="1" dirty="0"/>
              <a:t> </a:t>
            </a:r>
            <a:r>
              <a:rPr sz="2000" b="1" spc="10" dirty="0"/>
              <a:t>image</a:t>
            </a:r>
            <a:r>
              <a:rPr sz="2000" b="1" spc="5" dirty="0"/>
              <a:t> </a:t>
            </a:r>
            <a:r>
              <a:rPr sz="2000" b="1" spc="10" dirty="0"/>
              <a:t>of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5" dirty="0"/>
              <a:t> </a:t>
            </a:r>
            <a:r>
              <a:rPr sz="2000" b="1" spc="10" dirty="0"/>
              <a:t>given</a:t>
            </a:r>
            <a:r>
              <a:rPr sz="2000" b="1" spc="5" dirty="0"/>
              <a:t> </a:t>
            </a:r>
            <a:r>
              <a:rPr sz="2000" b="1" spc="10" dirty="0"/>
              <a:t>figure (X) </a:t>
            </a:r>
            <a:r>
              <a:rPr sz="2000" b="1" spc="15" dirty="0"/>
              <a:t>from</a:t>
            </a:r>
            <a:r>
              <a:rPr sz="2000" b="1" spc="5" dirty="0"/>
              <a:t> </a:t>
            </a:r>
            <a:r>
              <a:rPr sz="2000" b="1" spc="10" dirty="0"/>
              <a:t>amongst </a:t>
            </a:r>
            <a:r>
              <a:rPr sz="2000" b="1" spc="15" dirty="0"/>
              <a:t>the</a:t>
            </a:r>
            <a:r>
              <a:rPr sz="2000" b="1" spc="10" dirty="0"/>
              <a:t> four</a:t>
            </a:r>
          </a:p>
          <a:p>
            <a:pPr marL="151130" algn="ctr">
              <a:lnSpc>
                <a:spcPts val="2410"/>
              </a:lnSpc>
            </a:pPr>
            <a:r>
              <a:rPr sz="2000" b="1" spc="5" dirty="0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843280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20" dirty="0">
                <a:latin typeface="Arial Black"/>
                <a:cs typeface="Arial Black"/>
              </a:rPr>
              <a:t>Q</a:t>
            </a:r>
            <a:r>
              <a:rPr sz="2950" spc="-80" dirty="0">
                <a:latin typeface="Arial Black"/>
                <a:cs typeface="Arial Black"/>
              </a:rPr>
              <a:t> </a:t>
            </a:r>
            <a:r>
              <a:rPr sz="2950" spc="5" dirty="0">
                <a:latin typeface="Arial Black"/>
                <a:cs typeface="Arial Black"/>
              </a:rPr>
              <a:t>3.</a:t>
            </a:r>
            <a:endParaRPr sz="2950">
              <a:latin typeface="Arial Black"/>
              <a:cs typeface="Arial Black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9714" y="2697163"/>
            <a:ext cx="7841365" cy="17138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30" dirty="0">
                <a:latin typeface="Arial Black"/>
                <a:cs typeface="Arial Black"/>
              </a:rPr>
              <a:t>WATER-IMAGE</a:t>
            </a:r>
            <a:r>
              <a:rPr sz="2050" spc="-45" dirty="0">
                <a:latin typeface="Arial Black"/>
                <a:cs typeface="Arial Black"/>
              </a:rPr>
              <a:t> </a:t>
            </a:r>
            <a:r>
              <a:rPr sz="2050" spc="-15" dirty="0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 idx="4294967295"/>
          </p:nvPr>
        </p:nvSpPr>
        <p:spPr>
          <a:xfrm>
            <a:off x="562332" y="1342940"/>
            <a:ext cx="1109599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sz="2000" b="1" spc="10" dirty="0"/>
              <a:t>Choose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10" dirty="0"/>
              <a:t> correct water</a:t>
            </a:r>
            <a:r>
              <a:rPr sz="2000" b="1" dirty="0"/>
              <a:t> </a:t>
            </a:r>
            <a:r>
              <a:rPr sz="2000" b="1" spc="10" dirty="0"/>
              <a:t>image</a:t>
            </a:r>
            <a:r>
              <a:rPr sz="2000" b="1" spc="5" dirty="0"/>
              <a:t> </a:t>
            </a:r>
            <a:r>
              <a:rPr sz="2000" b="1" spc="10" dirty="0"/>
              <a:t>of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5" dirty="0"/>
              <a:t> </a:t>
            </a:r>
            <a:r>
              <a:rPr sz="2000" b="1" spc="10" dirty="0"/>
              <a:t>given</a:t>
            </a:r>
            <a:r>
              <a:rPr sz="2000" b="1" spc="5" dirty="0"/>
              <a:t> </a:t>
            </a:r>
            <a:r>
              <a:rPr sz="2000" b="1" spc="10" dirty="0"/>
              <a:t>figure (X) </a:t>
            </a:r>
            <a:r>
              <a:rPr sz="2000" b="1" spc="15" dirty="0"/>
              <a:t>from</a:t>
            </a:r>
            <a:r>
              <a:rPr sz="2000" b="1" spc="5" dirty="0"/>
              <a:t> </a:t>
            </a:r>
            <a:r>
              <a:rPr sz="2000" b="1" spc="10" dirty="0"/>
              <a:t>amongst </a:t>
            </a:r>
            <a:r>
              <a:rPr sz="2000" b="1" spc="15" dirty="0"/>
              <a:t>the</a:t>
            </a:r>
            <a:r>
              <a:rPr sz="2000" b="1" spc="10" dirty="0"/>
              <a:t> four</a:t>
            </a:r>
          </a:p>
          <a:p>
            <a:pPr marL="151130" algn="ctr">
              <a:lnSpc>
                <a:spcPts val="2410"/>
              </a:lnSpc>
            </a:pPr>
            <a:r>
              <a:rPr sz="2000" b="1" spc="5" dirty="0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843280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20" dirty="0">
                <a:latin typeface="Arial Black"/>
                <a:cs typeface="Arial Black"/>
              </a:rPr>
              <a:t>Q</a:t>
            </a:r>
            <a:r>
              <a:rPr sz="2950" spc="-80" dirty="0">
                <a:latin typeface="Arial Black"/>
                <a:cs typeface="Arial Black"/>
              </a:rPr>
              <a:t> </a:t>
            </a:r>
            <a:r>
              <a:rPr sz="2950" spc="5" dirty="0">
                <a:latin typeface="Arial Black"/>
                <a:cs typeface="Arial Black"/>
              </a:rPr>
              <a:t>3.</a:t>
            </a:r>
            <a:endParaRPr sz="2950">
              <a:latin typeface="Arial Black"/>
              <a:cs typeface="Arial Black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75437" y="2697163"/>
            <a:ext cx="7856220" cy="1713864"/>
            <a:chOff x="1975437" y="2697163"/>
            <a:chExt cx="7856220" cy="171386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9714" y="2697163"/>
              <a:ext cx="7841365" cy="17138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89725" y="3710274"/>
              <a:ext cx="3657600" cy="577215"/>
            </a:xfrm>
            <a:custGeom>
              <a:avLst/>
              <a:gdLst/>
              <a:ahLst/>
              <a:cxnLst/>
              <a:rect l="l" t="t" r="r" b="b"/>
              <a:pathLst>
                <a:path w="3657600" h="577214">
                  <a:moveTo>
                    <a:pt x="0" y="0"/>
                  </a:moveTo>
                  <a:lnTo>
                    <a:pt x="3657599" y="0"/>
                  </a:lnTo>
                  <a:lnTo>
                    <a:pt x="3657599" y="576899"/>
                  </a:lnTo>
                  <a:lnTo>
                    <a:pt x="0" y="5768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30" dirty="0">
                <a:latin typeface="Arial Black"/>
                <a:cs typeface="Arial Black"/>
              </a:rPr>
              <a:t>WATER-IMAGE</a:t>
            </a:r>
            <a:r>
              <a:rPr sz="2050" spc="-45" dirty="0">
                <a:latin typeface="Arial Black"/>
                <a:cs typeface="Arial Black"/>
              </a:rPr>
              <a:t> </a:t>
            </a:r>
            <a:r>
              <a:rPr sz="2050" spc="-15" dirty="0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 idx="4294967295"/>
          </p:nvPr>
        </p:nvSpPr>
        <p:spPr>
          <a:xfrm>
            <a:off x="562332" y="1342940"/>
            <a:ext cx="1109599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sz="2000" b="1" spc="10" dirty="0"/>
              <a:t>Choose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10" dirty="0"/>
              <a:t> correct water</a:t>
            </a:r>
            <a:r>
              <a:rPr sz="2000" b="1" dirty="0"/>
              <a:t> </a:t>
            </a:r>
            <a:r>
              <a:rPr sz="2000" b="1" spc="10" dirty="0"/>
              <a:t>image</a:t>
            </a:r>
            <a:r>
              <a:rPr sz="2000" b="1" spc="5" dirty="0"/>
              <a:t> </a:t>
            </a:r>
            <a:r>
              <a:rPr sz="2000" b="1" spc="10" dirty="0"/>
              <a:t>of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5" dirty="0"/>
              <a:t> </a:t>
            </a:r>
            <a:r>
              <a:rPr sz="2000" b="1" spc="10" dirty="0"/>
              <a:t>given</a:t>
            </a:r>
            <a:r>
              <a:rPr sz="2000" b="1" spc="5" dirty="0"/>
              <a:t> </a:t>
            </a:r>
            <a:r>
              <a:rPr sz="2000" b="1" spc="10" dirty="0"/>
              <a:t>figure (X) </a:t>
            </a:r>
            <a:r>
              <a:rPr sz="2000" b="1" spc="15" dirty="0"/>
              <a:t>from</a:t>
            </a:r>
            <a:r>
              <a:rPr sz="2000" b="1" spc="5" dirty="0"/>
              <a:t> </a:t>
            </a:r>
            <a:r>
              <a:rPr sz="2000" b="1" spc="10" dirty="0"/>
              <a:t>amongst </a:t>
            </a:r>
            <a:r>
              <a:rPr sz="2000" b="1" spc="15" dirty="0"/>
              <a:t>the</a:t>
            </a:r>
            <a:r>
              <a:rPr sz="2000" b="1" spc="10" dirty="0"/>
              <a:t> four</a:t>
            </a:r>
          </a:p>
          <a:p>
            <a:pPr marL="151130" algn="ctr">
              <a:lnSpc>
                <a:spcPts val="2410"/>
              </a:lnSpc>
            </a:pPr>
            <a:r>
              <a:rPr sz="2000" b="1" spc="5" dirty="0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822960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20" dirty="0">
                <a:latin typeface="Arial Black"/>
                <a:cs typeface="Arial Black"/>
              </a:rPr>
              <a:t>Q</a:t>
            </a:r>
            <a:r>
              <a:rPr sz="2950" spc="-85" dirty="0">
                <a:latin typeface="Arial Black"/>
                <a:cs typeface="Arial Black"/>
              </a:rPr>
              <a:t> </a:t>
            </a:r>
            <a:r>
              <a:rPr sz="2950" spc="10" dirty="0">
                <a:latin typeface="Arial Black"/>
                <a:cs typeface="Arial Black"/>
              </a:rPr>
              <a:t>4</a:t>
            </a:r>
            <a:r>
              <a:rPr sz="2950" b="1" spc="10" dirty="0">
                <a:latin typeface="Arial"/>
                <a:cs typeface="Arial"/>
              </a:rPr>
              <a:t>.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4374" y="2857664"/>
            <a:ext cx="6841218" cy="18030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30" dirty="0">
                <a:latin typeface="Arial Black"/>
                <a:cs typeface="Arial Black"/>
              </a:rPr>
              <a:t>WATER-IMAGE</a:t>
            </a:r>
            <a:r>
              <a:rPr sz="2050" spc="-45" dirty="0">
                <a:latin typeface="Arial Black"/>
                <a:cs typeface="Arial Black"/>
              </a:rPr>
              <a:t> </a:t>
            </a:r>
            <a:r>
              <a:rPr sz="2050" spc="-15" dirty="0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 idx="4294967295"/>
          </p:nvPr>
        </p:nvSpPr>
        <p:spPr>
          <a:xfrm>
            <a:off x="562332" y="1342940"/>
            <a:ext cx="1109599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sz="2000" b="1" spc="10" dirty="0"/>
              <a:t>Choose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10" dirty="0"/>
              <a:t> correct water</a:t>
            </a:r>
            <a:r>
              <a:rPr sz="2000" b="1" dirty="0"/>
              <a:t> </a:t>
            </a:r>
            <a:r>
              <a:rPr sz="2000" b="1" spc="10" dirty="0"/>
              <a:t>image</a:t>
            </a:r>
            <a:r>
              <a:rPr sz="2000" b="1" spc="5" dirty="0"/>
              <a:t> </a:t>
            </a:r>
            <a:r>
              <a:rPr sz="2000" b="1" spc="10" dirty="0"/>
              <a:t>of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5" dirty="0"/>
              <a:t> </a:t>
            </a:r>
            <a:r>
              <a:rPr sz="2000" b="1" spc="10" dirty="0"/>
              <a:t>given</a:t>
            </a:r>
            <a:r>
              <a:rPr sz="2000" b="1" spc="5" dirty="0"/>
              <a:t> </a:t>
            </a:r>
            <a:r>
              <a:rPr sz="2000" b="1" spc="10" dirty="0"/>
              <a:t>figure (X) </a:t>
            </a:r>
            <a:r>
              <a:rPr sz="2000" b="1" spc="15" dirty="0"/>
              <a:t>from</a:t>
            </a:r>
            <a:r>
              <a:rPr sz="2000" b="1" spc="5" dirty="0"/>
              <a:t> </a:t>
            </a:r>
            <a:r>
              <a:rPr sz="2000" b="1" spc="10" dirty="0"/>
              <a:t>amongst </a:t>
            </a:r>
            <a:r>
              <a:rPr sz="2000" b="1" spc="15" dirty="0"/>
              <a:t>the</a:t>
            </a:r>
            <a:r>
              <a:rPr sz="2000" b="1" spc="10" dirty="0"/>
              <a:t> four</a:t>
            </a:r>
          </a:p>
          <a:p>
            <a:pPr marL="151130" algn="ctr">
              <a:lnSpc>
                <a:spcPts val="2410"/>
              </a:lnSpc>
            </a:pPr>
            <a:r>
              <a:rPr sz="2000" b="1" spc="5" dirty="0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822960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20" dirty="0">
                <a:latin typeface="Arial Black"/>
                <a:cs typeface="Arial Black"/>
              </a:rPr>
              <a:t>Q</a:t>
            </a:r>
            <a:r>
              <a:rPr sz="2950" spc="-85" dirty="0">
                <a:latin typeface="Arial Black"/>
                <a:cs typeface="Arial Black"/>
              </a:rPr>
              <a:t> </a:t>
            </a:r>
            <a:r>
              <a:rPr sz="2950" spc="10" dirty="0">
                <a:latin typeface="Arial Black"/>
                <a:cs typeface="Arial Black"/>
              </a:rPr>
              <a:t>4</a:t>
            </a:r>
            <a:r>
              <a:rPr sz="2950" b="1" spc="10" dirty="0">
                <a:latin typeface="Arial"/>
                <a:cs typeface="Arial"/>
              </a:rPr>
              <a:t>.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70087" y="2857664"/>
            <a:ext cx="6856095" cy="1803400"/>
            <a:chOff x="1970087" y="2857664"/>
            <a:chExt cx="6856095" cy="18034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4374" y="2857664"/>
              <a:ext cx="6841217" cy="18030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84375" y="4042900"/>
              <a:ext cx="3226435" cy="555625"/>
            </a:xfrm>
            <a:custGeom>
              <a:avLst/>
              <a:gdLst/>
              <a:ahLst/>
              <a:cxnLst/>
              <a:rect l="l" t="t" r="r" b="b"/>
              <a:pathLst>
                <a:path w="3226435" h="555625">
                  <a:moveTo>
                    <a:pt x="0" y="0"/>
                  </a:moveTo>
                  <a:lnTo>
                    <a:pt x="3226199" y="0"/>
                  </a:lnTo>
                  <a:lnTo>
                    <a:pt x="3226199" y="555599"/>
                  </a:lnTo>
                  <a:lnTo>
                    <a:pt x="0" y="5555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30" dirty="0">
                <a:latin typeface="Arial Black"/>
                <a:cs typeface="Arial Black"/>
              </a:rPr>
              <a:t>WATER-IMAGE</a:t>
            </a:r>
            <a:r>
              <a:rPr sz="2050" spc="-45" dirty="0">
                <a:latin typeface="Arial Black"/>
                <a:cs typeface="Arial Black"/>
              </a:rPr>
              <a:t> </a:t>
            </a:r>
            <a:r>
              <a:rPr sz="2050" spc="-15" dirty="0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 idx="4294967295"/>
          </p:nvPr>
        </p:nvSpPr>
        <p:spPr>
          <a:xfrm>
            <a:off x="562332" y="1342940"/>
            <a:ext cx="1109599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sz="2000" b="1" spc="10" dirty="0"/>
              <a:t>Choose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10" dirty="0"/>
              <a:t> correct water</a:t>
            </a:r>
            <a:r>
              <a:rPr sz="2000" b="1" dirty="0"/>
              <a:t> </a:t>
            </a:r>
            <a:r>
              <a:rPr sz="2000" b="1" spc="10" dirty="0"/>
              <a:t>image</a:t>
            </a:r>
            <a:r>
              <a:rPr sz="2000" b="1" spc="5" dirty="0"/>
              <a:t> </a:t>
            </a:r>
            <a:r>
              <a:rPr sz="2000" b="1" spc="10" dirty="0"/>
              <a:t>of</a:t>
            </a:r>
            <a:r>
              <a:rPr sz="2000" b="1" spc="5" dirty="0"/>
              <a:t> </a:t>
            </a:r>
            <a:r>
              <a:rPr sz="2000" b="1" spc="15" dirty="0"/>
              <a:t>the</a:t>
            </a:r>
            <a:r>
              <a:rPr sz="2000" b="1" spc="5" dirty="0"/>
              <a:t> </a:t>
            </a:r>
            <a:r>
              <a:rPr sz="2000" b="1" spc="10" dirty="0"/>
              <a:t>given</a:t>
            </a:r>
            <a:r>
              <a:rPr sz="2000" b="1" spc="5" dirty="0"/>
              <a:t> </a:t>
            </a:r>
            <a:r>
              <a:rPr sz="2000" b="1" spc="10" dirty="0"/>
              <a:t>figure (X) </a:t>
            </a:r>
            <a:r>
              <a:rPr sz="2000" b="1" spc="15" dirty="0"/>
              <a:t>from</a:t>
            </a:r>
            <a:r>
              <a:rPr sz="2000" b="1" spc="5" dirty="0"/>
              <a:t> </a:t>
            </a:r>
            <a:r>
              <a:rPr sz="2000" b="1" spc="10" dirty="0"/>
              <a:t>amongst </a:t>
            </a:r>
            <a:r>
              <a:rPr sz="2000" b="1" spc="15" dirty="0"/>
              <a:t>the</a:t>
            </a:r>
            <a:r>
              <a:rPr sz="2000" b="1" spc="10" dirty="0"/>
              <a:t> four</a:t>
            </a:r>
          </a:p>
          <a:p>
            <a:pPr marL="151130" algn="ctr">
              <a:lnSpc>
                <a:spcPts val="2410"/>
              </a:lnSpc>
            </a:pPr>
            <a:r>
              <a:rPr sz="2000" b="1" spc="5" dirty="0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822960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20" dirty="0">
                <a:latin typeface="Arial Black"/>
                <a:cs typeface="Arial Black"/>
              </a:rPr>
              <a:t>Q</a:t>
            </a:r>
            <a:r>
              <a:rPr sz="2950" spc="-85" dirty="0">
                <a:latin typeface="Arial Black"/>
                <a:cs typeface="Arial Black"/>
              </a:rPr>
              <a:t> </a:t>
            </a:r>
            <a:r>
              <a:rPr sz="2950" spc="10" dirty="0">
                <a:latin typeface="Arial Black"/>
                <a:cs typeface="Arial Black"/>
              </a:rPr>
              <a:t>5</a:t>
            </a:r>
            <a:r>
              <a:rPr sz="2950" b="1" spc="10" dirty="0">
                <a:latin typeface="Arial"/>
                <a:cs typeface="Arial"/>
              </a:rPr>
              <a:t>.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8700" y="2646219"/>
            <a:ext cx="7103649" cy="18669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1050</Words>
  <Application>Microsoft Office PowerPoint</Application>
  <PresentationFormat>Widescreen</PresentationFormat>
  <Paragraphs>168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Arial Black</vt:lpstr>
      <vt:lpstr>Calibri</vt:lpstr>
      <vt:lpstr>Office Theme</vt:lpstr>
      <vt:lpstr>Choose the correct water image of the given figure (X) from amongst the four alternatives.</vt:lpstr>
      <vt:lpstr>Choose the correct water image of the given figure (X) from amongst the four alternatives.</vt:lpstr>
      <vt:lpstr>Choose the correct water image of the given figure (X) from amongst the four alternatives.</vt:lpstr>
      <vt:lpstr>Choose the correct water image of the given figure (X) from amongst the four alternatives.</vt:lpstr>
      <vt:lpstr>Choose the correct water image of the given figure (X) from amongst the four alternatives.</vt:lpstr>
      <vt:lpstr>Choose the correct water image of the given figure (X) from amongst the four alternatives.</vt:lpstr>
      <vt:lpstr>Choose the correct water image of the given figure (X) from amongst the four alternatives.</vt:lpstr>
      <vt:lpstr>Choose the correct water image of the given figure (X) from amongst the four alternatives.</vt:lpstr>
      <vt:lpstr>Choose the correct water image of the given figure (X) from amongst the four alternatives.</vt:lpstr>
      <vt:lpstr>Choose the correct water image of the given figure (X) from amongst the four alternatives.</vt:lpstr>
      <vt:lpstr>Choose the correct water image of the given figure (X) from amongst the four alternatives.</vt:lpstr>
      <vt:lpstr>Choose the correct water image of the given figure (X) from amongst the four alternatives.</vt:lpstr>
      <vt:lpstr>Choose the correct water image of the given figure (X) from amongst the four alternatives.</vt:lpstr>
      <vt:lpstr>Choose the correct water image of the given figure (X) from amongst the four alternatives.</vt:lpstr>
      <vt:lpstr>Choose the correct water image of the given figure (X) from amongst the four alternatives.</vt:lpstr>
      <vt:lpstr>Choose the correct water image of the given figure (X) from amongst the four alternatives.</vt:lpstr>
      <vt:lpstr>Choose the correct water image of the given figure (X) from amongst the four alternatives.</vt:lpstr>
      <vt:lpstr>Choose the correct water image of the given figure (X) from amongst the four alternatives.</vt:lpstr>
      <vt:lpstr>Choose the correct water image of the given figure (X) from amongst the four alternatives.</vt:lpstr>
      <vt:lpstr>Choose the correct water image of the given figure (X) from amongst the four alternatives.</vt:lpstr>
      <vt:lpstr>Choose the correct water image of the given figure (X) from amongst the four alternatives.</vt:lpstr>
      <vt:lpstr>Choose the correct water image of the given figure (X) from amongst the four alternatives.</vt:lpstr>
      <vt:lpstr>Choose the correct water image of the given figure (X) from amongst the four alternatives.</vt:lpstr>
      <vt:lpstr>Choose the correct water image of the given figure (X) from amongst the four alternatives.</vt:lpstr>
      <vt:lpstr>Choose the correct water image of the given figure (X) from amongst the four alternatives.</vt:lpstr>
      <vt:lpstr>Choose the correct water image of the given figure (X) from amongst the four alternatives.</vt:lpstr>
      <vt:lpstr>Choose the correct water image of the given figure (X) from amongst the four alternatives.</vt:lpstr>
      <vt:lpstr>Choose the correct water image of the given figure (X) from amongst the four alternatives.</vt:lpstr>
      <vt:lpstr>Choose the correct water image of the given figure (X) from amongst the four alternatives.</vt:lpstr>
      <vt:lpstr>Choose the correct water image of the given figure (X) from amongst the four alternatives.</vt:lpstr>
      <vt:lpstr>Choose the correct water image of the given figure (X) from amongst the four alternatives.</vt:lpstr>
      <vt:lpstr>Choose the correct water image of the given figure (X) from amongst the four alternatives.</vt:lpstr>
      <vt:lpstr>Choose the correct water image of the given figure (X) from amongst the four alternatives.</vt:lpstr>
      <vt:lpstr>Choose the correct water image of the given figure (X) from amongst the four alternatives.</vt:lpstr>
      <vt:lpstr>Choose the correct water image of the given figure (X) from amongst the four alternatives.</vt:lpstr>
      <vt:lpstr>Choose the correct water image of the given figure (X) from amongst the four alternatives.</vt:lpstr>
      <vt:lpstr>Choose the correct water image of the given figure (X) from amongst the four alternatives.</vt:lpstr>
      <vt:lpstr>Choose the correct water image of the given figure (X) from amongst the four alternatives.</vt:lpstr>
      <vt:lpstr>Choose the correct water image of the given figure (X) from amongst the four alternatives.</vt:lpstr>
      <vt:lpstr>Choose the correct water image of the given figure (X) from amongst the four alternatives.</vt:lpstr>
      <vt:lpstr>Choose the correct water image of the given figure (X) from amongst the four alternatives.</vt:lpstr>
      <vt:lpstr>Choose the correct water image of the given figure (X) from amongst the four alternatives.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WATER-IMAGE (EXERCISE-1)</dc:title>
  <cp:lastModifiedBy>jaiprakashdeoria02@gmail.com</cp:lastModifiedBy>
  <cp:revision>1</cp:revision>
  <dcterms:created xsi:type="dcterms:W3CDTF">2023-04-22T15:56:33Z</dcterms:created>
  <dcterms:modified xsi:type="dcterms:W3CDTF">2024-03-06T08:02:55Z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