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embeddedFontLst>
    <p:embeddedFont>
      <p:font typeface="Arial Black" panose="020B0A04020102020204" pitchFamily="34" charset="0"/>
      <p:regular r:id="rId47"/>
      <p:bold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3" roundtripDataSignature="AMtx7miroiutNpWfIJJNAcKIQsAXhHee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customschemas.google.com/relationships/presentationmetadata" Target="metadata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Jindal" userId="b3507a720fd66407" providerId="LiveId" clId="{AB290E80-6E45-4836-8D42-493B2CBFDE15}"/>
  </pc:docChgLst>
  <pc:docChgLst>
    <pc:chgData name="jaiprakashdeoria02@gmail.com" userId="7f811c1187038a1c" providerId="LiveId" clId="{48CECBFA-2925-45B3-ADA5-D2C060DB96D5}"/>
    <pc:docChg chg="modSld modMainMaster">
      <pc:chgData name="jaiprakashdeoria02@gmail.com" userId="7f811c1187038a1c" providerId="LiveId" clId="{48CECBFA-2925-45B3-ADA5-D2C060DB96D5}" dt="2024-03-06T08:11:11.869" v="2"/>
      <pc:docMkLst>
        <pc:docMk/>
      </pc:docMkLst>
      <pc:sldChg chg="setBg">
        <pc:chgData name="jaiprakashdeoria02@gmail.com" userId="7f811c1187038a1c" providerId="LiveId" clId="{48CECBFA-2925-45B3-ADA5-D2C060DB96D5}" dt="2024-03-06T08:11:11.869" v="2"/>
        <pc:sldMkLst>
          <pc:docMk/>
          <pc:sldMk cId="0" sldId="256"/>
        </pc:sldMkLst>
      </pc:sldChg>
      <pc:sldMasterChg chg="setBg modSldLayout">
        <pc:chgData name="jaiprakashdeoria02@gmail.com" userId="7f811c1187038a1c" providerId="LiveId" clId="{48CECBFA-2925-45B3-ADA5-D2C060DB96D5}" dt="2024-03-06T08:11:11.869" v="2"/>
        <pc:sldMasterMkLst>
          <pc:docMk/>
          <pc:sldMasterMk cId="0" sldId="2147483648"/>
        </pc:sldMasterMkLst>
        <pc:sldLayoutChg chg="setBg">
          <pc:chgData name="jaiprakashdeoria02@gmail.com" userId="7f811c1187038a1c" providerId="LiveId" clId="{48CECBFA-2925-45B3-ADA5-D2C060DB96D5}" dt="2024-03-06T08:11:11.869" v="2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jaiprakashdeoria02@gmail.com" userId="7f811c1187038a1c" providerId="LiveId" clId="{48CECBFA-2925-45B3-ADA5-D2C060DB96D5}" dt="2024-03-06T08:11:11.869" v="2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jaiprakashdeoria02@gmail.com" userId="7f811c1187038a1c" providerId="LiveId" clId="{48CECBFA-2925-45B3-ADA5-D2C060DB96D5}" dt="2024-03-06T08:11:11.869" v="2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jaiprakashdeoria02@gmail.com" userId="7f811c1187038a1c" providerId="LiveId" clId="{48CECBFA-2925-45B3-ADA5-D2C060DB96D5}" dt="2024-03-06T08:11:11.869" v="2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jaiprakashdeoria02@gmail.com" userId="7f811c1187038a1c" providerId="LiveId" clId="{48CECBFA-2925-45B3-ADA5-D2C060DB96D5}" dt="2024-03-06T08:11:11.869" v="2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jaiprakashdeoria02@gmail.com" userId="7f811c1187038a1c" providerId="LiveId" clId="{48CECBFA-2925-45B3-ADA5-D2C060DB96D5}" dt="2024-03-06T08:11:11.869" v="2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jaiprakashdeoria02@gmail.com" userId="7f811c1187038a1c" providerId="LiveId" clId="{48CECBFA-2925-45B3-ADA5-D2C060DB96D5}" dt="2024-03-06T08:11:11.869" v="2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jaiprakashdeoria02@gmail.com" userId="7f811c1187038a1c" providerId="LiveId" clId="{48CECBFA-2925-45B3-ADA5-D2C060DB96D5}" dt="2024-03-06T08:11:11.869" v="2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jaiprakashdeoria02@gmail.com" userId="7f811c1187038a1c" providerId="LiveId" clId="{48CECBFA-2925-45B3-ADA5-D2C060DB96D5}" dt="2024-03-06T08:11:11.869" v="2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jaiprakashdeoria02@gmail.com" userId="7f811c1187038a1c" providerId="LiveId" clId="{48CECBFA-2925-45B3-ADA5-D2C060DB96D5}" dt="2024-03-06T08:11:11.869" v="2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jaiprakashdeoria02@gmail.com" userId="7f811c1187038a1c" providerId="LiveId" clId="{48CECBFA-2925-45B3-ADA5-D2C060DB96D5}" dt="2024-03-06T08:11:11.869" v="2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jaiprakashdeoria02@gmail.com" userId="7f811c1187038a1c" providerId="LiveId" clId="{48CECBFA-2925-45B3-ADA5-D2C060DB96D5}" dt="2024-03-06T08:11:11.869" v="2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d33a87c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1d33a87c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d33a87c3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1d33a87c3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d33a87c3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21d33a87c3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d33a87c3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21d33a87c3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d33a87c3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21d33a87c3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d33a87c3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1d33a87c3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d33a87c3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1d33a87c3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1d33a87c33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21d33a87c3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d33a87c33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21d33a87c33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1d33a87c3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1d33a87c3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1d33a87c3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21d33a87c3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d33a87c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21d33a87c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d33a87c33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21d33a87c33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1d33a87c33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21d33a87c33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1d33a87c33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21d33a87c33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1d33a87c33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21d33a87c33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1d33a87c33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21d33a87c33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1d33a87c33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21d33a87c33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1d33a87c33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g21d33a87c33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1d33a87c33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g21d33a87c33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d33a87c3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1d33a87c3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d33a87c3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1d33a87c3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6"/>
          <p:cNvSpPr/>
          <p:nvPr/>
        </p:nvSpPr>
        <p:spPr>
          <a:xfrm rot="10800000" flipH="1">
            <a:off x="5191124" y="6439955"/>
            <a:ext cx="6997050" cy="420957"/>
          </a:xfrm>
          <a:custGeom>
            <a:avLst/>
            <a:gdLst/>
            <a:ahLst/>
            <a:cxnLst/>
            <a:rect l="l" t="t" r="r" b="b"/>
            <a:pathLst>
              <a:path w="6997050" h="474402" extrusionOk="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6"/>
          <p:cNvSpPr/>
          <p:nvPr/>
        </p:nvSpPr>
        <p:spPr>
          <a:xfrm>
            <a:off x="1" y="6439956"/>
            <a:ext cx="5490211" cy="418044"/>
          </a:xfrm>
          <a:custGeom>
            <a:avLst/>
            <a:gdLst/>
            <a:ahLst/>
            <a:cxnLst/>
            <a:rect l="l" t="t" r="r" b="b"/>
            <a:pathLst>
              <a:path w="5490211" h="473605" extrusionOk="0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6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6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23" name="Google Shape;23;p26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sp>
        <p:nvSpPr>
          <p:cNvPr id="24" name="Google Shape;24;p26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6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6"/>
          <p:cNvSpPr txBox="1">
            <a:spLocks noGrp="1"/>
          </p:cNvSpPr>
          <p:nvPr>
            <p:ph type="body" idx="1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">
  <p:cSld name="1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1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dt" idx="10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ftr" idx="11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28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B.2		C.3		D.4</a:t>
            </a:r>
            <a:endParaRPr sz="3200" b="1"/>
          </a:p>
        </p:txBody>
      </p:sp>
      <p:pic>
        <p:nvPicPr>
          <p:cNvPr id="103" name="Google Shape;103;p1" descr="http://www.indiabix.com/_files/images/non-verbal-reasoning/water-images/section-2/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0690" y="2802938"/>
            <a:ext cx="7315200" cy="1755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d33a87c33_0_3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lang="en-US" b="1"/>
              <a:t>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B.2		</a:t>
            </a:r>
            <a:r>
              <a:rPr lang="en-US" sz="3200" b="1">
                <a:solidFill>
                  <a:srgbClr val="FF0000"/>
                </a:solidFill>
              </a:rPr>
              <a:t>C.3</a:t>
            </a:r>
            <a:r>
              <a:rPr lang="en-US" sz="3200" b="1"/>
              <a:t>		D.4</a:t>
            </a:r>
            <a:endParaRPr sz="3200" b="1"/>
          </a:p>
        </p:txBody>
      </p:sp>
      <p:pic>
        <p:nvPicPr>
          <p:cNvPr id="166" name="Google Shape;166;g21d33a87c33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2699" y="2755900"/>
            <a:ext cx="8303515" cy="1952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lang="en-US" b="1"/>
              <a:t>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A.1		B.2		C.3		D.4</a:t>
            </a:r>
            <a:endParaRPr sz="3200" b="1"/>
          </a:p>
        </p:txBody>
      </p:sp>
      <p:pic>
        <p:nvPicPr>
          <p:cNvPr id="173" name="Google Shape;17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0561" y="2769667"/>
            <a:ext cx="9818365" cy="2184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d33a87c33_0_3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lang="en-US" b="1"/>
              <a:t>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A.1		B.2		C.3		</a:t>
            </a:r>
            <a:r>
              <a:rPr lang="en-US" sz="3200" b="1">
                <a:solidFill>
                  <a:srgbClr val="FF0000"/>
                </a:solidFill>
              </a:rPr>
              <a:t>D.4</a:t>
            </a:r>
            <a:endParaRPr sz="3200" b="1">
              <a:solidFill>
                <a:srgbClr val="FF0000"/>
              </a:solidFill>
            </a:endParaRPr>
          </a:p>
        </p:txBody>
      </p:sp>
      <p:pic>
        <p:nvPicPr>
          <p:cNvPr id="180" name="Google Shape;180;g21d33a87c33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0561" y="2769667"/>
            <a:ext cx="9818365" cy="2184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lang="en-US" b="1"/>
              <a:t>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B.2		C.3		D.4</a:t>
            </a:r>
            <a:r>
              <a:rPr lang="en-US" sz="3200" b="1">
                <a:solidFill>
                  <a:schemeClr val="lt1"/>
                </a:solidFill>
              </a:rPr>
              <a:t>D.4</a:t>
            </a:r>
            <a:endParaRPr sz="3200" b="1">
              <a:solidFill>
                <a:schemeClr val="lt1"/>
              </a:solidFill>
            </a:endParaRPr>
          </a:p>
        </p:txBody>
      </p:sp>
      <p:pic>
        <p:nvPicPr>
          <p:cNvPr id="187" name="Google Shape;18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3959" y="2616957"/>
            <a:ext cx="9543742" cy="246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d33a87c33_0_6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lang="en-US" b="1"/>
              <a:t>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B.2		C.3		</a:t>
            </a:r>
            <a:r>
              <a:rPr lang="en-US" sz="3200" b="1">
                <a:solidFill>
                  <a:srgbClr val="FF0000"/>
                </a:solidFill>
              </a:rPr>
              <a:t>D.4</a:t>
            </a:r>
            <a:endParaRPr sz="3200" b="1">
              <a:solidFill>
                <a:srgbClr val="FF0000"/>
              </a:solidFill>
            </a:endParaRPr>
          </a:p>
        </p:txBody>
      </p:sp>
      <p:pic>
        <p:nvPicPr>
          <p:cNvPr id="194" name="Google Shape;194;g21d33a87c33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3959" y="2616957"/>
            <a:ext cx="9543742" cy="246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lang="en-US" b="1"/>
              <a:t>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B.2		C.3		D.4</a:t>
            </a:r>
            <a:endParaRPr sz="3200" b="1"/>
          </a:p>
        </p:txBody>
      </p:sp>
      <p:pic>
        <p:nvPicPr>
          <p:cNvPr id="201" name="Google Shape;20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089" y="2589235"/>
            <a:ext cx="9430177" cy="2555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d33a87c33_0_6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lang="en-US" b="1"/>
              <a:t>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B.2		C.3		</a:t>
            </a:r>
            <a:r>
              <a:rPr lang="en-US" sz="3200" b="1">
                <a:solidFill>
                  <a:srgbClr val="FF0000"/>
                </a:solidFill>
              </a:rPr>
              <a:t>D.4</a:t>
            </a:r>
            <a:endParaRPr sz="3200" b="1">
              <a:solidFill>
                <a:srgbClr val="FF0000"/>
              </a:solidFill>
            </a:endParaRPr>
          </a:p>
        </p:txBody>
      </p:sp>
      <p:pic>
        <p:nvPicPr>
          <p:cNvPr id="208" name="Google Shape;208;g21d33a87c33_0_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089" y="2589235"/>
            <a:ext cx="9430177" cy="2555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lang="en-US" b="1"/>
              <a:t>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B.2		C.3		D.4</a:t>
            </a:r>
            <a:endParaRPr sz="3200" b="1"/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1003" y="2552132"/>
            <a:ext cx="9845683" cy="2456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1d33a87c33_0_7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lang="en-US" b="1"/>
              <a:t>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B.2		</a:t>
            </a:r>
            <a:r>
              <a:rPr lang="en-US" sz="3200" b="1">
                <a:solidFill>
                  <a:srgbClr val="FF0000"/>
                </a:solidFill>
              </a:rPr>
              <a:t>C.3</a:t>
            </a:r>
            <a:r>
              <a:rPr lang="en-US" sz="3200" b="1"/>
              <a:t>		D.4</a:t>
            </a:r>
            <a:endParaRPr sz="3200" b="1"/>
          </a:p>
        </p:txBody>
      </p:sp>
      <p:pic>
        <p:nvPicPr>
          <p:cNvPr id="222" name="Google Shape;222;g21d33a87c33_0_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1003" y="2552132"/>
            <a:ext cx="9845683" cy="2456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10.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B.2		C.3		D.4</a:t>
            </a:r>
            <a:endParaRPr sz="3200" b="1"/>
          </a:p>
        </p:txBody>
      </p:sp>
      <p:pic>
        <p:nvPicPr>
          <p:cNvPr id="229" name="Google Shape;22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8405" y="2647665"/>
            <a:ext cx="10008072" cy="2483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d33a87c33_0_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</a:t>
            </a:r>
            <a:r>
              <a:rPr lang="en-US" sz="3200" b="1">
                <a:solidFill>
                  <a:srgbClr val="FF0000"/>
                </a:solidFill>
                <a:highlight>
                  <a:schemeClr val="lt1"/>
                </a:highlight>
              </a:rPr>
              <a:t>B.2</a:t>
            </a:r>
            <a:r>
              <a:rPr lang="en-US" sz="3200" b="1"/>
              <a:t>		C.3		D.4</a:t>
            </a:r>
            <a:endParaRPr sz="3200" b="1"/>
          </a:p>
        </p:txBody>
      </p:sp>
      <p:pic>
        <p:nvPicPr>
          <p:cNvPr id="110" name="Google Shape;110;g21d33a87c33_0_6" descr="http://www.indiabix.com/_files/images/non-verbal-reasoning/water-images/section-2/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0690" y="2802938"/>
            <a:ext cx="7315200" cy="1755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1d33a87c33_0_7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10.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B.2		</a:t>
            </a:r>
            <a:r>
              <a:rPr lang="en-US" sz="3200" b="1">
                <a:solidFill>
                  <a:srgbClr val="FF0000"/>
                </a:solidFill>
              </a:rPr>
              <a:t>C.3</a:t>
            </a:r>
            <a:r>
              <a:rPr lang="en-US" sz="3200" b="1"/>
              <a:t>		D.4</a:t>
            </a:r>
            <a:endParaRPr sz="3200" b="1"/>
          </a:p>
        </p:txBody>
      </p:sp>
      <p:pic>
        <p:nvPicPr>
          <p:cNvPr id="236" name="Google Shape;236;g21d33a87c33_0_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8405" y="2647665"/>
            <a:ext cx="10008072" cy="2483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11.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B.2		C.3		D.4</a:t>
            </a:r>
            <a:endParaRPr sz="3200" b="1"/>
          </a:p>
        </p:txBody>
      </p:sp>
      <p:pic>
        <p:nvPicPr>
          <p:cNvPr id="243" name="Google Shape;24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0638" y="2565779"/>
            <a:ext cx="9871348" cy="2429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1d33a87c33_0_8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11.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B.2		</a:t>
            </a:r>
            <a:r>
              <a:rPr lang="en-US" sz="3200" b="1">
                <a:solidFill>
                  <a:srgbClr val="FF0000"/>
                </a:solidFill>
              </a:rPr>
              <a:t>C.3</a:t>
            </a:r>
            <a:r>
              <a:rPr lang="en-US" sz="3200" b="1"/>
              <a:t>		D.4</a:t>
            </a:r>
            <a:endParaRPr sz="3200" b="1"/>
          </a:p>
        </p:txBody>
      </p:sp>
      <p:pic>
        <p:nvPicPr>
          <p:cNvPr id="250" name="Google Shape;250;g21d33a87c33_0_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0638" y="2565779"/>
            <a:ext cx="9871348" cy="2429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12.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B.2		C.3		D.4</a:t>
            </a:r>
            <a:endParaRPr sz="3200" b="1"/>
          </a:p>
        </p:txBody>
      </p:sp>
      <p:pic>
        <p:nvPicPr>
          <p:cNvPr id="257" name="Google Shape;25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3153" y="2799940"/>
            <a:ext cx="9921661" cy="2197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1d33a87c33_0_9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12.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B.2		</a:t>
            </a:r>
            <a:r>
              <a:rPr lang="en-US" sz="3200" b="1">
                <a:solidFill>
                  <a:srgbClr val="FF0000"/>
                </a:solidFill>
              </a:rPr>
              <a:t>C.3</a:t>
            </a:r>
            <a:r>
              <a:rPr lang="en-US" sz="3200" b="1"/>
              <a:t>		D.4</a:t>
            </a:r>
            <a:endParaRPr sz="3200" b="1"/>
          </a:p>
        </p:txBody>
      </p:sp>
      <p:pic>
        <p:nvPicPr>
          <p:cNvPr id="264" name="Google Shape;264;g21d33a87c33_0_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3153" y="2799940"/>
            <a:ext cx="9921661" cy="2197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13.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B.2		C.3		D.4</a:t>
            </a:r>
            <a:endParaRPr sz="3200" b="1"/>
          </a:p>
        </p:txBody>
      </p:sp>
      <p:pic>
        <p:nvPicPr>
          <p:cNvPr id="271" name="Google Shape;27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5117" y="2729551"/>
            <a:ext cx="9341667" cy="2183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1d33a87c33_0_9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13.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B.2		C.3		</a:t>
            </a:r>
            <a:r>
              <a:rPr lang="en-US" sz="3200" b="1">
                <a:solidFill>
                  <a:srgbClr val="FF0000"/>
                </a:solidFill>
              </a:rPr>
              <a:t>D.4</a:t>
            </a:r>
            <a:endParaRPr sz="3200" b="1">
              <a:solidFill>
                <a:srgbClr val="FF0000"/>
              </a:solidFill>
            </a:endParaRPr>
          </a:p>
        </p:txBody>
      </p:sp>
      <p:pic>
        <p:nvPicPr>
          <p:cNvPr id="278" name="Google Shape;278;g21d33a87c33_0_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5117" y="2729551"/>
            <a:ext cx="9341667" cy="2183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14.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B.2		C.3		D.4</a:t>
            </a:r>
            <a:endParaRPr sz="3200" b="1"/>
          </a:p>
        </p:txBody>
      </p:sp>
      <p:pic>
        <p:nvPicPr>
          <p:cNvPr id="285" name="Google Shape;28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9405" y="2641055"/>
            <a:ext cx="9301284" cy="208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d33a87c33_0_10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14.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B.2		</a:t>
            </a:r>
            <a:r>
              <a:rPr lang="en-US" sz="3200" b="1">
                <a:solidFill>
                  <a:srgbClr val="FF0000"/>
                </a:solidFill>
              </a:rPr>
              <a:t>C.3</a:t>
            </a:r>
            <a:r>
              <a:rPr lang="en-US" sz="3200" b="1"/>
              <a:t>		D.4</a:t>
            </a:r>
            <a:endParaRPr sz="3200" b="1"/>
          </a:p>
        </p:txBody>
      </p:sp>
      <p:pic>
        <p:nvPicPr>
          <p:cNvPr id="292" name="Google Shape;292;g21d33a87c33_0_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9405" y="2641055"/>
            <a:ext cx="9301284" cy="208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15.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B.2		C.3		D.4</a:t>
            </a:r>
            <a:endParaRPr sz="3200" b="1"/>
          </a:p>
        </p:txBody>
      </p:sp>
      <p:pic>
        <p:nvPicPr>
          <p:cNvPr id="299" name="Google Shape;29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6689" y="2455032"/>
            <a:ext cx="9006151" cy="2608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d33a87c33_0_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lang="en-US" b="1"/>
              <a:t>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B.2		C.3		D.4</a:t>
            </a:r>
            <a:endParaRPr sz="3200" b="1"/>
          </a:p>
        </p:txBody>
      </p:sp>
      <p:pic>
        <p:nvPicPr>
          <p:cNvPr id="117" name="Google Shape;117;g21d33a87c33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1207" y="2770619"/>
            <a:ext cx="8669193" cy="1912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1d33a87c33_0_1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15.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</a:t>
            </a:r>
            <a:r>
              <a:rPr lang="en-US" sz="3200" b="1">
                <a:solidFill>
                  <a:srgbClr val="FF0000"/>
                </a:solidFill>
              </a:rPr>
              <a:t>B.2</a:t>
            </a:r>
            <a:r>
              <a:rPr lang="en-US" sz="3200" b="1"/>
              <a:t>		C.3		D.4</a:t>
            </a:r>
            <a:endParaRPr sz="3200" b="1"/>
          </a:p>
        </p:txBody>
      </p:sp>
      <p:pic>
        <p:nvPicPr>
          <p:cNvPr id="306" name="Google Shape;306;g21d33a87c33_0_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6689" y="2455032"/>
            <a:ext cx="9006151" cy="2608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16.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B.2		C.3		D.4</a:t>
            </a:r>
            <a:endParaRPr sz="3200" b="1"/>
          </a:p>
        </p:txBody>
      </p:sp>
      <p:pic>
        <p:nvPicPr>
          <p:cNvPr id="313" name="Google Shape;31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0740" y="2364830"/>
            <a:ext cx="8677086" cy="278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d33a87c33_0_13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16.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B.2		C.3		</a:t>
            </a:r>
            <a:r>
              <a:rPr lang="en-US" sz="3200" b="1">
                <a:solidFill>
                  <a:srgbClr val="FF0000"/>
                </a:solidFill>
              </a:rPr>
              <a:t>D.4</a:t>
            </a:r>
            <a:endParaRPr sz="3200" b="1">
              <a:solidFill>
                <a:srgbClr val="FF0000"/>
              </a:solidFill>
            </a:endParaRPr>
          </a:p>
        </p:txBody>
      </p:sp>
      <p:pic>
        <p:nvPicPr>
          <p:cNvPr id="320" name="Google Shape;320;g21d33a87c33_0_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0740" y="2364830"/>
            <a:ext cx="8677086" cy="278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17.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B.2		C.3		D.4</a:t>
            </a:r>
            <a:endParaRPr sz="3200" b="1"/>
          </a:p>
        </p:txBody>
      </p:sp>
      <p:pic>
        <p:nvPicPr>
          <p:cNvPr id="327" name="Google Shape;32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183" y="2495954"/>
            <a:ext cx="9901419" cy="2567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1d33a87c33_0_13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17.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</a:t>
            </a:r>
            <a:r>
              <a:rPr lang="en-US" sz="3200" b="1">
                <a:solidFill>
                  <a:srgbClr val="FF0000"/>
                </a:solidFill>
              </a:rPr>
              <a:t>B.2</a:t>
            </a:r>
            <a:r>
              <a:rPr lang="en-US" sz="3200" b="1"/>
              <a:t>		C.3		D.4</a:t>
            </a:r>
            <a:endParaRPr sz="3200" b="1"/>
          </a:p>
        </p:txBody>
      </p:sp>
      <p:pic>
        <p:nvPicPr>
          <p:cNvPr id="334" name="Google Shape;334;g21d33a87c33_0_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183" y="2495954"/>
            <a:ext cx="9901419" cy="2567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18</a:t>
            </a:r>
            <a:r>
              <a:rPr lang="en-US" b="1"/>
              <a:t>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B.2		C.3		D.4</a:t>
            </a:r>
            <a:endParaRPr sz="3200" b="1"/>
          </a:p>
        </p:txBody>
      </p:sp>
      <p:pic>
        <p:nvPicPr>
          <p:cNvPr id="341" name="Google Shape;34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9516" y="2673491"/>
            <a:ext cx="9663158" cy="2294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1d33a87c33_0_18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18</a:t>
            </a:r>
            <a:r>
              <a:rPr lang="en-US" b="1"/>
              <a:t>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B.2		</a:t>
            </a:r>
            <a:r>
              <a:rPr lang="en-US" sz="3200" b="1">
                <a:solidFill>
                  <a:srgbClr val="FF0000"/>
                </a:solidFill>
              </a:rPr>
              <a:t>C.3</a:t>
            </a:r>
            <a:r>
              <a:rPr lang="en-US" sz="3200" b="1"/>
              <a:t>		D.4</a:t>
            </a:r>
            <a:endParaRPr sz="3200" b="1"/>
          </a:p>
        </p:txBody>
      </p:sp>
      <p:pic>
        <p:nvPicPr>
          <p:cNvPr id="348" name="Google Shape;348;g21d33a87c33_0_1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9516" y="2673491"/>
            <a:ext cx="9663158" cy="2294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19</a:t>
            </a:r>
            <a:r>
              <a:rPr lang="en-US" b="1"/>
              <a:t>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B.2		C.3		D.4</a:t>
            </a:r>
            <a:endParaRPr sz="3200" b="1"/>
          </a:p>
        </p:txBody>
      </p:sp>
      <p:pic>
        <p:nvPicPr>
          <p:cNvPr id="355" name="Google Shape;35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0418" y="2725523"/>
            <a:ext cx="9663326" cy="241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1d33a87c33_0_14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19</a:t>
            </a:r>
            <a:r>
              <a:rPr lang="en-US" b="1"/>
              <a:t>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B.2		C.3		</a:t>
            </a:r>
            <a:r>
              <a:rPr lang="en-US" sz="3200" b="1">
                <a:solidFill>
                  <a:srgbClr val="FF0000"/>
                </a:solidFill>
              </a:rPr>
              <a:t>D.4</a:t>
            </a:r>
            <a:endParaRPr sz="3200" b="1">
              <a:solidFill>
                <a:srgbClr val="FF0000"/>
              </a:solidFill>
            </a:endParaRPr>
          </a:p>
        </p:txBody>
      </p:sp>
      <p:pic>
        <p:nvPicPr>
          <p:cNvPr id="362" name="Google Shape;362;g21d33a87c33_0_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0418" y="2725523"/>
            <a:ext cx="9663326" cy="241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20</a:t>
            </a:r>
            <a:r>
              <a:rPr lang="en-US" b="1"/>
              <a:t>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B.2		C.3		D.4</a:t>
            </a:r>
            <a:endParaRPr sz="3200" b="1"/>
          </a:p>
        </p:txBody>
      </p:sp>
      <p:pic>
        <p:nvPicPr>
          <p:cNvPr id="369" name="Google Shape;36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7691" y="2681573"/>
            <a:ext cx="9236244" cy="2149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lang="en-US" b="1"/>
              <a:t>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</a:t>
            </a:r>
            <a:r>
              <a:rPr lang="en-US" sz="3200" b="1">
                <a:solidFill>
                  <a:srgbClr val="FF0000"/>
                </a:solidFill>
              </a:rPr>
              <a:t>B.2</a:t>
            </a:r>
            <a:r>
              <a:rPr lang="en-US" sz="3200" b="1"/>
              <a:t>		C.3		D.4</a:t>
            </a:r>
            <a:endParaRPr sz="3200" b="1"/>
          </a:p>
        </p:txBody>
      </p:sp>
      <p:pic>
        <p:nvPicPr>
          <p:cNvPr id="124" name="Google Shape;12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1207" y="2770619"/>
            <a:ext cx="8669193" cy="1912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1d33a87c33_0_15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20</a:t>
            </a:r>
            <a:r>
              <a:rPr lang="en-US" b="1"/>
              <a:t>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</a:t>
            </a:r>
            <a:r>
              <a:rPr lang="en-US" sz="3200" b="1">
                <a:solidFill>
                  <a:srgbClr val="FF0000"/>
                </a:solidFill>
              </a:rPr>
              <a:t>B.2</a:t>
            </a:r>
            <a:r>
              <a:rPr lang="en-US" sz="3200" b="1"/>
              <a:t>		C.3		D.4</a:t>
            </a:r>
            <a:endParaRPr sz="3200" b="1"/>
          </a:p>
        </p:txBody>
      </p:sp>
      <p:pic>
        <p:nvPicPr>
          <p:cNvPr id="376" name="Google Shape;376;g21d33a87c33_0_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7691" y="2681573"/>
            <a:ext cx="9236244" cy="2149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21</a:t>
            </a:r>
            <a:r>
              <a:rPr lang="en-US" b="1"/>
              <a:t>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B.2		C.3		D.4</a:t>
            </a:r>
            <a:endParaRPr sz="3200" b="1"/>
          </a:p>
        </p:txBody>
      </p:sp>
      <p:pic>
        <p:nvPicPr>
          <p:cNvPr id="383" name="Google Shape;38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0795" y="2861527"/>
            <a:ext cx="8972833" cy="1765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1d33a87c33_0_16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21</a:t>
            </a:r>
            <a:r>
              <a:rPr lang="en-US" b="1"/>
              <a:t>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</a:t>
            </a:r>
            <a:r>
              <a:rPr lang="en-US" sz="3200" b="1">
                <a:solidFill>
                  <a:srgbClr val="FF0000"/>
                </a:solidFill>
              </a:rPr>
              <a:t>B.2</a:t>
            </a:r>
            <a:r>
              <a:rPr lang="en-US" sz="3200" b="1"/>
              <a:t>		C.3		D.4</a:t>
            </a:r>
            <a:endParaRPr sz="3200" b="1"/>
          </a:p>
        </p:txBody>
      </p:sp>
      <p:pic>
        <p:nvPicPr>
          <p:cNvPr id="390" name="Google Shape;390;g21d33a87c33_0_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0795" y="2861527"/>
            <a:ext cx="8972833" cy="1765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22</a:t>
            </a:r>
            <a:r>
              <a:rPr lang="en-US" b="1"/>
              <a:t>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B.2		C.3		D.4</a:t>
            </a:r>
            <a:endParaRPr sz="3200" b="1"/>
          </a:p>
        </p:txBody>
      </p:sp>
      <p:pic>
        <p:nvPicPr>
          <p:cNvPr id="397" name="Google Shape;39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2580" y="2586962"/>
            <a:ext cx="9115378" cy="2148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1d33a87c33_0_16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22</a:t>
            </a:r>
            <a:r>
              <a:rPr lang="en-US" b="1"/>
              <a:t>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B.2		C.3		</a:t>
            </a:r>
            <a:r>
              <a:rPr lang="en-US" sz="3200" b="1">
                <a:solidFill>
                  <a:srgbClr val="FF0000"/>
                </a:solidFill>
              </a:rPr>
              <a:t>D.4</a:t>
            </a:r>
            <a:endParaRPr sz="3200" b="1">
              <a:solidFill>
                <a:srgbClr val="FF0000"/>
              </a:solidFill>
            </a:endParaRPr>
          </a:p>
        </p:txBody>
      </p:sp>
      <p:pic>
        <p:nvPicPr>
          <p:cNvPr id="404" name="Google Shape;404;g21d33a87c33_0_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2580" y="2586962"/>
            <a:ext cx="9115378" cy="2148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lang="en-US" b="1"/>
              <a:t>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B.2		C.3		D.4</a:t>
            </a:r>
            <a:endParaRPr sz="3200" b="1"/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0726" y="2687782"/>
            <a:ext cx="8160184" cy="1953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d33a87c33_0_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lang="en-US" b="1"/>
              <a:t>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B.2		C.3		</a:t>
            </a:r>
            <a:r>
              <a:rPr lang="en-US" sz="3200" b="1">
                <a:solidFill>
                  <a:srgbClr val="FF0000"/>
                </a:solidFill>
              </a:rPr>
              <a:t>D.4</a:t>
            </a:r>
            <a:endParaRPr sz="3200" b="1">
              <a:solidFill>
                <a:srgbClr val="FF0000"/>
              </a:solidFill>
            </a:endParaRPr>
          </a:p>
        </p:txBody>
      </p:sp>
      <p:pic>
        <p:nvPicPr>
          <p:cNvPr id="138" name="Google Shape;138;g21d33a87c3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0726" y="2687782"/>
            <a:ext cx="8160184" cy="1953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lang="en-US" b="1"/>
              <a:t>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B.2		C.3		D.4</a:t>
            </a:r>
            <a:endParaRPr sz="3200" b="1"/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6837" y="2571653"/>
            <a:ext cx="8921372" cy="260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d33a87c33_0_2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lang="en-US" b="1"/>
              <a:t>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</a:t>
            </a:r>
            <a:r>
              <a:rPr lang="en-US" sz="3200" b="1">
                <a:solidFill>
                  <a:srgbClr val="FF0000"/>
                </a:solidFill>
              </a:rPr>
              <a:t>A.1</a:t>
            </a:r>
            <a:r>
              <a:rPr lang="en-US" sz="3200" b="1"/>
              <a:t>		B.2		C.3		D.4</a:t>
            </a:r>
            <a:endParaRPr sz="3200" b="1"/>
          </a:p>
        </p:txBody>
      </p:sp>
      <p:pic>
        <p:nvPicPr>
          <p:cNvPr id="152" name="Google Shape;152;g21d33a87c33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6837" y="2571653"/>
            <a:ext cx="8921372" cy="260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WATER-IMAGE (EXERCISE-2)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lang="en-US" b="1"/>
              <a:t>. Choose the correct water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				A.1		B.2		C.3		D.4</a:t>
            </a:r>
            <a:endParaRPr sz="3200" b="1"/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2699" y="2755900"/>
            <a:ext cx="8303515" cy="1952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396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Calibri</vt:lpstr>
      <vt:lpstr>Arial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gupta</dc:creator>
  <cp:lastModifiedBy>jaiprakashdeoria02@gmail.com</cp:lastModifiedBy>
  <cp:revision>1</cp:revision>
  <dcterms:created xsi:type="dcterms:W3CDTF">2020-02-23T06:37:57Z</dcterms:created>
  <dcterms:modified xsi:type="dcterms:W3CDTF">2024-03-06T08:11:36Z</dcterms:modified>
</cp:coreProperties>
</file>