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02" r:id="rId3"/>
    <p:sldId id="267" r:id="rId4"/>
    <p:sldId id="314" r:id="rId5"/>
    <p:sldId id="258" r:id="rId6"/>
    <p:sldId id="301" r:id="rId7"/>
    <p:sldId id="256" r:id="rId8"/>
    <p:sldId id="297" r:id="rId9"/>
    <p:sldId id="257" r:id="rId10"/>
    <p:sldId id="298" r:id="rId11"/>
    <p:sldId id="299" r:id="rId12"/>
    <p:sldId id="300" r:id="rId13"/>
    <p:sldId id="260" r:id="rId14"/>
    <p:sldId id="303" r:id="rId15"/>
    <p:sldId id="261" r:id="rId16"/>
    <p:sldId id="304" r:id="rId17"/>
    <p:sldId id="262" r:id="rId18"/>
    <p:sldId id="309" r:id="rId19"/>
    <p:sldId id="263" r:id="rId20"/>
    <p:sldId id="310" r:id="rId21"/>
    <p:sldId id="264" r:id="rId22"/>
    <p:sldId id="311" r:id="rId23"/>
    <p:sldId id="265" r:id="rId24"/>
    <p:sldId id="312" r:id="rId25"/>
    <p:sldId id="266" r:id="rId26"/>
    <p:sldId id="313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B429CA-C911-4DF4-A361-616F8FA7D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0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BA03-D665-B3BD-901D-BDA229B1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05252-CC95-AC69-870D-73A19AC88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A2E2C-60C5-5761-9EC2-5353F431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D57C-DE15-4E4A-8038-DD1E96CDB92B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04F14-BE76-4ECC-9D67-1CF60460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0B329-E51B-800E-C3A9-5C92866F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6092-72D8-471B-9714-8827E768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98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E9E57-88BE-D296-C866-C71413B88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B0810-F7D9-D00F-FB5B-FA998FF7D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14BF-5B90-4B53-1B6C-2847DCAD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D57C-DE15-4E4A-8038-DD1E96CDB92B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7957-25C2-9F7B-B0E4-2EF8DD74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7F60-C5E8-7F66-9340-F4B139D8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6092-72D8-471B-9714-8827E768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7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6BB7-AB37-7501-390B-41E001F0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FCD9-4C06-EFFB-4478-C579D3E1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5E0C9-68A9-2658-F3DF-43110367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D57C-DE15-4E4A-8038-DD1E96CDB92B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B5DAD-28C0-3682-C9E5-6ADC6262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D8BC-621B-4178-75FF-C6D05236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6092-72D8-471B-9714-8827E768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44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34D3-F2B2-BE3C-2B1E-34926433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8BD4-EC6D-F2FD-0D5F-36108499C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6FE0-55C5-136B-3BCD-19B3CB77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D57C-DE15-4E4A-8038-DD1E96CDB92B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D38DC-0FF1-FC77-68B5-F0CC0F1F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D28B2-2D1E-7901-BE2C-085519CE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6092-72D8-471B-9714-8827E768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4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E079-ED38-241A-E68E-D3061EAC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8DD5-F84F-B30F-B688-BA90DD231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806D3-CE9B-6C2B-9AFE-55CE0DA98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3CD5A-68F9-839E-21B8-0F86615F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D57C-DE15-4E4A-8038-DD1E96CDB92B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43B3A-BC16-E13F-D32F-C33BC027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C2AC0-DC04-982E-F697-F9E572D6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6092-72D8-471B-9714-8827E768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50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5426-49BA-7DD5-8B95-548422ED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D5C03-C276-C8B8-6E7F-4D6A79C10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677CC-F059-62B0-C04F-0BC5E5E84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A964E-AC6F-2818-50D9-81517687B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1B075-A5F4-29FC-5855-4598A48DA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A0154-1911-BD8C-3FAF-0E608D9E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D57C-DE15-4E4A-8038-DD1E96CDB92B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E4D0D-570A-DF15-3669-189EDCB2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8634F-CC09-F676-6718-8096FB8F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6092-72D8-471B-9714-8827E768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7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320C-E50F-D2F6-1945-94B28857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06B47-DD41-FC5A-6431-241EA75D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D57C-DE15-4E4A-8038-DD1E96CDB92B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1F54D-9B08-3E2B-5BF4-F4AA14F5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07502-5611-091B-2658-34C5B481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6092-72D8-471B-9714-8827E768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56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A15D9-3EAB-0FE8-1E0F-AA4E1DD4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D57C-DE15-4E4A-8038-DD1E96CDB92B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8B83E-F129-7C5C-AB08-CBC36EE3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D0DC1-CAA3-22A3-A378-697869E2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6092-72D8-471B-9714-8827E768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B321-45E8-6A7C-7252-9CEA554C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CB46-87D3-03CE-E13C-1D38CE5D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404A-A785-33B8-94C0-D6C351A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1E569-B548-A400-F200-EDFB8581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D57C-DE15-4E4A-8038-DD1E96CDB92B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0C423-5D18-637C-A19C-9662520B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174D6-632F-5EDD-B592-0BC4BE43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6092-72D8-471B-9714-8827E768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10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7B7F-2732-BE4B-5634-86D7D45D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AEA6E-9162-4E79-E15B-E37C042CF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572D8-2193-74D7-9C8F-0F22E14F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1B500-82AA-9954-8C79-FB2B54C6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D57C-DE15-4E4A-8038-DD1E96CDB92B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BC165-FF66-90D6-FD3C-B51320E9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5C89C-31E7-054B-74C0-DFAA7A11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6092-72D8-471B-9714-8827E768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5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D8378-4D7B-59D4-68DE-075AFA22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39E9C-42A2-F04C-2C46-7C61C5428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7C0B7-A457-5221-106A-3D689C04D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D57C-DE15-4E4A-8038-DD1E96CDB92B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13D8B-DCCE-317C-D973-88A8B0553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1FD75-C29C-D756-ECD6-3A4236912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6092-72D8-471B-9714-8827E768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6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E517AA-9EAF-6CBA-B2FB-943704A67473}"/>
              </a:ext>
            </a:extLst>
          </p:cNvPr>
          <p:cNvSpPr txBox="1"/>
          <p:nvPr/>
        </p:nvSpPr>
        <p:spPr>
          <a:xfrm>
            <a:off x="0" y="773704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1. How many triangle is in the given figure?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(A) 10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(B) 12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(C) 14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(D) 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47EB5-B603-2209-CB5A-7814DB33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083" y="993962"/>
            <a:ext cx="3152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5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9A5D73-07F8-A50C-76BB-CD5DA2933B6C}"/>
              </a:ext>
            </a:extLst>
          </p:cNvPr>
          <p:cNvSpPr txBox="1"/>
          <p:nvPr/>
        </p:nvSpPr>
        <p:spPr>
          <a:xfrm>
            <a:off x="98610" y="751344"/>
            <a:ext cx="72972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5. How many triangles are there in this figure?</a:t>
            </a:r>
          </a:p>
          <a:p>
            <a:pPr marL="342900" indent="-342900">
              <a:buAutoNum type="alphaLcParenR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b) 12 </a:t>
            </a:r>
          </a:p>
          <a:p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14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d) 16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0713B1-6FA8-8AD4-89E3-5649E238C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788" y="918472"/>
            <a:ext cx="2501153" cy="22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9A5D73-07F8-A50C-76BB-CD5DA2933B6C}"/>
              </a:ext>
            </a:extLst>
          </p:cNvPr>
          <p:cNvSpPr txBox="1"/>
          <p:nvPr/>
        </p:nvSpPr>
        <p:spPr>
          <a:xfrm>
            <a:off x="98610" y="751344"/>
            <a:ext cx="72972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6. How many triangles are there in this figure?</a:t>
            </a:r>
          </a:p>
          <a:p>
            <a:pPr marL="342900" indent="-342900">
              <a:buAutoNum type="alphaLcParenR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b)11</a:t>
            </a:r>
          </a:p>
          <a:p>
            <a:r>
              <a:rPr lang="en-IN" sz="2400" dirty="0"/>
              <a:t>c) 10 </a:t>
            </a:r>
          </a:p>
          <a:p>
            <a:r>
              <a:rPr lang="en-IN" sz="2400" dirty="0"/>
              <a:t>d) 15</a:t>
            </a:r>
            <a:br>
              <a:rPr lang="en-IN" sz="2400" dirty="0"/>
            </a:br>
            <a:br>
              <a:rPr lang="en-IN" sz="2400" dirty="0"/>
            </a:br>
            <a:endParaRPr lang="en-IN" sz="2400" dirty="0"/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DBD74A-0D88-9AB5-25DF-FA63B795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31" y="928727"/>
            <a:ext cx="2405903" cy="21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1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9A5D73-07F8-A50C-76BB-CD5DA2933B6C}"/>
              </a:ext>
            </a:extLst>
          </p:cNvPr>
          <p:cNvSpPr txBox="1"/>
          <p:nvPr/>
        </p:nvSpPr>
        <p:spPr>
          <a:xfrm>
            <a:off x="98610" y="751344"/>
            <a:ext cx="72972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6. How many triangles are there in this figure?</a:t>
            </a:r>
          </a:p>
          <a:p>
            <a:pPr marL="342900" indent="-342900">
              <a:buAutoNum type="alphaLcParenR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</a:p>
          <a:p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b)11</a:t>
            </a:r>
          </a:p>
          <a:p>
            <a:r>
              <a:rPr lang="en-IN" sz="2400" dirty="0"/>
              <a:t>c) 10 </a:t>
            </a:r>
          </a:p>
          <a:p>
            <a:r>
              <a:rPr lang="en-IN" sz="2400" dirty="0"/>
              <a:t>d) 15</a:t>
            </a:r>
            <a:br>
              <a:rPr lang="en-IN" sz="2400" dirty="0"/>
            </a:br>
            <a:br>
              <a:rPr lang="en-IN" sz="2400" dirty="0"/>
            </a:br>
            <a:endParaRPr lang="en-IN" sz="2400" dirty="0"/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DBD74A-0D88-9AB5-25DF-FA63B795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31" y="928727"/>
            <a:ext cx="2405903" cy="21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8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4756DB-5094-6F44-DD54-248DA254A516}"/>
              </a:ext>
            </a:extLst>
          </p:cNvPr>
          <p:cNvSpPr txBox="1"/>
          <p:nvPr/>
        </p:nvSpPr>
        <p:spPr>
          <a:xfrm>
            <a:off x="134471" y="78266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7.Find the number of triangles?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(A) 29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(B) 25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(C) 28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(D) 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DEFA0-44FF-5E0A-3B2D-46279DD0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08" y="856970"/>
            <a:ext cx="47815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5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4756DB-5094-6F44-DD54-248DA254A516}"/>
              </a:ext>
            </a:extLst>
          </p:cNvPr>
          <p:cNvSpPr txBox="1"/>
          <p:nvPr/>
        </p:nvSpPr>
        <p:spPr>
          <a:xfrm>
            <a:off x="134471" y="78266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7.Find the number of triangles?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(A) 29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(B) 25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28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(D) 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DEFA0-44FF-5E0A-3B2D-46279DD0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08" y="856970"/>
            <a:ext cx="47815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2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F1EF43-D5F5-1471-2271-85A468500D11}"/>
              </a:ext>
            </a:extLst>
          </p:cNvPr>
          <p:cNvSpPr txBox="1"/>
          <p:nvPr/>
        </p:nvSpPr>
        <p:spPr>
          <a:xfrm>
            <a:off x="98612" y="73784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8.In the following questions, count the number of squares in the given figures.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(a) 8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(b) 12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(c) 15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(d) 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19121-7014-E1F5-D363-F047C055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57" y="852555"/>
            <a:ext cx="2227019" cy="21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6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F1EF43-D5F5-1471-2271-85A468500D11}"/>
              </a:ext>
            </a:extLst>
          </p:cNvPr>
          <p:cNvSpPr txBox="1"/>
          <p:nvPr/>
        </p:nvSpPr>
        <p:spPr>
          <a:xfrm>
            <a:off x="98612" y="73784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8.In the following questions, count the number of squares in the given figures.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(a) 8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(b) 12</a:t>
            </a:r>
          </a:p>
          <a:p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15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(d) 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19121-7014-E1F5-D363-F047C055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57" y="852555"/>
            <a:ext cx="2227019" cy="21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68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FE6341-109B-ADC4-E4C6-3B8ADD4DC43C}"/>
              </a:ext>
            </a:extLst>
          </p:cNvPr>
          <p:cNvSpPr txBox="1"/>
          <p:nvPr/>
        </p:nvSpPr>
        <p:spPr>
          <a:xfrm>
            <a:off x="0" y="845421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9.In each of the following questions, count the number of rectangles in the given figure. </a:t>
            </a:r>
          </a:p>
          <a:p>
            <a:pPr algn="just"/>
            <a:r>
              <a:rPr lang="pt-BR" sz="2400" dirty="0">
                <a:effectLst/>
              </a:rPr>
              <a:t>(a) 8</a:t>
            </a:r>
          </a:p>
          <a:p>
            <a:pPr algn="just"/>
            <a:r>
              <a:rPr lang="pt-BR" sz="2400" dirty="0">
                <a:effectLst/>
              </a:rPr>
              <a:t>(b) 17</a:t>
            </a:r>
          </a:p>
          <a:p>
            <a:pPr algn="just"/>
            <a:r>
              <a:rPr lang="pt-BR" sz="2400" dirty="0">
                <a:effectLst/>
              </a:rPr>
              <a:t>(c) 18</a:t>
            </a:r>
          </a:p>
          <a:p>
            <a:pPr algn="just"/>
            <a:r>
              <a:rPr lang="pt-BR" sz="2400" dirty="0">
                <a:effectLst/>
              </a:rPr>
              <a:t>(d) 20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70445-F9CD-155A-5E4E-76D20FB76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618" y="1281954"/>
            <a:ext cx="3193676" cy="23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1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FE6341-109B-ADC4-E4C6-3B8ADD4DC43C}"/>
              </a:ext>
            </a:extLst>
          </p:cNvPr>
          <p:cNvSpPr txBox="1"/>
          <p:nvPr/>
        </p:nvSpPr>
        <p:spPr>
          <a:xfrm>
            <a:off x="0" y="845421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9.In each of the following questions, count the number of rectangles in the given figure. </a:t>
            </a:r>
          </a:p>
          <a:p>
            <a:pPr algn="just"/>
            <a:r>
              <a:rPr lang="pt-BR" sz="2400" dirty="0">
                <a:effectLst/>
              </a:rPr>
              <a:t>(a) 8</a:t>
            </a:r>
          </a:p>
          <a:p>
            <a:pPr algn="just"/>
            <a:r>
              <a:rPr lang="pt-BR" sz="2400" dirty="0">
                <a:effectLst/>
              </a:rPr>
              <a:t>(b) 17</a:t>
            </a:r>
          </a:p>
          <a:p>
            <a:pPr algn="just"/>
            <a:r>
              <a:rPr lang="pt-BR" sz="2400" dirty="0">
                <a:solidFill>
                  <a:srgbClr val="FF0000"/>
                </a:solidFill>
                <a:effectLst/>
              </a:rPr>
              <a:t>(c) 18</a:t>
            </a:r>
          </a:p>
          <a:p>
            <a:pPr algn="just"/>
            <a:r>
              <a:rPr lang="pt-BR" sz="2400" dirty="0">
                <a:effectLst/>
              </a:rPr>
              <a:t>(d) 20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70445-F9CD-155A-5E4E-76D20FB76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618" y="1281954"/>
            <a:ext cx="3193676" cy="23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0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BF6441-395D-7560-99F2-FB4EDB3B599A}"/>
              </a:ext>
            </a:extLst>
          </p:cNvPr>
          <p:cNvSpPr txBox="1"/>
          <p:nvPr/>
        </p:nvSpPr>
        <p:spPr>
          <a:xfrm>
            <a:off x="116541" y="862444"/>
            <a:ext cx="106142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10.Find the number of triangles and squares in the given figure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(a) 21 triangles, 7 squares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(b) 18 triangles, 8 squares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(c) 20 triangles, 8 squares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(d) 22 triangles, 7 squares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713BA-89A3-6E15-9EB3-E07EBFDC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967" y="1409511"/>
            <a:ext cx="3203009" cy="317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E517AA-9EAF-6CBA-B2FB-943704A67473}"/>
              </a:ext>
            </a:extLst>
          </p:cNvPr>
          <p:cNvSpPr txBox="1"/>
          <p:nvPr/>
        </p:nvSpPr>
        <p:spPr>
          <a:xfrm>
            <a:off x="0" y="773704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1. How many triangle is in the given figure?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10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(B) 12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(C) 14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(D) 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47EB5-B603-2209-CB5A-7814DB33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083" y="993962"/>
            <a:ext cx="3152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81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BF6441-395D-7560-99F2-FB4EDB3B599A}"/>
              </a:ext>
            </a:extLst>
          </p:cNvPr>
          <p:cNvSpPr txBox="1"/>
          <p:nvPr/>
        </p:nvSpPr>
        <p:spPr>
          <a:xfrm>
            <a:off x="116541" y="862444"/>
            <a:ext cx="106142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10.Find the number of triangles and squares in the given figure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21 triangles, 7 squares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(b) 18 triangles, 8 squares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(c) 20 triangles, 8 squares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(d) 22 triangles, 7 squares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713BA-89A3-6E15-9EB3-E07EBFDC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967" y="1409511"/>
            <a:ext cx="3203009" cy="317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44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97BF28-6F59-3EFE-345A-CB8B659E3135}"/>
              </a:ext>
            </a:extLst>
          </p:cNvPr>
          <p:cNvSpPr txBox="1"/>
          <p:nvPr/>
        </p:nvSpPr>
        <p:spPr>
          <a:xfrm>
            <a:off x="71717" y="839578"/>
            <a:ext cx="109190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11.How many triangles are there in the given figure ? </a:t>
            </a:r>
          </a:p>
          <a:p>
            <a:pPr marL="342900" indent="-342900">
              <a:buAutoNum type="alphaLcParenR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28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b) 36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c) 40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d) 48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14B61-7233-7DA8-9DC0-7F8BE502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859" y="1104580"/>
            <a:ext cx="2378729" cy="232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00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97BF28-6F59-3EFE-345A-CB8B659E3135}"/>
              </a:ext>
            </a:extLst>
          </p:cNvPr>
          <p:cNvSpPr txBox="1"/>
          <p:nvPr/>
        </p:nvSpPr>
        <p:spPr>
          <a:xfrm>
            <a:off x="71717" y="839578"/>
            <a:ext cx="109190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11.How many triangles are there in the given figure ? </a:t>
            </a:r>
          </a:p>
          <a:p>
            <a:pPr marL="342900" indent="-342900">
              <a:buAutoNum type="alphaLcParenR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28 </a:t>
            </a:r>
          </a:p>
          <a:p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36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c) 40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d) 48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14B61-7233-7DA8-9DC0-7F8BE502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859" y="1104580"/>
            <a:ext cx="2378729" cy="232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5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87CD15-7B8F-6181-4039-1303D9C2A164}"/>
              </a:ext>
            </a:extLst>
          </p:cNvPr>
          <p:cNvSpPr txBox="1"/>
          <p:nvPr/>
        </p:nvSpPr>
        <p:spPr>
          <a:xfrm>
            <a:off x="80682" y="848543"/>
            <a:ext cx="85075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12.Find the number of triangles in the given figure.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(a) 16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(b) 18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(c) 20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(d) 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45892-BC18-89C6-7D92-93322439D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668" y="1008233"/>
            <a:ext cx="2124356" cy="21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81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87CD15-7B8F-6181-4039-1303D9C2A164}"/>
              </a:ext>
            </a:extLst>
          </p:cNvPr>
          <p:cNvSpPr txBox="1"/>
          <p:nvPr/>
        </p:nvSpPr>
        <p:spPr>
          <a:xfrm>
            <a:off x="80682" y="848543"/>
            <a:ext cx="85075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12.Find the number of triangles in the given figure.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(a) 16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(b) 18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(c) 20</a:t>
            </a:r>
          </a:p>
          <a:p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 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45892-BC18-89C6-7D92-93322439D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668" y="1008233"/>
            <a:ext cx="2124356" cy="21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29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8C8B84-D17B-5F6E-8142-8F5076A9BCF6}"/>
              </a:ext>
            </a:extLst>
          </p:cNvPr>
          <p:cNvSpPr txBox="1"/>
          <p:nvPr/>
        </p:nvSpPr>
        <p:spPr>
          <a:xfrm>
            <a:off x="143434" y="763832"/>
            <a:ext cx="71717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13.Find the number of triangles and squares in the given figure.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(a) 21 triangles, 7 squares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(b) 18 triangles, 8 squares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(c) 20 triangles, 8 squares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(d) 22 triangles, 7 squares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E7B6D-AFDB-6082-D118-FCE41F942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459" y="763832"/>
            <a:ext cx="2679047" cy="26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05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8C8B84-D17B-5F6E-8142-8F5076A9BCF6}"/>
              </a:ext>
            </a:extLst>
          </p:cNvPr>
          <p:cNvSpPr txBox="1"/>
          <p:nvPr/>
        </p:nvSpPr>
        <p:spPr>
          <a:xfrm>
            <a:off x="143434" y="763832"/>
            <a:ext cx="71717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13.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Find the number of triangles and squares in the given figure.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21 triangles, 7 squares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(b) 18 triangles, 8 squares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(c) 20 triangles, 8 squares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(d) 22 triangles, 7 squares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E7B6D-AFDB-6082-D118-FCE41F942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459" y="763832"/>
            <a:ext cx="2679047" cy="26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76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72D365-3C8F-FFC9-E838-51C9B1BE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06" y="1741512"/>
            <a:ext cx="6454587" cy="33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E63235-4019-DF97-51D0-6FCBB994A626}"/>
              </a:ext>
            </a:extLst>
          </p:cNvPr>
          <p:cNvSpPr txBox="1"/>
          <p:nvPr/>
        </p:nvSpPr>
        <p:spPr>
          <a:xfrm>
            <a:off x="134471" y="817620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2.How many triangles are there in this given figure </a:t>
            </a:r>
          </a:p>
          <a:p>
            <a:pPr marL="342900" indent="-342900">
              <a:buAutoNum type="alphaLcParenR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b) 9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c) 10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d) 12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BD3107-C96B-56B1-AD58-F083F0E31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24" y="889812"/>
            <a:ext cx="2070845" cy="28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9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E63235-4019-DF97-51D0-6FCBB994A626}"/>
              </a:ext>
            </a:extLst>
          </p:cNvPr>
          <p:cNvSpPr txBox="1"/>
          <p:nvPr/>
        </p:nvSpPr>
        <p:spPr>
          <a:xfrm>
            <a:off x="134471" y="817620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2.How many triangles are there in this given figure </a:t>
            </a:r>
          </a:p>
          <a:p>
            <a:pPr marL="342900" indent="-342900">
              <a:buAutoNum type="alphaLcParenR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</a:p>
          <a:p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9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c) 10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d) 12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BD3107-C96B-56B1-AD58-F083F0E31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24" y="889812"/>
            <a:ext cx="2070845" cy="28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2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6F2550-BE5F-69F4-C4C0-19816AD99F86}"/>
              </a:ext>
            </a:extLst>
          </p:cNvPr>
          <p:cNvSpPr txBox="1"/>
          <p:nvPr/>
        </p:nvSpPr>
        <p:spPr>
          <a:xfrm>
            <a:off x="0" y="711857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3.How many squares in the figure?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(A) 16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(B) 17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(C) 26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(D) 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75EE3-04D3-B20F-86AE-4845BFF0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704" y="904875"/>
            <a:ext cx="32956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3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6F2550-BE5F-69F4-C4C0-19816AD99F86}"/>
              </a:ext>
            </a:extLst>
          </p:cNvPr>
          <p:cNvSpPr txBox="1"/>
          <p:nvPr/>
        </p:nvSpPr>
        <p:spPr>
          <a:xfrm>
            <a:off x="0" y="711857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3.How many squares in the figure?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(A) 16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(B) 17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(C) 26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 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75EE3-04D3-B20F-86AE-4845BFF0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704" y="904875"/>
            <a:ext cx="32956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1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84C06E-9D5E-CF1D-8CFB-367917D91769}"/>
              </a:ext>
            </a:extLst>
          </p:cNvPr>
          <p:cNvSpPr txBox="1"/>
          <p:nvPr/>
        </p:nvSpPr>
        <p:spPr>
          <a:xfrm>
            <a:off x="367551" y="798783"/>
            <a:ext cx="96729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4. How many triangles are present in the following figure ?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18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 20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 14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 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A09B5-EDE6-700E-1656-80DB739F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79" y="1330840"/>
            <a:ext cx="3804968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2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84C06E-9D5E-CF1D-8CFB-367917D91769}"/>
              </a:ext>
            </a:extLst>
          </p:cNvPr>
          <p:cNvSpPr txBox="1"/>
          <p:nvPr/>
        </p:nvSpPr>
        <p:spPr>
          <a:xfrm>
            <a:off x="367551" y="798783"/>
            <a:ext cx="96729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4. How many triangles are present in the following figure ?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18</a:t>
            </a:r>
          </a:p>
          <a:p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20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 14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 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A09B5-EDE6-700E-1656-80DB739F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79" y="1330840"/>
            <a:ext cx="3804968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9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9A5D73-07F8-A50C-76BB-CD5DA2933B6C}"/>
              </a:ext>
            </a:extLst>
          </p:cNvPr>
          <p:cNvSpPr txBox="1"/>
          <p:nvPr/>
        </p:nvSpPr>
        <p:spPr>
          <a:xfrm>
            <a:off x="98610" y="751344"/>
            <a:ext cx="72972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5. How many triangles are there in this figure?</a:t>
            </a:r>
          </a:p>
          <a:p>
            <a:pPr marL="342900" indent="-342900">
              <a:buAutoNum type="alphaLcParenR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b) 12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c) 14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d) 16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0713B1-6FA8-8AD4-89E3-5649E238C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788" y="918472"/>
            <a:ext cx="2501153" cy="22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1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738</Words>
  <Application>Microsoft Office PowerPoint</Application>
  <PresentationFormat>Widescreen</PresentationFormat>
  <Paragraphs>164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singh</dc:creator>
  <cp:lastModifiedBy>jaiprakashdeoria02@gmail.com</cp:lastModifiedBy>
  <cp:revision>4</cp:revision>
  <dcterms:created xsi:type="dcterms:W3CDTF">2023-06-17T11:01:35Z</dcterms:created>
  <dcterms:modified xsi:type="dcterms:W3CDTF">2024-03-06T06:31:55Z</dcterms:modified>
</cp:coreProperties>
</file>