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59" r:id="rId2"/>
    <p:sldId id="360" r:id="rId3"/>
    <p:sldId id="361" r:id="rId4"/>
    <p:sldId id="362" r:id="rId5"/>
    <p:sldId id="363" r:id="rId6"/>
    <p:sldId id="398" r:id="rId7"/>
    <p:sldId id="399" r:id="rId8"/>
    <p:sldId id="400" r:id="rId9"/>
    <p:sldId id="401" r:id="rId10"/>
    <p:sldId id="402" r:id="rId11"/>
    <p:sldId id="403" r:id="rId12"/>
    <p:sldId id="309" r:id="rId13"/>
    <p:sldId id="365" r:id="rId14"/>
    <p:sldId id="312" r:id="rId15"/>
    <p:sldId id="366" r:id="rId16"/>
    <p:sldId id="313" r:id="rId17"/>
    <p:sldId id="367" r:id="rId18"/>
    <p:sldId id="315" r:id="rId19"/>
    <p:sldId id="368" r:id="rId20"/>
    <p:sldId id="316" r:id="rId21"/>
    <p:sldId id="369" r:id="rId22"/>
    <p:sldId id="317" r:id="rId23"/>
    <p:sldId id="370" r:id="rId24"/>
    <p:sldId id="318" r:id="rId25"/>
    <p:sldId id="371" r:id="rId26"/>
    <p:sldId id="320" r:id="rId27"/>
    <p:sldId id="372" r:id="rId28"/>
    <p:sldId id="322" r:id="rId29"/>
    <p:sldId id="373" r:id="rId30"/>
    <p:sldId id="323" r:id="rId31"/>
    <p:sldId id="374" r:id="rId32"/>
    <p:sldId id="324" r:id="rId33"/>
    <p:sldId id="375" r:id="rId34"/>
    <p:sldId id="326" r:id="rId35"/>
    <p:sldId id="376" r:id="rId36"/>
    <p:sldId id="329" r:id="rId37"/>
    <p:sldId id="377" r:id="rId38"/>
    <p:sldId id="330" r:id="rId39"/>
    <p:sldId id="378" r:id="rId40"/>
    <p:sldId id="331" r:id="rId41"/>
    <p:sldId id="379" r:id="rId42"/>
    <p:sldId id="332" r:id="rId43"/>
    <p:sldId id="380" r:id="rId44"/>
    <p:sldId id="333" r:id="rId45"/>
    <p:sldId id="381" r:id="rId46"/>
    <p:sldId id="335" r:id="rId47"/>
    <p:sldId id="382" r:id="rId48"/>
    <p:sldId id="336" r:id="rId49"/>
    <p:sldId id="383" r:id="rId50"/>
    <p:sldId id="337" r:id="rId51"/>
    <p:sldId id="384" r:id="rId52"/>
    <p:sldId id="338" r:id="rId53"/>
    <p:sldId id="385" r:id="rId54"/>
    <p:sldId id="340" r:id="rId55"/>
    <p:sldId id="386" r:id="rId56"/>
    <p:sldId id="341" r:id="rId57"/>
    <p:sldId id="387" r:id="rId58"/>
    <p:sldId id="342" r:id="rId59"/>
    <p:sldId id="388" r:id="rId60"/>
    <p:sldId id="343" r:id="rId61"/>
    <p:sldId id="389" r:id="rId62"/>
    <p:sldId id="346" r:id="rId63"/>
    <p:sldId id="390" r:id="rId64"/>
    <p:sldId id="348" r:id="rId65"/>
    <p:sldId id="391" r:id="rId66"/>
    <p:sldId id="349" r:id="rId67"/>
    <p:sldId id="392" r:id="rId68"/>
    <p:sldId id="350" r:id="rId69"/>
    <p:sldId id="393" r:id="rId70"/>
    <p:sldId id="354" r:id="rId71"/>
    <p:sldId id="394" r:id="rId72"/>
    <p:sldId id="355" r:id="rId73"/>
    <p:sldId id="395" r:id="rId74"/>
    <p:sldId id="358" r:id="rId75"/>
    <p:sldId id="396" r:id="rId76"/>
    <p:sldId id="39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67" d="100"/>
          <a:sy n="67" d="100"/>
        </p:scale>
        <p:origin x="858" y="60"/>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3:43.526"/>
    </inkml:context>
    <inkml:brush xml:id="br0">
      <inkml:brushProperty name="width" value="0.05292" units="cm"/>
      <inkml:brushProperty name="height" value="0.05292" units="cm"/>
      <inkml:brushProperty name="color" value="#FF0000"/>
    </inkml:brush>
  </inkml:definitions>
  <inkml:trace contextRef="#ctx0" brushRef="#br0">18662 10205 91 0,'0'0'472'0,"0"0"-441"16,0 0 26-16,0 0 13 15,0 0-12-15,0 0-28 16,0 0-17-16,0 0-5 16,-2-29-3-16,2 53-4 15,0 11 18-15,0 11 15 0,0 4-22 16,0 8 4-16,0 4 0 15,0 6 0-15,0-2-3 16,-2 1-5-16,0-5 1 16,-1-4-3-16,0-4-2 15,1-9-4-15,2-7 3 16,0-11-1-16,0-8-2 16,0-6 1-16,0-5-1 15,0-5 1-15,-2-1 4 16,2-2-3-16,-6 0-2 15,-3 0-16-15,5-10-81 16,4-13-83-16,0 0-102 0</inkml:trace>
  <inkml:trace contextRef="#ctx0" brushRef="#br0" timeOffset="440.75">19086 10423 478 0,'0'0'84'0,"0"0"-14"15,0 0 4-15,0 0-25 16,0 0-31-16,0 0-14 0,-50 36 7 16,17-6 14-16,-2 5-8 15,-5-2-3-15,-1 0-1 16,-1-4-6-16,4-5 1 15,7-7-5-15,11-8 2 16,11-2-4-16,4-6 7 16,3-1-1-16,0 3-1 15,2-1-2-15,0 0-2 16,0-2 1-16,0 2 1 0,0 1-4 16,0 6 0-16,18 5 0 15,9 6 12-15,8 8 10 16,7 2-10-16,5-1-2 15,2 0-3-15,5-5-5 16,4-6 0-16,2-6 2 16,-2-8 0-16,-7-4 0 15,-13 0-4-15,-11 0-13 16,-12 0-32-16,-8-7-16 16,-7-6-19-16,0-1-122 15,0-4-124-15</inkml:trace>
  <inkml:trace contextRef="#ctx0" brushRef="#br0" timeOffset="1255.32">19589 9643 462 0,'0'0'27'0,"-152"-50"39"0,55 32-5 16,-17 4 18-16,-13 8-10 15,-9 6-24-15,-11 0-23 16,4 9-8-16,7 14 1 15,9 3 5-15,12 10-4 16,-4 12-6-16,-3 18-6 16,-3 22 2-16,-3 17-6 15,8 15 3-15,7 7 9 16,17 1-1-16,22-6-3 16,25-6 4-16,27-9-5 15,22-9-4-15,0-4 7 16,40-4-1-16,16 1 3 15,12-4-7-15,17-4-3 16,15-1 4-16,16-10-4 0,21-3 6 16,17-5-6-16,17-15 4 15,19-12 1-15,8-15-3 16,3-21 1-16,-3-1-5 16,-11-14 1-16,-11-23-4 15,-13-5 7-15,-16-6-4 16,-17 0 2-16,-14 0 2 15,-16-5-4-15,-7-5 2 16,-6-8 3-16,-5-16-4 16,3-16 3-16,-4-14-4 15,-8-9 1-15,-13-5 1 16,-21 3-1-16,-26 14-1 0,-13 16-1 16,-36 12-2-16,-42 10 3 15,-24 3 0-15,-21-3 3 16,-13-1-3-16,0 2 0 15,5 6 1-15,13 5 0 16,10 9 0-16,17 10 1 16,10 10 2-16,8 8-4 15,6 12-2-15,-4 8-2 16,-1 2 3-16,1 0 0 16,3 20 1-16,7 6 0 15,10-2 1-15,13 2-1 0,11-2-3 16,11-4-19-16,16 2-39 15,0 3-27-15,10-4-63 16,25 2-63-16,9-5-259 16</inkml:trace>
  <inkml:trace contextRef="#ctx0" brushRef="#br0" timeOffset="2208.09">21778 9436 482 0,'0'0'44'0,"0"0"9"15,0 0 18-15,-138-100 0 16,80 83-21-16,-8 8-28 16,-15 4-7-16,-10 5 4 15,-12 0 7-15,-4 0 1 16,-7 11-9-16,5 13-1 16,0 10-7-16,4 8-3 15,0 11 1-15,7 5-2 16,9 8-5-16,16 9 3 15,10 13-3-15,18 7 5 16,12 10 2-16,10 5-1 16,11-3-2-16,7 2 0 0,5-2-1 15,0-3 0-15,13-3-2 16,16-6 0-16,9-8-1 16,18-5 1-16,18-5 2 15,22-8-3-15,12-9 2 16,13-5-2-16,9-11 1 15,3-10-1-15,10-12 1 16,2-6-1-16,-3-8 0 16,-8-4 1-16,-9-4 0 15,-11 0-2-15,-12-7 0 16,-2-12 1-16,1-5 1 16,1-8-1-16,5-8-1 15,5-9 0-15,4-10 0 0,0-14-1 16,4-13-2-16,-1-11-2 15,-7-4 5-15,-11-2 0 16,-19 1 1-16,-22 4 0 16,-19-1 1-16,-24 3-1 15,-14-6 1-15,-3-12-1 16,-18 0 0-16,-25-1 1 16,-9 11-2-16,-18 11 1 15,-14 13-1-15,-19 8 0 16,-13 11-1-16,-13 15 1 15,-9 11 0-15,-7 17-2 16,-5 13 1-16,7 5 0 0,8 5-1 16,10 22 1-16,13 4-2 15,12-1 3-15,16-2 0 16,15-1 0-16,9-4 0 16,10 0-6-16,7-2-36 15,12 1-13-15,9-2-63 16,11-6-134-16</inkml:trace>
  <inkml:trace contextRef="#ctx0" brushRef="#br0" timeOffset="3696.5">21328 10062 492 0,'0'0'77'15,"0"0"19"-15,0 0-23 16,0 0-2-16,0 0-27 16,0 0-18-16,0 0-7 15,-18-38-6-15,27 32 14 16,24-8-1-16,21-5-19 16,13-2 1-16,2-2 0 0,5 4-1 15,-8 1 2 1,-6 4-5-16,-12 5-1 0,-17 0-1 15,-14 5-1-15,-5 1 0 16,-6 2 0-16,-3 1 2 16,-3 0 0-16,0 0-3 15,0 0 0-15,0 0 0 16,0 0-7-16,0 0-37 16,-16 5-21-16,-6 14-45 15,-5 0-83-15,0 0-90 16</inkml:trace>
  <inkml:trace contextRef="#ctx0" brushRef="#br0" timeOffset="4149.6">21678 9980 376 0,'0'0'86'0,"0"0"8"15,0 0 8-15,0 0-3 16,0 0-34-16,0 0-26 15,-20-27-19-15,20 27-10 16,0 0-7-16,-3 0 2 16,1 0-3-16,-2 3 3 15,2 6 1-15,-5 6 4 16,5-1-2-16,-2 3 4 16,-2 0-6-16,6 7 0 15,-2 2-4-15,2 9 1 0,0 4 1 16,0 7 1-1,0 9 1-15,0 3 6 0,0 3-2 16,0 2-3-16,6-3-1 16,0-5 0-16,1-8-1 15,-1-6-4-15,1-7 3 16,2-6-1-16,-2-6-3 16,-1-6 0-16,1-5 0 15,-2-2 0-15,-1-3 4 16,-4-6-4-16,0 0 1 15,0 0 3-15,0 0-1 16,0 0 0-16,2 0-3 0,3 0-45 16,-1-12-37-16,-2-5-48 15,-2-4-102 1</inkml:trace>
  <inkml:trace contextRef="#ctx0" brushRef="#br0" timeOffset="6310.6">23379 10499 293 0,'0'0'40'15,"0"0"2"-15,0 0 30 0,0 0-12 16,0 0-4-16,0 0-12 16,0 0-6-16,-9-4-10 15,9 4 0-15,0 0-2 16,0-2-9-16,0 2-3 15,0 0 0-15,0 0-3 0,0 0-6 16,0 0 0 0,0 0-5-16,0 0 2 0,0 0-2 15,0 0 0-15,0 0 0 16,21 0 2-16,10 6 1 16,8 6 1-16,20 4 2 15,16 3 3-15,24 4-3 16,28 4 2-16,28 5-1 15,22 0-3-15,16 4-4 16,10 3 1-16,0-2-2 16,-2 3 2-16,-14-1 0 15,-22-4 1-15,-27-3-2 16,-26-7 2 0,-25-6-1-16,-16-6 0 15,-15-7 0-15,-14-2 0 16,-13-3-1-16,-13-1 1 15,-8 0-1-15,-5 0 2 16,-3 0 0-16,0 0-2 16,0 0 0-16,0 0-3 15,0 0 1-15,0 0 2 16,0 0-8-16,0 0-11 16,-3 0-36-16,-21-5-78 15,-12-18-315-15</inkml:trace>
  <inkml:trace contextRef="#ctx0" brushRef="#br0" timeOffset="6810.64">24901 10399 407 0,'0'0'88'0,"0"0"-16"16,0 0 24-16,0 0-38 15,0 0-32-15,0 0-12 16,-131 14-2-16,77 10 3 16,-2 8 2-16,-2 6 2 0,3 6 1 15,-1 6-3 1,5 3-8-16,-1 5 2 0,4-3-3 15,3-3 0-15,1-6 0 16,6-7-5-16,5-8-2 16,6-8-1-16,6-5 3 15,8-8-2-15,8-6 2 16,3-1-3-16,2-3-8 16,0 0-29-16,0 0-39 15,0-17-120-15,0-6-97 16</inkml:trace>
  <inkml:trace contextRef="#ctx0" brushRef="#br0" timeOffset="7265.33">24365 10277 357 0,'0'0'89'0,"0"0"-28"16,0 0 0-16,0 0-4 15,0 0-39-15,0 0-18 16,0-4 0-16,6 12 0 16,7 18 0-16,5 6 20 15,3 8 2-15,0 6 11 16,2 5 1-16,1 4 0 15,1 8-6-15,1 0-9 16,-1 0-2-16,4 1-10 0,0-6 0 16,2-3-5-16,4-8 2 15,4-5-2-15,-1-7 0 16,-7-9-1-16,-6-9 4 31,-12-6-5-31,-9-8 2 16,-2-3-1-16,-2 3 0 15,0-3-1-15,0 0-20 0,-11 0-14 16,0-6-55-16,0-14-71 16,0-8-233-16</inkml:trace>
  <inkml:trace contextRef="#ctx0" brushRef="#br0" timeOffset="8839.83">26270 10700 368 0,'0'0'88'16,"0"0"-10"-16,0 0 16 0,0 0-19 16,0 0-30-16,0 0-31 15,7-23-14-15,0 35 0 16,-1 14 14-16,-2 13 19 16,1 12 8-16,-5 8-18 15,0 7 1-15,0 7-11 16,0 0 2-16,0-2-7 15,-7-3 1-15,-1-8-3 16,3-3-5-16,3-8 0 16,0-7 0-16,2-9 4 15,0-11-5-15,0-10 0 16,0-8 3-16,0-4-3 16,0 0 0-16,0-4-26 0,0-24-64 15,0-15-144-15,0-8-208 16</inkml:trace>
  <inkml:trace contextRef="#ctx0" brushRef="#br0" timeOffset="9188.99">26326 10706 362 0,'0'0'62'0,"0"0"-21"15,0 0 13-15,0 0-18 0,0 0-25 16,0 0 3-16,53 29 55 16,-37 3-15-16,6 3-8 15,7 5-8-15,6 0-8 16,8 3-11-16,13-1 0 16,7 2-4-16,1 0-6 15,1-3 0-15,-5-6-4 16,-8-3-2-16,-15-8-1 15,-6-4-1-15,-13-8 1 16,-7-5 0-16,-6-4 0 16,-3-3 0-16,-2 0 0 15,0 0-2 1,0 0-32-16,-21-3-45 16,0-16-70-16,-4-8-72 15</inkml:trace>
  <inkml:trace contextRef="#ctx0" brushRef="#br0" timeOffset="9532.78">26896 10660 107 0,'0'0'332'15,"0"0"-252"-15,0 0-11 16,0 0 44-16,0 0-47 15,0 0-46-15,-10-29-20 16,10 41-3-16,0 17 3 16,0 7 28-16,0 8 0 15,0 2-4-15,0 4-2 16,6 2-3-16,1 3 2 0,-1 1-9 16,6-3-4-1,-1-7-3-15,-1-8 3 0,4-6-7 16,-3-7 3-16,-1-9-2 15,-2-8 0-15,-3-2 1 16,-1-2-2-16,-4-4 2 16,0 0-3-16,0 0-9 15,0 0-40-15,0-6-33 16,0-16-172-16</inkml:trace>
  <inkml:trace contextRef="#ctx0" brushRef="#br0" timeOffset="10251.51">27276 10282 365 0,'0'0'57'0,"0"0"4"16,-152-67 2-16,96 50 5 16,3 4-5-16,-5 4-28 15,-3 8-7-15,-1 1-5 16,-7 0-2-16,-7 15 5 16,-7 17-7-16,-8 14-4 0,-1 11 3 15,1 7-1-15,3 6 10 16,5 2-7-16,5 3-7 15,7-1 7-15,8 2-8 16,12 7-6-16,9 0-3 16,11 8-2-16,14-1 4 15,13 1-4-15,4 0 7 16,11 3 1-16,30 1-5 16,17-3 2-16,17-6 1 15,19-12 0-15,26-3-6 16,23-13 7-16,22-6-5 15,9-12 0-15,-2-11-1 0,-10-12-1 16,-17-11 4 0,-16-6-4-16,-13 0 1 0,-4-23 0 15,-10-12 2-15,-2-13-3 16,-4-14 0-16,-9-15 1 16,-6-17-1-16,-10-16 1 15,-16-14-1-15,-17-6 0 16,-20-3-1-16,-18 5-1 15,-18 3-2-15,-32 5 3 16,-18 7 3-16,-14 9 0 16,-7 10-3-16,-5 12 1 15,-1 13 1-15,1 18-2 16,3 13 0-16,-2 16-3 16,-5 15-1-16,-8 7 1 15,-6 11 0-15,-2 22 3 0,4 7 0 16,4 3 0-16,15 1 0 15,20 0-8-15,17-2-48 16,21-2-51-16,14-8-87 16,13-11-124-16</inkml:trace>
  <inkml:trace contextRef="#ctx0" brushRef="#br0" timeOffset="30730.87">16870 12966 544 0,'0'0'19'16,"0"0"33"-16,0 0-7 0,0 0 11 15,0 0-22-15,0 0-21 16,-54-34-1-16,46 34-9 16,-8 7-2-16,-7 18 5 0,-3 7 13 31,-3 8 6-31,-5 11-1 16,3 0-2-16,-5 4 5 15,1-4-9-15,-3 2-5 16,0-4-3-16,0-6-5 15,2 1 0-15,5-8-5 16,4-2 3-16,6-3-2 0,0-6-1 16,3-1 1-16,3-6 3 15,1-5-2-15,1-3 0 16,7-7-1-16,-2-1 0 0,4-2 1 16,-1 0-2-16,3 0-8 15,-2 0-24-15,0 0-16 16,1 0-32-16,-1 0-81 15,-3-7-116-15</inkml:trace>
  <inkml:trace contextRef="#ctx0" brushRef="#br0" timeOffset="31215.6">16266 12985 440 0,'0'0'43'0,"0"0"18"16,0 0-26-16,0 0 25 16,0 0-4-16,0 0-27 15,0-3-16-15,0 3-10 16,13 0-2-16,5 15 4 0,11 8 35 15,7 5-16-15,3 6-9 32,13 10 10-32,6 10-12 15,6 8-5-15,7 5-7 16,6-1 9-16,0-8-8 0,-1-6 5 16,-2-8-5-16,-9-7 2 15,-10-10-4-15,-6-1 0 16,-13-7 8-16,-11-7-6 15,-7-4 0-15,-12-4-1 0,-1-4 1 16,-1 0-2-16,-4 0 1 16,0 0 5-16,0 0 0 15,0 0 2-15,0 0-5 16,0-7 4-16,0 2-5 16,0-5-2-16,-6 1-4 0,-3 2-19 15,-1 2-71-15,-5 0-73 16,-1 0-145-16</inkml:trace>
  <inkml:trace contextRef="#ctx0" brushRef="#br0" timeOffset="34306.75">15713 14142 397 0,'0'0'78'16,"0"0"-12"-16,0 0 2 16,0 0-21-16,0 0-15 15,0 0-14-15,0-22-13 0,0 22-2 16,0 0 0-16,0 0-1 15,0 0 12-15,0 0 5 16,0 0 0-16,0 0 2 16,0 0-7-1,0 2-3 1,0 13 0-16,0 7 31 0,5 4-28 16,-1 6-2-16,2 12-2 15,-1 11 1-15,6 6 0 16,0 10 1-16,0 7-1 15,3 3 7-15,1-4-14 0,3-9 0 16,3-9-1-16,0-13-1 16,4-16 1-16,2-13 1 15,2-10 4-15,6-7 29 16,10 0-7-16,8-19-8 16,15-12-8-16,5-5-7 0,16-17-5 15,13-1-2-15,10-8 4 16,15-2-1-16,9 1-2 15,6-2 0 1,-3 6-1-16,-12 4 0 16,-17 9 0-16,-21 7 0 15,-20 7-1-15,-16 8 0 16,-17 4 1-16,-14 4 1 16,-6 4 0-16,-10 5-1 15,-2 0 0-15,2 2 1 0,-4 4 1 16,0 1-1-16,-2-4-1 15,0 0 3-15,0 2-6 16,0 0 3-16,0 0-2 16,0 2-3-16,0 0 3 0,0 0-21 15,0 0-11-15,-14 0-32 16,-5 4-43-16,-6 12-70 16,-4-2-69-16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9:54.579"/>
    </inkml:context>
    <inkml:brush xml:id="br0">
      <inkml:brushProperty name="width" value="0.05292" units="cm"/>
      <inkml:brushProperty name="height" value="0.05292" units="cm"/>
      <inkml:brushProperty name="color" value="#FF0000"/>
    </inkml:brush>
  </inkml:definitions>
  <inkml:trace contextRef="#ctx0" brushRef="#br0">20127 10863 120 0,'0'0'98'0,"0"0"7"15,0 0-13-15,0 0 19 16,0-107-23-16,0 86-10 16,0 8-8-16,-3 3-8 15,3 6-20-15,-4 4-8 0,2 0-14 16,2 0-20-16,-2 6-1 15,0 22 1-15,-2 10 3 16,0 8 14-16,2 8 2 16,2 5-4-16,0 5 5 0,0-3-1 15,0 4-10-15,6-9-3 16,2-3-2-16,1-10-3 31,-3-6 1-31,-2-9-1 16,2-6 2-16,-2-9-3 0,-4-4 4 15,0-6-4-15,0 0 1 16,0-3-1-16,0 0 7 16,0 0-2-16,0 0-5 15,0-10-10-15,-2-15-81 16,-8-8-85-16,4-11-163 0</inkml:trace>
  <inkml:trace contextRef="#ctx0" brushRef="#br0" timeOffset="418.9">20100 10735 460 0,'0'0'86'0,"0"0"-10"15,0 0-23-15,0 0 3 16,0 0-26-16,0 0-22 15,82-63 2-15,-24 57 5 16,5 4 2-16,-1 2 7 16,-6 0-9-16,-10 8-9 0,-12 14 1 15,-14 2-4-15,-11 5 0 16,-9 0 0-16,-5 0 14 16,-24 2-9-16,-10-3 10 15,-13-2-5-15,-2-4-3 0,-8-4 0 16,2 0-4-16,5-6-3 15,5-4-2-15,11 0 0 16,10-1-1-16,8-4 3 16,13 0-3-16,3-3 1 15,5 0-1 1,0 0 0-16,0 0 0 16,0 0-1-16,0 0-1 15,0 0-5-15,0 0-35 16,7 0-55-16,10 0-72 15,3 0-188-15</inkml:trace>
  <inkml:trace contextRef="#ctx0" brushRef="#br0" timeOffset="1971.97">20755 10451 324 0,'0'0'35'0,"0"0"13"15,0 0 1-15,0 0 23 16,-126-84-11-16,85 70-13 16,-3 4-12-16,-17 2-6 0,-7 6 8 15,-13 2 6-15,-4 0-12 16,-4 12-6-16,2 10-7 15,0 8 1-15,5 3-4 16,1 8-7-16,8 5 1 16,6 8 3-16,4 6-6 0,10 9-1 15,6 3 5-15,10 0 3 16,3 1 3-16,7-4-9 16,7 0 3-16,7-5-5 15,7-3-4-15,6 2 3 0,0-2 3 16,2-4-8-16,27 4 8 15,11-3-6-15,11-6 2 32,14-2 4-32,10-8-2 15,12-6-3-15,7-6-2 0,1-3 2 16,1-9-1-16,-3-6 2 16,4-8 0-16,-1-4-2 15,0 0 1-15,-7-8 0 16,-6-10-3-16,-8-7 3 15,-9-2-1-15,-1-2-2 0,-5-9 1 16,-4-10-1-16,0-13 2 16,-4-6 1-16,-4-12-3 15,-3-3 1-15,-5-5 2 16,-9 1-3-16,-11-2 1 0,-13 5-1 16,-7 4 0-16,-7 3 0 15,-30 4-1-15,-17-2 2 31,-13 1-1-31,-11 5 0 0,-3 6 1 16,2 13-1-16,0 8 0 16,4 12-4-16,1 14 3 15,5 7 0-15,7 6 0 16,12 2-3-16,10 0 2 16,14 0 2-16,3 8-1 0,6 4-4 15,1 0 5-15,3 4 0 16,2-2-1-16,1 0 1 15,6 0-4-15,2-2-28 16,2 4-36-16,0 2-38 16,4-4-84-16,19-6-75 0</inkml:trace>
  <inkml:trace contextRef="#ctx0" brushRef="#br0" timeOffset="21549.94">21299 12061 237 0,'0'0'40'16,"0"0"-16"-16,0 0 7 15,0 0 5-15,0 0-14 16,0 0 4-16,0 0 1 0,0 0 24 15,-111 19-25-15,95-10 1 16,-2 3-9-16,2-1-1 16,3 0 1-16,-5 2-8 15,5 1 1-15,-1 2 3 16,1 2-7-16,2 2 0 16,2 6-3-16,2 2 10 15,3 0-4-15,4 0-5 16,0-2 3-16,0-2-2 15,7 0 5-15,9-2-8 16,5-2-1-16,8-6 4 16,6-1-5-16,0-3 9 0,1-5-8 15,-3-1-2 1,-4-1 8-16,-2-2-7 0,-5-1 3 16,-4 0-3-16,0 0-1 15,-5 0-4-15,3-4-28 16,-1-12-74-16,-3-5-113 15,-4-8-164-15</inkml:trace>
  <inkml:trace contextRef="#ctx0" brushRef="#br0" timeOffset="22112.36">21497 11855 336 0,'0'0'74'16,"0"0"1"-16,0 0-32 16,0 0-40-16,0 0 5 15,0 0-2-15,2 66 21 16,-2-23-3-16,3 1 3 16,4 3-2-16,0 3 4 15,-3-1-6-15,2-2-12 16,-1-1-3-16,-1-9-1 15,-1-3-7-15,-3-6 4 16,2-8-2-16,-2-6 3 16,2-8-4-16,1-2 0 15,-3-4 6-15,0 0-5 0,2 0 10 16,0 0-3-16,-2-18-2 16,0-6-6-16,0-8-1 15,0-4 2-15,0-4 2 16,0 4-4-16,4 0-3 15,7 8 1-15,1 5 1 16,3 7-3-16,-1 7 3 16,1 2-3-16,1 7-1 15,-1 0 4-15,3 2-3 16,-3 21 4-16,-1 3-4 16,-3 4 3-16,-4-2 1 15,0 0 0-15,-1-3 0 16,1-2 1-16,-3-3 0 0,3-2 0 15,-2-1 3-15,-3-3-4 16,3-5 0-16,-5-3 2 16,2 0-2-16,0-2-6 15,0-2-113-15,2-2-133 16</inkml:trace>
  <inkml:trace contextRef="#ctx0" brushRef="#br0" timeOffset="22893.74">22024 12001 346 0,'0'0'61'0,"0"0"30"0,0 0-38 16,0 0-14-16,0 0-9 15,0 0-19-15,-32-44-6 16,17 52 2-16,-1 10-1 15,1 4 3-15,2 2-2 16,-3 2 2-16,3 1 10 16,1 3-6-16,3 1-1 15,5 2-1-15,0-1-3 16,4-2-3-16,0-4 1 16,0-6-6-16,0-6 0 15,10-7 1-15,11-7 7 16,3 0 0-16,0 0 4 15,3-5-8-15,-2-11-1 0,-5-4 0 16,-3 0 1-16,-3-6-4 16,-3-3 2-16,-2-5 0 15,-7-4-2-15,-2-4 1 16,0 2-1-16,0 8 2 16,0 10 0-16,0 12-2 15,0 8 0-15,0 2-2 16,0 4-12-16,0 24 6 15,0 6 7-15,0 4 1 16,0-3 1-16,7-3 2 16,0-6-1-16,2-3 1 15,1-6-1-15,4-5 0 0,7-6 3 16,-2-6 4 0,8 0-2-16,0 0-2 0,2-6-1 15,0-12-2-15,-4-5-1 16,-4-3 5-16,-9-3-6 15,-6-6 1-15,-4-4 0 16,-2-1-1-16,0-1 1 16,0 4-1-16,0 8 1 15,-2 7-1-15,0 8 2 16,0 9 2-16,0 2 2 16,2 3-6-16,0 0-9 15,0 15 0-15,0 11 8 16,0 6-2-16,0 5 3 15,8-1 3-15,3-2-2 16,-1-5-1-16,-4-6 1 0,3 0-1 16,-3-7 1-16,2-4-1 15,-2-1 2-15,-1 0 0 16,-1-3-2-16,-2-2-1 16,-2 0-34-16,0-6-105 15,0 0-144-15</inkml:trace>
  <inkml:trace contextRef="#ctx0" brushRef="#br0" timeOffset="23287.14">22199 11546 352 0,'0'0'39'15,"0"0"-9"-15,0 0-25 16,0 0 6-16,0 0 2 16,0 0 31-16,-50 92-32 15,38-63 20-15,-1-3 0 16,-3-5-6-16,1 2-2 0,-10-7 0 16,0-2 1-1,1-5 1-15,0-5-14 0,1-4-3 16,7 0-4-16,8-9 4 15,3-8-1-15,5 0 0 16,0-2-5-16,0-1 6 16,5 2-7-16,8 5-1 15,3 0-1-15,2 3 0 16,1 2 2-16,4 5-2 16,4 3 0-16,0 0-3 15,4 0-55-15,-2 15-82 16,-2 8-72-16</inkml:trace>
  <inkml:trace contextRef="#ctx0" brushRef="#br0" timeOffset="23787.18">22505 11825 320 0,'0'0'62'0,"0"0"26"16,0 0 1-16,0 0-32 15,0 0-8-15,0 0-13 0,-13-45-20 16,31 44-7-16,1 1 2 16,4 0-2-16,-3 0 1 15,2 0 5-15,-2 4-8 16,-1 11-1-16,-2 4-5 15,-1 3 2-15,-1 2 0 16,1 4 1-16,-5 2-3 16,-3 4-1-16,-5-1 6 15,-3-4-4-15,0-3-2 16,0-1 2-16,-3-8-2 16,-5-5 2-16,-3-4-2 15,-1-3 2-15,4-5 4 0,-5 0 5 16,1-5-8-16,8-15 4 15,4-8-6-15,0-7 3 16,0-6 0-16,6-1-4 16,8 4 0-16,1 9 0 15,3 3-1-15,-3 3 1 16,4 2 0-16,1 6-1 16,0-1-4-16,0 6-73 15,2 2-59-15,-4 3-108 16</inkml:trace>
  <inkml:trace contextRef="#ctx0" brushRef="#br0" timeOffset="25726.56">22955 11346 113 0,'0'0'143'0,"0"0"-75"16,0 0-8-16,0 0-3 15,-133-45 4-15,95 40-29 16,0 1-11-16,0 1 4 16,0 3-15-16,-3 0 0 15,4 0 4-15,-3 0-7 0,-2 0 6 16,-5 0-6 0,-5 0 0-16,-1 0 4 0,-2 4-6 15,1 0-3-15,0 3 1 16,6-1-1-16,3-1-1 15,5 3 0-15,2 2 3 16,2 0-2-16,2 5-2 16,-1-1 7-16,-1 0-5 15,-1 1-1-15,-6 3 0 16,1 0-1-16,-3 3 4 16,0-1-3-16,2-1-1 15,4-2 1-15,-1 1-2 16,4-2 2-16,1 0 0 15,4 0-1-15,2 2 0 0,0-2 2 16,0 0-2-16,0 1 0 16,-3-2 1-16,-1-1-1 15,-1 3 0-15,0-2 1 16,1 3 1-16,0-1 1 16,2-2-2-16,2 2 2 15,0 1-1-15,0-2 2 16,2 1-1-16,-2 4 1 15,3-1 0-15,-1 0-4 16,0 2 3-16,0-1-1 16,0 0 2-16,3 1-1 15,1-2-1-15,1 0-2 16,4-2 1-16,1-1-1 0,3 4 0 16,1-3 0-1,1 3 0-15,4-1 0 0,-1-1-2 16,3 4 2-16,0-2 2 15,2 2 0-15,0 1 1 16,2 2-3-16,-1-2 0 16,3-2 2-16,0 0 1 15,0 2-2-15,0-2-1 16,0 0 3-16,0 0-3 16,11 2 0-16,3 1 6 15,1-2-4-15,8 4 1 16,1-3 5-16,5-3-6 15,3 2 4-15,1-3 0 16,0-2 0-16,5 0-5 16,5-2 0-16,1-2 3 0,3 2-2 15,0 0-2-15,0-2 3 16,6-2-1-16,2-2-1 16,8-2 2-16,4-1-1 15,2-4 2-15,2-1-4 16,1-2 2-16,-1 0 0 15,-4 0-2-15,-3 0 0 16,-5 0 4-16,-8 0-4 16,-2 0 1-16,-4 0 0 15,-1 0 1-15,5-4 2 0,3-6-4 16,4-1 1 0,1-1 1-16,3-5-2 0,0 1 1 15,-2 0 0-15,0-4-1 16,-4 0-1-16,-5-2 1 15,-5-2 0-15,-2 2 4 16,-1 0-4-16,-3 0 5 16,-3 1-4-16,1 0 7 15,0-4 1-15,2 1-5 16,-3-1-3-16,-1-4 2 16,-3 0-2-16,-2 3 2 15,-4-6-2-15,-5 1 1 16,-3 1 0-16,-1 2-2 15,-3 4 0-15,-2 2 1 16,1 2-2-16,-1-1 2 0,-5 1-1 16,2 1 0-16,-4-8 0 15,-2-2 0-15,2-5 0 16,-1-4 0-16,-1-1 0 16,2 3 0-16,-2 7 0 15,0 0 1-15,1 3-1 16,-3 2 0-16,0-3 0 15,0-1-2-15,0 0 2 16,-9-6 0-16,-4-1 0 16,1 4 1-16,-1 2-2 15,3 3 1-15,-2 3-2 16,-1 2 2-16,-5 1-2 0,-7-1-4 16,-4 0 6-1,-2-2 0-15,-5 4 1 0,5 2-1 16,2-4 1-16,4 6-1 15,6 1 1-15,1 0 1 16,2 3-2-16,0-1 1 16,1 0-1-16,-1 4 0 15,1 0-1-15,-5 5-1 16,-1-3 1-16,0 5 0 16,-4 1 0-16,2-1 1 15,5 1 0-15,5 0 0 16,5-3 0-16,0 3 0 15,6 0 0-15,0 0 0 16,0 0-2-16,0 0 0 0,-3 0-3 16,3 0-2-16,-4 4-51 15,-4 0-58-15,4-1-157 16</inkml:trace>
  <inkml:trace contextRef="#ctx0" brushRef="#br0" timeOffset="28891.98">21863 9494 192 0,'0'0'63'16,"0"0"-5"-16,0 0-21 15,0 0 10-15,-114-18-4 16,83 13-1-16,-5 3-3 15,-6 0-21-15,-7 2-1 16,-7 0-3-16,-6 0-5 16,-7 0 2-16,-2 0-1 15,-10 0 7-15,-4 0-4 16,-4 0 1-16,3 0 8 16,7 0-7-16,3 0-9 15,5 5 1-15,2 2-5 0,3-3 8 16,-2 3-10-16,1 2 2 15,3 0 5-15,-5 6-7 16,2 1 3-16,2 2-2 16,2 3 1-16,1 4 4 15,2-1-3-15,2 0-3 16,3 2 1-16,1 4 0 16,3 3 0-16,4-1-1 15,-2-3 3-15,2 2-2 16,0-3 1-16,0 0-1 15,3 0 0-15,-1 0 4 16,1 0-4-16,0-1 1 0,1 2 1 16,5 3-1-16,5-2-1 15,2 4 2-15,2 1 0 16,2 4-3-16,0 2 2 16,2 1 0-16,0 2-2 15,4-2 7-15,-2 2-6 16,1 0-1-16,2-2 3 15,0 3-2-15,4-4-1 16,5-2 2-16,2 1-2 16,2-4 2-16,3 1 2 15,-5 2-2-15,3 1 2 16,-6 0-1-16,1 6 0 0,5 2-3 16,-3 1 0-16,7 3 1 15,-4-4 2-15,4-2-3 16,2-2 4-16,0-5-1 15,0 2-1-15,0 2 1 16,0-2-3-16,0 8 0 16,2 1 5-16,8-3-3 15,1 2 0-15,2-3 3 16,5 0 1-16,-2 2-3 16,-1-1 1-16,3-4 4 15,0 2-5-15,4 1 0 16,5 0-3-16,4 3 5 15,5-1-5-15,1-1 2 0,4 0 2 16,-3-4-1 0,0-1-2-16,-3 1 0 0,-2-3 1 15,-1-2-2-15,-3-2 1 16,2-4-1-16,0 0 1 16,3-3-1-16,2 0 0 15,1 0 4-15,1-1-4 16,5 2 1-16,-1-2 0 15,0-1 0-15,3 0-1 16,1-3 2-16,-1 0-1 16,-5-4-1-16,3 1 2 15,-5 0-2-15,-1-5 0 16,1-2 2-16,3 0-1 16,-1-1 0-16,2 1 0 15,1 1 2-15,1 3-3 0,3 3-1 16,-1 3 1-16,8 0 0 15,0 2 0-15,0-4 0 16,-6-2-1-16,-1-4 1 16,-1 0 1-16,4-4 0 15,1-1-1-15,4-2 0 16,6 1 0-16,2 3 2 16,-1-4-2-16,1 5 0 15,-1 2 0-15,-2 3 0 16,5-4 1-16,-3 3-1 15,-2-4 0-15,3 0 0 16,1 0 2-16,1-4 0 16,1 1-1-16,4-1-1 0,-1-2 0 15,-4-4 0-15,-3 1 1 16,-4-3 1-16,-6 3-2 16,-4-2 1-16,-3-1 0 15,-3-2-1-15,-2 0 2 0,3 0-2 16,3 0 0-16,8 0 1 15,2-2 0 1,2-6 0-16,0-1-2 0,-2-3-1 16,-4 1 2-16,-4 2 1 15,-6-1 0-15,-4 1-1 16,-2 0 0-16,-3-4 0 16,5-4 1-16,-1 0-1 15,4-3 3-15,3-1-1 16,-1-5-3-16,1 3 1 15,-4 0 0-15,-3 0 0 16,-4 5 2-16,-4 1-1 16,0 0-1-16,0 0 0 0,2 2-1 15,0-3 1 1,5-3 0-16,4 2 0 0,2-3 0 16,-1 1 0-16,-2-3 0 15,-1 2 0-15,-5-2 0 16,-4-1 1-16,-2-1-1 15,-4 1 3-15,-3-1-3 16,0 4 2-16,2-4-2 0,3 1 0 16,0-1 0-1,4-3-2-15,0 0 1 0,4-1 1 16,-2-3 1-16,-2-1 1 16,2-3-2-16,1-1-2 15,-8 2 2-15,-4-1-1 16,-11-1 1-16,-2 1 0 15,-3-4 0-15,2-3-2 16,1-4 2-16,-3-3 0 16,4-7 0-16,0 7 0 15,1 1 0-15,-3 1 0 16,-2 2 1-16,-4-2-2 16,0 0 1-16,0-4-1 0,0-6 1 15,-4-2 0 1,-6-3 1-16,-1-2-1 0,-3 1 0 15,1 3-1-15,-7 2 1 16,-3 2 0-16,-1 0 0 16,-3 1-1-16,1 6 0 15,-8-2 1-15,-1 4-3 16,-2 2 6-16,2 1-4 16,-5 0 2-16,5 4-1 15,-3-2 0-15,-3 1 0 16,1 2 1-16,0-2-1 15,-5 6 0-15,6 2 0 16,-2 3 0-16,3 4 0 16,5 0 0-16,2 3 0 0,2 1 0 15,-3 1 1-15,1-2-1 16,-2 0-1-16,0-1 1 16,1 2 0-16,1-3 0 15,0 1 0-15,0 0 1 16,2 2-2-16,0 3 1 15,2 2 0-15,2-1 0 16,3-1 0-16,2 4 1 16,2 1-1-16,3 0 0 15,-1-3 1-15,-5 1 1 16,0 0-3-16,-4 3 1 16,-4-2-1-16,-2 3 0 15,0 0 1-15,2 1-1 0,2-4 1 16,6 7 0-1,2-6 1-15,1 4-1 0,1-2 0 16,0 3 0-16,-3-1 0 16,3 1 0-16,-4 5 0 15,-1 0-1-15,0 0 1 16,2 2-1-16,2 0 1 16,3 0-1-16,4-1 2 15,-3 2 0-15,1-1-1 16,-8 2-1-16,1-3 1 15,-4 2 0-15,0 1 0 16,-3-2-1-16,4 1-1 0,-1 0 2 16,6-1 0-1,2-2 0-15,1-2 2 0,3 0-1 16,-1 0-1-16,3-1 0 16,-9 4 0-16,1 1-1 15,-3 1-2-15,-2 3 4 16,3 0-1-16,0 0 0 15,4 0 0-15,3 0 2 16,1 0-2-16,2 0 0 16,1-1 1-16,-1-1-1 15,0-3 1-15,-3 5-1 16,-1-1 0-16,-1 1-1 16,-6 0 0-16,-3 0 1 0,1 0 0 15,-1 0 0-15,4 0 0 16,2 0 0-16,3 0 0 15,1 0-2-15,3 0 2 16,4 0 0-16,-2 0 3 16,2 0-3-16,-1 0 1 15,-1 0-1-15,-3 0-1 16,1 0 1-16,-2 0-3 16,0 0 3-16,4 1 2 15,-1 4-2-15,4-3 0 16,4-2 1-16,0 0-1 15,-1 0 2-15,3 0-1 0,-2 0-1 16,-2 0 1-16,2 0-1 16,2 0 0-16,-5 0 1 15,5 0-1-15,0 0 0 16,-3 0-2-16,-3 0-1 16,-11 0-84-16,-10 0-143 15</inkml:trace>
  <inkml:trace contextRef="#ctx0" brushRef="#br0" timeOffset="31285.42">21776 10423 248 0,'0'0'116'16,"0"0"-37"-16,0 0 4 15,0 0-30-15,0 0-8 16,0 0 0-16,0 0-5 16,-2-40-2-16,-3 38-13 15,-3-2 0-15,-4 4-10 16,-3 0-2-16,-8 0-5 16,-1 0-2-16,-2 0-1 15,1 14 1-15,2 2-4 16,1 7 3-16,0 4-2 0,0 5 1 15,1 3 2-15,6 2 2 16,3 1 5-16,6 3-5 16,4-5 0-16,2-2-4 15,0-4 0-15,0-3-3 16,13-4 0-16,5-6 2 16,2-2 2-16,0-3-1 15,0-6-1-15,5-6 1 16,0 0-1-16,4 0-3 15,-3-4-13-15,5-18-30 16,-2-6-35-16,0-6-26 16,-2-8-10-16,-5-8 33 0,-4-4 51 15,-5-4 30-15,-4-2 3 16,-2 4 19-16,-2 7 17 16,-1 13 3-16,0 12 8 15,-1 10-5-15,1 6 2 16,-4 6-9-16,0 2-4 15,2 0-21-15,0 0-13 16,2 10-9-16,2 14 7 16,-2 10 2-16,-2 6 8 15,-2 4 4-15,0 2 6 16,0 0 9-16,0-2-11 0,0-3-5 16,0-3-4-16,0-6-3 15,0-4-2-15,0-10 1 16,0-6 1-16,0-7-3 15,2-2 3-15,-2-3-2 16,0 0 3-16,3 0 3 16,-3-6 1-16,2-14-8 15,0-8 1-15,2-8-1 16,6-2 1-16,1-2-2 16,-1 5-4-16,6 9 1 15,-7 8 2-15,2 4-1 16,-2 8 2-16,0 6-3 15,2 0-1-15,1 0-2 0,-2 14 2 16,2 12 2 0,-3 1 1-16,-5 3 1 0,0-2 0 15,-1 0 1-15,-3-2 0 16,0-4 0-16,0 0-1 16,2-7 1-16,-2-1 0 15,0-2-1-15,4-1-18 16,-2-7-106-16,4-4-103 15</inkml:trace>
  <inkml:trace contextRef="#ctx0" brushRef="#br0" timeOffset="32410.7">22320 10441 327 0,'0'0'100'0,"0"0"26"16,0 0-63-16,0 0-19 16,0 0-27-16,0 0-17 15,-44-14 0-15,25 34 1 16,2 4 3-16,-1 0 23 16,5 5 0-16,-1-2-8 15,5 5-1-15,1 0-5 16,0 1 3-16,6-5-2 15,2-4-8-15,0-4-6 16,0-8 0-16,0-2-2 0,12-5 2 16,5-5 1-16,8 0 17 15,2 0-15-15,2-15 6 16,-4-9-4-16,-6-4 1 16,-5-7-5-16,-6-2 2 15,-3-6 0-15,-1 3-2 16,-4 4 1-16,0 11-2 15,0 8-1-15,0 9 1 16,0 6-2-16,0 2 1 16,0 0-4-16,0 0 1 0,0 10-1 15,-4 10 5-15,-1 2-1 16,3 4 1-16,2 2 1 16,0 0 4-16,0-2-1 15,0 1-1-15,0-6 0 16,5-2-2-16,9-3-1 15,3-7 3-15,5-4-2 16,3-5 4-16,2 0 0 16,-1 0 4-16,-1-12-6 15,-5-13 2-15,-2-3-1 16,-5-7-2-16,-6-9-2 16,-3-4 4-16,-4-10-2 15,0-1 1-15,0-1-3 0,0 5 1 16,-2 7 0-16,-3 12-2 15,1 12 2-15,0 9-2 16,2 6 0-16,-1 7-2 16,1 2-3-16,0 0 1 15,-1 6-4-15,-3 18-1 16,-1 10 10-16,1 5 0 16,3 3 9-16,1 2 1 15,2 3-3-15,0-4 2 16,0-1-1-16,0-2-4 15,7-2-1-15,8-4 1 16,1-6-3-16,4-7 0 0,4-6 0 16,1-8 4-16,6-7-5 15,2 0 7-15,4 0-3 16,0-21 2-16,-1-6-4 16,-5-8 1-16,-6-5 1 31,-10-8-3-31,-9-6-1 0,-6-8 2 15,0 0-2-15,0 0 1 16,0 8-1-16,0 11 0 16,-6 9-1-16,-1 10 0 15,3 7 1-15,0 10-1 16,0 0 0-16,1 7 0 16,0 0-1-16,1 0-7 15,0 14-4-15,0 21 6 16,0 5 5-16,2 6 2 0,0 5 0 0,0-1 1 15,0-1 0 1,0 4 1-16,2-2-1 0,0 0 3 16,0-3-2-16,0-4 0 15,1-9-2-15,0-7 0 16,3-9 1-16,-2-8 4 16,3-5-5-16,-3-4-2 15,0-2-40-15,6 0-59 16,1 0-73-16,1-14-215 15</inkml:trace>
  <inkml:trace contextRef="#ctx0" brushRef="#br0" timeOffset="32816.87">23094 10236 304 0,'0'0'102'0,"0"0"0"15,0 0-63-15,0 0-30 16,0 0-2-16,0 0 11 16,-94 107 1-16,70-76 5 15,-1 0 5-15,-2-6-3 16,4-4-8-16,6-7 7 16,3-6 0-16,8-5-3 15,4-3 3-15,2 3-8 16,0-3 1-16,0 2-18 15,0 2 4-15,14 4-2 0,9 1 7 16,8 2-2-16,4 3 2 16,2 1-7-16,3 4 2 15,2 0 0-15,1 2-1 16,-3 2-3-16,-2-2 1 16,-7 2 2-16,-4-5 0 15,-5-3-3-15,-8-1 2 16,-5-5-1-16,-3-1 0 15,-4-5-1-15,-2-3-48 16,0 3-87-16,0-3-118 16</inkml:trace>
  <inkml:trace contextRef="#ctx0" brushRef="#br0" timeOffset="44132.04">16796 13309 483 0,'0'0'24'0,"0"0"32"0,0 0 3 15,0 0 7-15,0 0-9 16,0 0-1-16,0 0-19 15,-27-65-10-15,27 65-2 16,0 0-7-16,0 0-9 16,0 0-7-16,0 0-2 0,12 0 0 15,19 14 0-15,7 16 3 16,9 7 1-16,6 7 1 16,3 5-3-16,8 0 3 15,8 4-1 1,5-4 4-16,6-9-8 15,4-2 4-15,-7-8 0 16,-8-6-1-16,-16 1-1 16,-14-7-2-16,-11 0-1 15,-9-4-1-15,-6-2 2 0,-7-4 1 16,-2-2 0-16,-1-3 0 16,-4-3 0-16,0 0-1 15,1 0 3-15,-3 0-1 16,0 0 2-16,0 0 1 15,0 0 1-15,0 0 0 0,0 0 1 16,0-3-1-16,-9-8-6 16,-7 2 0-16,3-3-9 15,-2 0-43-15,1-2-35 16,3-4-45-16,-1-4-69 0</inkml:trace>
  <inkml:trace contextRef="#ctx0" brushRef="#br0" timeOffset="44633.52">17618 13072 417 0,'0'0'49'0,"0"0"20"16,0 0-16-16,0 0-2 0,0 0-3 15,0 0-27-15,-46 22 1 16,17 10 16-16,-4 1-2 31,-5 6-6-31,-5 7 0 16,-1 8-10-16,-5 11 13 0,-3 7-18 15,-3 6 3-15,-3 5 1 16,0-4-2-16,2-4-5 16,5-9-1-16,6-10-4 15,12-6-6-15,8-14 2 16,5-5-2-16,9-12 0 0,-1-5 1 16,6-6 0-16,4-5-1 15,-3-2 1-15,5-1 2 16,0 0 0-16,0 0 0 15,0 0 0-15,0 0 1 0,0 0-2 16,0 0 0-16,0 0 0 16,0 0-1-16,0 0-2 15,0-8-6-15,0-3-28 32,0 0-17-32,0 4-45 0,3 0-42 15,1 1-87-15</inkml:trace>
  <inkml:trace contextRef="#ctx0" brushRef="#br0" timeOffset="56313.96">16872 14578 347 0,'0'0'99'16,"0"0"-32"-16,0 0-31 15,0 0 42-15,0 0-32 16,0 0-5-16,0 0-25 16,0 0-12-16,0-44 2 0,0 44 8 15,0 0 5-15,0 0 6 16,0 0-5-16,0 0-3 16,0 0-8-16,0 0-3 15,0 27-6-15,2 10 13 16,7 7 17-16,5 5-22 0,-1 2-1 31,5 5-2-31,-1 4 0 16,4-2 3-16,-4-3-1 15,1-6-1-15,3-3-4 16,-4-15 4-16,1-3-1 0,-1-8 2 16,-1-14 3-16,11-6 1 15,17 0 21-15,19-24 9 16,24-20-18-16,16-12-9 15,12-9-4-15,6-10-5 16,4-10 1-16,0-5-4 0,-5-8 0 16,-7 10-1-16,-10 16 1 15,-13 13-2-15,-15 9-1 16,-13 14 1-16,-6 6 5 16,-6 4-5-16,-11 6-3 0,-1 4 3 15,-13 2 1-15,0 2 0 16,-10 4 0-16,-6 4-1 31,-2 2 0-31,-7 2 0 16,0 0 0-16,0 0-4 15,0 0 1-15,0 0 1 0,0 0 0 16,0 0-2-16,0 0 1 16,0 0-2-16,0 0-3 15,0 0 1-15,0 0-16 16,-2 0-10-16,-7 0-1 0,-7 10-30 15,-5 3-68-15,-5-6-67 16,-8-2-291-16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21:17.683"/>
    </inkml:context>
    <inkml:brush xml:id="br0">
      <inkml:brushProperty name="width" value="0.05292" units="cm"/>
      <inkml:brushProperty name="height" value="0.05292" units="cm"/>
      <inkml:brushProperty name="color" value="#FF0000"/>
    </inkml:brush>
  </inkml:definitions>
  <inkml:trace contextRef="#ctx0" brushRef="#br0">20697 11529 440 0,'0'0'85'0,"0"0"-8"15,0 0 3 1,0 0 3-16,0 0-26 16,0 0-23-16,0 0-31 15,-18-6-1-15,18 51 2 16,0 8 22-16,4 2-7 16,6 2 10-16,-1-3-4 0,-3-1-7 15,-4-2-10-15,0-1-2 16,-2-6-4-16,0-2 4 15,0-10-5-15,0-8 1 16,0-7 0-16,0-9 1 16,0-4-3-16,0-4 0 15,0 0-21-15,0 0-52 16,0-12-96-16,0-8-159 16</inkml:trace>
  <inkml:trace contextRef="#ctx0" brushRef="#br0" timeOffset="609.33">20742 11514 400 0,'0'0'61'0,"0"0"25"15,0 0 9-15,0 0-28 16,0 0-28-16,0 0-24 15,11-56-9-15,25 40 3 16,10 1-1-16,12 4 9 16,7 2 6-16,2 9 1 15,-9 0-8-15,-11 7-5 16,-21 16-9-16,-19 14-2 0,-7 6 0 16,-25-2 9-16,-21 2-1 15,-14-4-4-15,-5-3 1 16,1-2-3-16,6-5-1 15,10-7 3-15,17-8-4 16,18-10 3-16,13-4 0 16,0 0-3-16,29-6 0 15,26-14 0-15,17 0 1 16,8 1-1-16,3 8 2 16,-11 4-2-16,-10 7 3 15,-14 0-3-15,-8 11 0 16,-11 12 0-16,-8 3 0 15,-8 3 1-15,-8-2 0 16,-5 4 1-16,0 1 0 0,-14 0 6 16,-19 2 7-16,-9-2 0 15,-8-4-5-15,-1-2 2 16,-2-7-7-16,3-6-3 16,4-3 3-16,5-4-4 15,10-3 1-15,9-1 0 16,9-2-1-16,6 0-1 15,5 0 2-15,2 0-2 16,0 0-36-16,2-7-69 16,18-7-168-16,6-4-310 15</inkml:trace>
  <inkml:trace contextRef="#ctx0" brushRef="#br0" timeOffset="1488.28">21478 11633 62 0,'0'0'432'0,"0"0"-320"16,0 0-18-16,0 0 3 15,0 0-41-15,0 0-48 16,-14-25-5-16,7 61-2 0,3 6 18 15,2 2-4-15,2-1-1 16,0-4 4-16,0 0-8 16,2-9-5-16,7-6-2 15,4-6 0-15,1-8-2 16,3-6 5-16,1-4-4 16,5 0 5-16,1-14-1 15,-4-11-3-15,-2-6-2 0,-3-7 0 16,-5-4-1-1,-2 2 0-15,-3 5 0 0,-3 9 0 16,-2 8 1-16,0 9 0 16,0 6-1-16,0 3-2 15,0 0-3-15,0 3-2 16,0 18 2-16,0 6 5 16,0 1 2-16,0 2 0 15,0-4-1-15,0-5 0 16,6 0-1-16,13-8 1 15,3-10 1-15,7-3 5 16,2 0-4-16,5-12-1 16,-1-14 0-16,-3-6 0 15,-8-3 0-15,-7-4 0 0,-3-7-2 16,-7-5 1-16,-5-2-1 16,-2 2 0-16,0 9 1 15,0 16-1-15,0 13 0 16,0 13-1-16,-9 0-8 15,-5 14-5-15,-5 20 14 16,-3 3 0-16,-1 1 2 16,4-6-2-16,2-4 0 15,9-8 0-15,6-6 1 16,2-4-2-16,0 0 0 16,17-2 1-16,12 0 3 15,2-2-1-15,0 2 2 16,1 0-4-16,-10 1 0 0,-6-2 1 15,-3 0-1 1,-9-3 0-16,1 0-3 0,-3 4 3 16,-2 3-5-16,0 8 4 15,0-1 1-15,0 2 1 16,0 0 1-16,0-5-2 16,0 2 1-16,0-7-1 15,0-2 0-15,-7-2-2 16,-3-4 2-16,-9 0 6 15,-4 0-2-15,-4-2-1 16,0 2-3-16,-2 0-1 16,6-2-25-16,5 2-74 0,5-2-118 15</inkml:trace>
  <inkml:trace contextRef="#ctx0" brushRef="#br0" timeOffset="2368.86">22392 11013 147 0,'0'0'280'16,"0"0"-240"-16,0 0 9 16,0 0 28-16,-150-87-15 15,84 79-22-15,-13 7-9 16,-10 1 0-16,-5 0 15 16,-3 0-10-16,-11 0-2 15,-10 4-21-15,-11 3-2 16,-12 1-5-16,-8 2 0 0,2 4 1 15,11 12 6 1,13 6-2-16,23 14 7 0,20 7-7 16,13 5-7-16,13 7 2 15,10 14 1-15,3 16-4 16,4 8 0-16,1 4-3 16,7-2 3-16,2-5-2 15,14-8-1-15,9-5 0 16,4-8 0-16,0-6 2 15,26-7-2-15,19-6 0 16,22-6 3 0,18 1 6-16,17-7-1 0,14-6-5 15,11-6 1-15,5-9-1 16,-1-4 0-16,0-13-2 16,1-8 1-16,-5-2 2 15,2-7-3-15,3-19 0 0,4-3 2 16,4-7-2-16,7-5 2 15,-2 1 0-15,-4-4-3 0,-12-6 0 16,-13-2 0 0,-11-10 0-16,-10-5 0 0,-10-7 1 15,-9-5 0-15,-9-6 1 16,-13 1-2-16,-14-5 2 16,-16-3-2-16,-15 0 1 15,-9 2 0-15,-9 6-1 16,-26 5 0-16,-15 5 2 15,-8 3-3-15,-8 4 2 16,-5 2-1-16,-10 7 2 16,1 6 1-16,-5 12-2 15,-1 12 3-15,-6 12-2 16,-9 11-2-16,-1 5-1 16,0 0 1-16,7 13-3 15,16 9 3-15,7 2 0 0,7 2 0 16,3 1 1-16,4-1-1 15,7-5-3-15,8 1 3 16,10-2-10-16,16-1-44 16,9 0-46-16,8-2-109 15,21-5-86-15</inkml:trace>
  <inkml:trace contextRef="#ctx0" brushRef="#br0" timeOffset="7250.08">23945 10666 360 0,'0'0'50'16,"0"0"-4"-16,0 0-6 0,0 0-1 15,-136-38 5-15,109 38-21 16,-1 0-8-16,-9 0 2 15,-2 0 8-15,-6 3 1 16,-6 8 3-16,-3-1-6 16,-4 0 0-16,-2 2 3 0,0-2-3 15,2 2-11-15,5 0-5 16,1 4-1-16,7 4-1 16,5 6 3-16,1 6-4 15,-2 10-1-15,-1 4 12 0,2 7-6 16,-3 3-4-16,3 0 10 15,3-1-5-15,3 0 0 16,5 1 0-16,9 2-3 16,9 5-4-16,7 7 2 15,4 0 2 1,0 3 10-16,24-4-4 16,9 0-7-16,3-1 4 15,6 0-3-15,8-2 2 16,2 1-4-16,9-2-1 15,6-3 2-15,9-5-4 0,11-5 3 16,11-3 0-16,9-8-1 16,4-3 1-16,1-8-2 15,-5-6-1-15,0-7-1 16,0-8 2-16,2-6-2 0,-4-3-1 16,-1 0 0-16,4-11 1 15,0-13-1-15,6-6 0 16,0-6 1-16,-3-6 1 15,-6-2 0-15,-11-6-2 16,-11-7 4-16,-12-4-2 0,-9-12-2 16,-8-4 2-16,-14-6-1 31,-11-5-1-31,-15-5-1 16,-14-9 1-16,0 1 0 15,-25-3 1-15,-20 4-1 0,-9 6-1 16,-13-1 1-16,-8 9 0 15,-10 6-1-15,-11 7 0 16,-7 3-1-16,-5 11 1 16,0 9 1-16,2 9-1 15,5 13 0-15,3 13 1 0,-2 7 0 16,-2 3 0-16,1 5 1 16,11 0-2-16,13 0 1 15,12 0-1-15,12 0-1 16,3 8 2-16,13 3-2 0,5-4 0 15,6 3-1-15,1 5-20 16,0 2-56-16,-6 12 9 31,-5 0-82-31,-1 0-97 16</inkml:trace>
  <inkml:trace contextRef="#ctx0" brushRef="#br0" timeOffset="7733.8">23655 11267 445 0,'0'0'84'16,"0"0"11"-16,0 0-15 16,0 0-44-16,0 0-31 15,0 0-1-15,8 83 14 16,-4-29 20-16,4 4-7 0,-1 3-10 16,-1 0-5-16,2-9-7 15,-4-4 0-15,-2-10-3 16,3-4-4-16,-5-10 2 15,0-6-1-15,2-7-1 0,-2-6 2 32,0-5-4-32,4 0-34 15,3 0-104-15,0-13-106 16</inkml:trace>
  <inkml:trace contextRef="#ctx0" brushRef="#br0" timeOffset="8201.77">23626 11314 281 0,'0'0'133'0,"0"0"-61"0,0 0-7 16,7-105-20-16,15 89-5 15,7 3-18-15,4 6-2 16,1 2-2-16,0 5 4 16,-6 0 2-16,-5 7-13 15,-5 23-3-15,-9 5 4 0,-7 9 2 16,-2 0 1-16,0 0-3 31,-13 2-6-31,-10-4 0 16,-2-5-5-16,3-5 3 15,5-13-1-15,3-5 0 0,9-8 2 16,5-2-4-16,0-1-1 16,0-3-6-16,23 0 6 15,8 0 10-15,9 1-4 16,3 5-2-16,-3 2-4 15,-7 8 0-15,-6 2-2 0,-13 5 2 16,-10 1-4-16,-4-1 4 16,0 1 5-16,-20 1 5 15,-9-5 2-15,-2-3 3 16,-3-4-7-16,5-1-2 0,0-5-4 16,2-2-2-16,5-5 4 15,5 0 1-15,0 0-4 16,9 0-2-16,8 0-20 31,0-5-82-31,0-10-118 0</inkml:trace>
  <inkml:trace contextRef="#ctx0" brushRef="#br0" timeOffset="9522.2">24101 11465 465 0,'0'0'89'0,"0"0"5"16,0 0-15-16,0 0-51 16,0 0-22-16,0 0-6 0,0 45 19 15,0-19-6-15,0-4-2 16,2-4 4-16,9-5-4 16,5-6 1-16,1-2-3 15,4-5 2 1,1 0-1-16,1 0-7 15,-4-19 4-15,2-3-3 16,-10-8-2-16,-4-3 1 16,-5-6-2-16,-2-3 1 15,0 2 0-15,-12 6-4 16,-5 7 4-16,-3 9-5 0,-3 10 3 16,2 8-4-16,-4 0 4 15,-2 4 1-15,2 21-1 16,1 4 2-16,-1 7 5 15,3 4 1-15,2 2 1 16,5 3 8-16,5-3-10 0,6-4 0 16,4-2 2-16,0-3-9 15,6-6 3-15,23-5-1 16,7-5 4-16,7-9 2 16,5-4-2-1,0-4-3-15,-1 0 2 0,-3 0-3 0,-4-16-1 31,1-5 0-31,-8-7 0 16,-4-4-1-16,-5-7 7 16,-8-16-6-16,-3-13 0 0,-2-14-1 15,-2-7 1-15,-5-1 0 16,-1 6 0-16,-3 15-1 16,0 13 0-16,0 19 0 15,-7 16-2-15,1 11 1 16,-1 10-6-16,0 0 3 0,-4 3-1 15,0 21 2-15,-1 10 1 16,4 12 1-16,-1 4 1 16,7 6 3-16,0 5-2 15,2 0 5-15,0-1 0 0,0 1-5 16,2-7 6-16,11-10-5 16,3-6 1-16,3-15-3 31,6-10 2-31,4-9 0 15,4-4 4-15,3 0-2 16,3-26 2-16,-4-3-4 0,-2-10-1 16,-4-9-1-16,-9-4 1 15,-6-11-1-15,-6-1 0 16,-5-2-1-16,-3 3 1 0,0 2 0 16,0 8 2-16,0 12-2 15,0 14-1-15,0 13 1 16,-3 10-3-16,-1 4-3 15,-5 6-4-15,-2 24 2 16,-4 13 8-16,1 5 0 0,1 4 1 16,4 2 0-16,3 0 2 15,0 6 0-15,4 1 0 16,2-1 3-16,0-8-3 31,0-9-1-31,8-14 0 0,7-7-2 16,7-6 2-16,5-8-1 15,4-4 7-15,7-4-6 16,2 0 2-16,1-14 0 16,-4-14-3-16,-6-9-1 15,-2-11 0-15,-6-8 0 0,-6-6-6 16,-3 0 4-16,-5 10-1 16,-7 10 3-16,-2 14-1 15,0 15 0-15,0 6-5 16,-7 7 0-16,-2 0-1 0,-4 10 1 15,-3 10 6-15,5 3-1 16,9 2 1-16,2-1 0 16,0-1 0-16,2 2 0 15,16-1 0-15,2 5 0 0,2-4 2 32,-4 8-2-32,-2-2 2 15,-8 1-2-15,-2 3 0 16,-6-9 0-16,0-4 0 15,-3-1 0-15,-17-9 1 16,-7 1 0-16,-2-3 0 0,-2-6 4 16,0 0-3-16,0-4 1 15,1 0-3-15,1 0-23 16,3 3-76-16,1 0-157 16,5-1-202-16</inkml:trace>
  <inkml:trace contextRef="#ctx0" brushRef="#br0" timeOffset="76113.5">26678 10353 332 0,'0'0'26'15,"0"0"13"-15,-120-22 17 0,80 16 6 0,-7 0-19 32,-5 1-7-32,-8 5-12 15,-2-3-6-15,-3 3 17 0,-4 0-9 16,-5 0-7-16,-1 0 7 16,-8 0-10-16,3 10 6 15,0 4 0-15,7 6-10 16,1 8-7-16,3 7 0 15,0 8-2-15,-5 6 0 0,1 1 4 16,-1 1-7-16,3 2 5 16,6-3-2-16,7 0 8 15,4 0-1-15,6 0-2 16,3 3-3-16,1 1 0 0,1 0 2 16,5 6-4-16,0-2 1 15,9 2-3-15,-2 4 2 16,4 1 0-16,0 7 2 31,3 6-2-31,4 0 1 16,6 0 5-16,8-6 4 0,6-3 8 15,0-2-11-15,11-2-6 16,16 3 6-16,8-1-9 16,8-1 3-16,6-6-2 15,9-2 1-15,6-4 0 0,10-4 4 16,9 1-5-16,5-7-1 15,9-1 1-15,5 0 1 16,2 1-1-16,12-2-1 16,3-2 1-16,1-1 1 15,3-5-2-15,-9-9-1 0,0-3 1 16,4-10-1-16,4-10-1 16,10-2 1-16,5 0 4 15,2-16-2-15,0-8-1 16,-6-2 0-1,-11-3 1-15,-8-2-2 16,-11-1 1-16,-10-4 1 16,-4-4-2-16,-4-9 4 15,-6-4-3-15,-4-8 0 16,0-3-1-16,-5 4 0 0,-3 0-2 16,-5 4 1-16,-8 1 1 15,-8-1 0-15,-7-2 1 16,-8-2-1-16,-2-6 1 15,-5-9-1-15,-2-7 1 16,3-10-1-16,-2 0 0 0,-2 4 1 16,0 11-1-16,-11 12 0 15,-2 2 1-15,-8 5 1 16,0 0-2-16,-8-6 0 16,-15 2 0-16,-4-3 0 0,-4 3 1 15,-5 0-2-15,-5 2 1 31,-5 4 0-31,-8 4 0 16,-4 2 0-16,-4 5-1 16,-1 6 1-16,3 0-1 15,2 3 1-15,2 4 3 0,3 2-3 16,0 2 1-16,-3 4-2 16,0 2 1-16,2 6-1 15,1 2 1-15,6 1 0 16,2 3 0-16,1-2-3 0,2 2 3 15,-1 1 0-15,3-1 0 16,-7 3 0-16,-1 2-2 16,-6 2 1-16,0 1 0 15,3 2 1-15,2 0 0 16,9 0 0-16,6 0 0 0,8 0-3 16,4 0 3-16,-1 0 0 31,-2 0 3-31,4 0 0 15,-4 0-3-15,3 0 0 16,-3 0 0-16,-2 0 0 0,2 0 1 16,-3 0-1-16,-1 0-2 15,0 0 2-15,2 0 0 16,0 0 0-16,3 0 0 16,-3 0-1-16,-2 0 0 0,-2 0 1 15,2 0 0-15,-3 0-2 16,8 0 2-16,2 0 0 15,0 0 3-15,3 0-3 16,0 0-1-16,1 0 1 16,-1 6-2-16,0 0 0 0,-1 1 2 15,2-2-1-15,2 2 1 16,1-3 0-16,6-3-1 31,6 2-1-31,-1-2-8 16,2 1-11-16,-2 0-5 0,-3 3 2 15,2-1-2-15,-2 1-6 16,3 5-15-16,4 1-48 16,0 3-40-16,0 2 0 15,0-4-104-15</inkml:trace>
  <inkml:trace contextRef="#ctx0" brushRef="#br0" timeOffset="77315.5">26527 10465 285 0,'0'0'100'16,"0"0"-18"-1,0 0 9-15,0 0-35 0,0 0-21 16,0 0-13-16,0 0-15 15,6-18-4-15,-4 18-2 16,5 14 10-16,0 1 3 16,0 8 9-16,-1 5-5 0,1 5-1 15,-1 3 7-15,-1-1-7 16,2 0-7-16,-5-3-5 16,0-2 0-16,-2-2-1 15,0-4 1-15,0-2-4 16,-4-8 2-16,-12-2 3 0,5-4 0 15,-2-2-1-15,3-6-1 16,0 0 1-16,1 0 3 31,2-2-6-31,0-12 2 0,5-2-3 16,2-1 1-16,0-2 6 16,2-1-5-16,21-2-3 15,6 2 0-15,6-3 0 16,5 3 0-16,1 1 1 15,-4-2-1-15,-3-2 3 0,-10 0-2 16,-11 1-1-16,-6 3 1 16,-7 4 0-16,0 3 0 15,0 4-1-15,0 3 2 16,0 2 0-16,0 3-2 16,0 0 0-16,0 0-2 0,0 0-1 15,0 0-4-15,-4 11 2 16,1 8 1-16,3 7 4 15,0 2 4-15,0 3-3 16,0 0 3-16,0 1-3 0,0-1 2 31,7-4-2-31,0 2 1 16,4-7 1-16,-2-3 0 16,2-2-3-16,0-3 0 15,0-6-47-15,1-4-81 16,5-4 7-16,3 0-62 0,1-4-28 15</inkml:trace>
  <inkml:trace contextRef="#ctx0" brushRef="#br0" timeOffset="77683.12">26988 10682 232 0,'0'0'112'0,"0"0"-24"16,0 0-1-16,0 0-12 16,0 0-23-16,0 0-14 15,-7-46-13-15,1 46-13 16,-4 0-11-16,2 0-1 15,-5 16 0 1,-1 4 3-16,5 4 10 0,3 0 3 0,4 0-7 31,2 2-1-31,0-3-3 16,0-6 0-16,8-3 0 0,15-6 1 16,3-4-4-16,0-4 6 15,-1 0-4-15,0-2 1 16,-5-16 2-16,-2-5-3 15,-7 0 0-15,-4-7-2 16,-7-2 0-16,0-2 3 16,0 2-3-16,-21 5-1 0,-5 8-1 15,-4 6 0-15,1 12-3 16,-2 1 3-16,2 0-5 16,8 1 4-16,0 13 0 0,11 3-16 15,4-2-75-15,6-1-47 16,0-3-50-16</inkml:trace>
  <inkml:trace contextRef="#ctx0" brushRef="#br0" timeOffset="78753.25">27193 10529 185 0,'0'0'187'16,"0"0"-96"-16,0 0-42 15,0 0 19-15,0 0-32 0,0 0-8 16,96-14-8-16,-76 24 4 16,2 11-6-16,-4 6-6 15,-5 8 9-15,-6 0-5 16,-7 2 1-16,0-2-2 15,0-3-5 1,-9-1 1-16,-6-4 1 16,-3-10-11-16,5-5 9 15,1-6-5-15,1-6 1 16,2 0-1-16,-5 0 2 16,4-16 0-16,3-3-7 0,3-6 2 15,4 1 0-15,0-2-2 16,9 2 0-16,13 2-1 15,7 2-1-15,2 4 2 16,5 4 0-16,-3 2 0 16,-4-1 0-16,0 2 0 0,-9-3 0 15,-4 0 1-15,-6-2 1 16,0-3 1-16,-6 3-3 16,-4-1 0-16,0-2 1 15,0 2-1-15,0 8 0 0,-9 3 0 16,-6 4-5-16,-8 0 2 31,-4 0 3-31,4 14-2 16,0-2-2-16,11 0 3 15,6 2-1-15,4 1-2 0,2 0 4 16,2 2 0-16,22-3-1 16,10 2 4-16,3-2-1 15,4-3-1-15,-1 1-1 16,-4-3 0-16,-5-1 0 15,-9-2-2-15,-7 2 2 0,-7 2 0 16,-8 4-1-16,0 1-1 16,0 0 2-16,-12-1 5 15,-5 2-2-15,-4-2 1 16,-1 0-3-16,0-2 4 0,0-2-1 16,1-4-4-16,6-4 4 15,3-2-3-15,8 0 2 31,4 0-2-31,0-11-2 0,14-3 2 16,15-3-2 0,9-1-2-16,2-5 3 0,2 0 2 15,-4-3-1-15,-5 0 0 16,-6-1-1-16,-7 0 0 16,-4-4 1-16,-10 2 0 15,-4 2-1-15,-2 5 1 0,0 4-1 16,0 8 0-16,-2 5 0 15,-13 5-1-15,-5 0-3 16,-1 3 1-16,2 15 0 16,-1 4 1-16,4 2 2 15,7-2 0-15,7 3 1 0,2-4 0 16,4-2 1-16,21 1-1 16,8-4 3-16,5-6-1 15,0 0-2-15,0-4 1 0,-2-4 3 31,-5-2-5-31,-7 0 3 16,-1 0-3-16,-10 0-2 16,-4 0-10-16,-4 0-15 15,-5 0-36-15,0 0-39 16,0 4-128-16</inkml:trace>
  <inkml:trace contextRef="#ctx0" brushRef="#br0" timeOffset="80607.34">26732 11821 277 0,'0'0'60'0,"0"0"18"0,0 0-14 0,0 0 12 16,0 0-11-16,0 0-11 16,-76 0 5-16,76 0-4 0,-3 0-4 31,3 0-18-31,0 0-4 16,0 0-8-16,0 0 4 15,27 0 0-15,17-7-5 16,22-5-6-16,9-1-5 15,8-1-4-15,-3 0-1 0,-8 1-1 16,-10 4-1-16,-11 3-2 16,-13-1 1-16,-13 2 1 15,-12 2-1-15,-7 2 0 16,-6 1-1-16,0 0 5 0,0 0-3 16,0 0-2-16,0 0 0 15,0 0-1-15,0 0-1 16,0 0-5-16,0 0-31 15,-10 5-14-15,-7 10-32 16,-2 2-42 0,-6 2-46-16,-2-1-118 15</inkml:trace>
  <inkml:trace contextRef="#ctx0" brushRef="#br0" timeOffset="80925.78">27075 11846 184 0,'0'0'226'16,"0"0"-120"-16,0 0-9 15,0 0-11-15,0 0-16 0,0 0-53 16,-4-21-14-16,-1 47-3 16,0 12 27-16,3 6-4 15,0 4 11-15,2 0-13 16,0-4-3-16,0-5-4 0,0-5-3 15,0-7-6-15,0-2-2 32,2-7-2-32,5-4 0 15,-2-6 1-15,-3-4 1 16,0-2-1-16,-2-2 2 0,2 0 5 16,0 0-9-16,0-20-5 15,-2-3-38-15,0 2-40 16,0-5-95-16,0 1-155 15</inkml:trace>
  <inkml:trace contextRef="#ctx0" brushRef="#br0" timeOffset="81760.47">27465 11510 264 0,'0'0'69'16,"0"0"12"-16,0 0-17 16,-141-78-3-16,93 62-13 15,-8 0-4-15,-2-1-12 0,-2 6 21 16,-5 3-17-16,-2 4-8 15,0 4-10-15,2 0 1 16,1 1 6-16,-1 21-1 16,3 9-4-16,0 3-5 15,-3 10 3-15,5 4-5 16,0 2-3-16,2 4-2 0,4-2 2 16,7 0 0-16,5 2-1 15,6 1 1-15,7 1-3 16,2 0-5-16,7 2 2 0,3-2-2 31,10-1 0-31,7-6-1 16,0 2 1-16,11-7 1 15,22-1-2-15,11-5 11 16,18-4 2-16,11-1-3 16,10-3-7-16,8 0 1 15,-2-5-3-15,0-3-1 0,-5-7 3 16,-3-5-3-16,-3-3-1 15,-4-7 4-15,1 0-2 16,-1 0-1-16,-1-14 0 0,-1-6 3 16,-5-9-2-16,-1-9-1 15,-3-8 1-15,-1-5 0 16,-2-10-2-16,-8-5 0 16,-10-2 0-16,-7-3 0 15,-8 5-1-15,-6 3 0 0,-8 5 1 31,-4 0 1-31,-9-1-1 16,0-3 0-16,0-5-1 16,-20 1 1-16,-11 3 0 15,-9 5 0-15,-12 10 0 0,-10 12 0 16,-9 14-3-16,-8 11 0 16,1 7 0-16,1 1 1 15,0 3 1-15,6 0 1 16,7 0 0-16,10 0 0 0,12 8-1 15,7 4 1-15,8 5-2 16,6-1 2-16,3 2-1 16,7 1-32-16,5 8-43 15,4 1-38-15,2-2-150 16,0-3-247-16</inkml:trace>
  <inkml:trace contextRef="#ctx0" brushRef="#br0" timeOffset="89581.5">17161 15781 320 0,'0'0'68'0,"0"0"0"16,0 0 4-16,0 0-4 16,0 0 23-16,0 0-23 0,-37-23-18 15,37 23-11-15,0 0-3 32,-2 0-6-32,2 0-14 15,0 0-4-15,0 0-8 16,0 0 2-16,0 0-6 15,0 0 0-15,0 0-1 0,26 17 1 16,19 12 1-16,15 6 1 16,20 13 5-16,14 10 2 15,8 0-2-15,8 5-2 16,-8-5 0-16,-5-5 4 0,-16-4-8 16,-11-5 2-16,-13-3-1 15,-12-9-2-15,-11-6 3 16,-12-8-2-16,-5-4 2 15,-5-4-3-15,-3-6-1 0,-3 0 1 16,-3-4 4-16,-1 0-4 16,-2 0 1-16,0 0 0 31,0 0 6-31,0 0-3 0,0 0-1 16,0 0 4-1,0 0-3-15,0 0-2 0,0 0-2 16,0-15-55-16,-15-1-35 15,-6-2-72-15,0-1-107 16</inkml:trace>
  <inkml:trace contextRef="#ctx0" brushRef="#br0" timeOffset="90049.09">17946 15717 456 0,'0'0'70'0,"0"0"5"31,0 0 12-31,0 0-19 16,0 0-14-16,0 0-25 15,-75-26-21-15,57 44-5 16,-5 10 8-16,2 2 1 15,-4 10 7-15,0 4-3 0,-8 11 6 16,-3 10 1-16,-9 8-6 16,-5 16-6-16,-11 8-2 15,-6 5-2-15,2 2-1 16,5-13 0-16,12-17-6 0,9-16 1 16,10-13-1-16,10-13 0 15,7-15 0-15,7-8 4 16,1-8-3-16,4-1-1 15,0 0 3-15,0 0 6 16,0 0-6-16,0 0 4 0,0 0 1 16,0 0-8-16,0 0 2 31,-2 0-2-31,-2 0-2 16,2-5-60-16,-1-9-32 15,3-4-101-15,0-4-252 0</inkml:trace>
  <inkml:trace contextRef="#ctx0" brushRef="#br0" timeOffset="93039.81">17712 14270 407 0,'0'0'48'0,"0"0"11"15,0 0 33-15,0 0-20 0,0 0-10 16,0 0-15-16,0 0 1 16,-59-63-21-16,59 63-17 15,0 0-10-15,0 5-2 16,4 16 2-16,18 7 4 15,14 8 4-15,8 4 2 0,14 9 9 16,13 6 6-16,8 10-4 16,8 4-11-16,-2 1 5 31,-8-7-13-31,-6-5 7 16,-11-13-6-16,-12-5-2 0,-9-10 0 15,-10-2 5-15,-6-10-6 16,-8-4-2-16,-5-5 2 15,-4-2 1-15,-4-2 0 16,-2-5-1-16,2 0 2 16,-2 0-2-16,0 0 4 0,0 0 2 15,0 0 3-15,0 0-9 16,0 0-16-16,-15-12-37 16,-1-1-25-16,1-1-73 15,-1-5-122-15</inkml:trace>
  <inkml:trace contextRef="#ctx0" brushRef="#br0" timeOffset="93525.54">18519 14087 448 0,'0'0'39'0,"0"0"19"16,0 0 47-16,0 0-33 15,0 0-27-15,0 0 4 16,-27-11-39-16,8 45-6 0,-8 10 21 16,-2 5 1-16,2 1-5 15,-4 4 13-15,-4 4-12 16,-8 13-5-16,-13 9 0 15,-7 11-3-15,-12 14-4 16,-6-2-7 0,-1-3 7-16,9-16-9 15,14-17 3-15,20-18-4 16,12-13 1-16,11-10-1 16,9-12 0-16,3-5 0 0,4-5 0 15,0-4 0-15,0 0 2 16,0 0 3-16,0 0-4 15,0 0 2-15,0 0-1 16,0 0 2-16,0 0-1 16,0 0-2-16,0 0-1 15,0 0-19-15,0 0-38 0,0-10-39 16,0-2-71-16,2-2-94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22:56.638"/>
    </inkml:context>
    <inkml:brush xml:id="br0">
      <inkml:brushProperty name="width" value="0.05292" units="cm"/>
      <inkml:brushProperty name="height" value="0.05292" units="cm"/>
      <inkml:brushProperty name="color" value="#FF0000"/>
    </inkml:brush>
  </inkml:definitions>
  <inkml:trace contextRef="#ctx0" brushRef="#br0">22519 11193 413 0,'0'0'102'15,"0"0"-34"-15,0 0 57 16,0 0-50 0,0 0-20-16,0 0-5 15,0 0-9-15,-110-57-21 16,68 56 6-16,-7 1-5 15,-2 0 1-15,-3 0-8 16,5 0-5-16,5 16 1 0,1 6-4 16,7 8-4-16,1 6-1 15,8 9 4-15,4 4-3 16,10 8 3-16,11 1 3 16,2 2 1-16,5-2-1 15,28-3 4-15,14-8-5 16,10-7 5-16,9-11-4 0,7-10-4 15,0-7-1-15,-1-9 2 16,-10-3-5-16,-13 0 4 16,-8 0-3-16,-15-13-1 0,-8 3 0 15,-4 1 0-15,-10-1 0 32,0-1-2-32,-4 1-7 15,0 0-14-15,0-2-20 16,0 2-39-16,0-2-30 15,0-2-122-15,0-3-265 16</inkml:trace>
  <inkml:trace contextRef="#ctx0" brushRef="#br0" timeOffset="2356.52">23528 10244 453 0,'0'0'73'16,"0"0"8"-16,-122-80 2 16,68 48 11-16,-6 1-30 15,-7 2-5-15,-8 0-20 16,-10 4-12-16,-11 4 2 0,-14 9-14 31,-8 5-3-31,-9 3-8 16,-4 4 5-16,-3 0-1 15,9 8 0-15,9 21 3 16,9 10-8-16,12 17-1 0,-2 14-1 16,6 12 5-16,-3 13-4 15,3 3-2-15,2 8 4 16,-1 3-2-16,6-1 2 15,6 3-3-15,7-2-1 0,13 0 0 16,9-1 0-16,13 2 2 16,11 3-2-16,15-1-1 15,10-4 1-15,0-1 1 16,20-1 3-16,22 3-1 16,16 2 1-16,15 0 4 0,16-7-4 15,12-4-2-15,10-8 3 31,12-3-1-31,4-11-3 16,3-10 1-16,1-13 0 16,0-14 0-16,1-15 3 0,1-13-2 15,-1-10 0-15,0-3-3 16,-5-5-1-16,2-18 1 16,-2-2 0-16,-5-5 1 15,-4-3-1-15,1-3 1 0,-3-2 3 16,0-6-3-16,-2-8 0 15,3-7 2-15,7-8-3 16,5-8 5-16,0 0-5 16,-9-4-1-16,-10 3 1 15,-15-6 0-15,-13 2 0 0,-16-7 0 32,-18-3 3-32,-19-11-3 0,-13-13-1 15,-7-10 0-15,-9-9 1 16,0-5 4-16,-2 1-3 15,-25-1-1-15,-13 10 0 16,-12 10 0-16,-12 13 3 16,-12 11-3-16,-16 12-2 15,-10 11 1-15,-12 8 1 16,-4 6 0-16,5 9 1 16,8 12-1-16,13 6-2 0,3 12 1 15,2 8 1-15,-2 6-2 16,-7 4 1-16,-4 0-1 15,-4 10 2-15,-4 7-1 16,6-2 1-16,9 3 0 0,10-4-2 16,20 0 0-16,16-2 1 15,18-3-7-15,10-2-9 16,9 0-2-16,4 1-22 16,1 4-20-1,1 5-22-15,2 4-45 16,-2-6-103-16,0-5-335 15</inkml:trace>
  <inkml:trace contextRef="#ctx0" brushRef="#br0" timeOffset="3225.03">23800 10844 403 0,'0'0'63'0,"0"0"15"0,0 0 17 15,0 0 12-15,0 0-37 16,0 0-34-16,-8-20-19 16,8 20-12-16,0 6-5 15,-3 15 8-15,3 8 15 0,-2 9 7 16,0 4-2-16,-3 9-5 16,0 5 5-16,1 4-8 15,2 7-6-15,0 4-4 16,2 3-6-16,0-1 5 15,0-7-5-15,0-14 1 0,0-14-3 16,4-16-2-16,17-11 1 16,5-8 9-16,16-3 4 15,14 0 10-15,13-20-16 16,0-2-3 0,-4 0-2-16,-14 2-2 15,-8 4-1-15,-14 2 0 16,-10 4 2-16,-5 1-2 15,-7 2 2-15,-5 3 1 16,0 0-3-16,-2-1 2 16,2 2 3-16,-2-3-5 0,2 1 0 15,-2 4-1-15,0 1 1 16,0 0-10-16,0-2-20 16,0 0-27-16,-6 2-22 15,-14 0-40-15,-7 0-102 0,1 0-240 16</inkml:trace>
  <inkml:trace contextRef="#ctx0" brushRef="#br0" timeOffset="12632.94">21056 11223 142 0,'0'0'44'0,"0"0"18"0,0 0-22 15,0 0-7-15,0 0-8 16,0 0 0-16,0 0-8 16,0 0-13-16,0-6 2 15,0 6 6-15,0 0 13 16,0 0 8-16,3-3 5 0,1-4-3 16,0 1-20-16,1-1-15 15,1 4 6-15,4-3-6 16,0 1 1-16,1 0 3 0,3-2 1 15,-3 4-2-15,3-1 8 32,1-2-3-32,1-1-3 15,3 4-2-15,4-3 2 16,0-2-3-16,1-1 2 16,2 2 3-16,1-1 0 0,-2 2 2 15,-1-5-1-15,-1 6 1 16,-1-2 1-16,-2 0-2 15,0 3-2-15,0-4-3 16,0 0 2-16,1 1-2 0,3 2-1 16,-2-2 1-16,3 4-3 15,-3-1 1-15,1 0 4 16,-2-2-3-16,4-1 1 16,0 2-1-16,-3-1 0 15,2 2 0-15,-2 0-2 0,1 1 1 16,4 0-1-16,0-1 1 31,0 1-1-31,2-2 0 16,0 1 2-16,-3 1-2 15,-4-3 1-15,-2 5 0 0,-4-1-1 16,-5 0 0-16,0-1 2 16,0 3-2-16,-1-2 0 15,2 2 0-15,5 0 0 16,-2 0 0-16,3 0-1 15,3 0 1-15,2 0 0 0,-3 0 0 16,1 0 0-16,-2 0 0 16,-1 0 2-16,-5 0-2 15,3 0 0-15,-7 0-3 16,2 2 3-16,1 3-1 0,3 0 1 16,3-1 0-16,-1 3 0 15,4-3 0-15,-3 2 1 16,-1-2-1-16,-3-3 0 31,-5 2 1-31,-1-2-1 0,0-1 0 16,-2 4 0-16,1 1-1 15,-1 0 0-15,3 4 1 16,-2 1-1-16,4-1-1 16,0 0 4-16,1-3-4 15,1-1 5-15,-2 0-3 0,0-1 1 16,-2 2-1-16,-5 2-1 15,4 2 1-15,-4 4 0 16,0 0-4-16,0 2 4 16,3 0 0-16,0-2 0 0,4-2 0 15,-2-3 1-15,-1 0-1 16,2-4 0-16,-4 1 3 16,-1-3-2-16,1-1-1 15,0 4 0-15,-4 2 0 16,0 2 0-1,0 1-1-15,0 6 1 16,-2-1 0-16,2 0 0 16,3-1 0-16,1-4 0 15,-2-3 0-15,6 1 0 16,-6-4 1-16,1 0 0 0,-3 0-1 16,0 3 0-16,-2 2 0 15,0 3-1-15,0 1 2 16,0 1-1-16,0 1 0 15,0 0 0-15,0 1 0 16,0-2 1-16,4-4-1 0,-2 1 3 16,1 0-3-16,0-1-3 15,-1 1 3-15,-2-1 0 16,2 4 0-16,-2-2 0 16,0 5 1-16,0-3-1 0,0-2-1 15,2 1 1-15,0-4 1 31,-2 0 2-31,3-2-3 16,-3 3-3-16,0-2 3 16,0 4 0-16,0-2 0 0,0 1 2 15,0-2-2-15,0 1 0 16,0-1 2-16,0 0-2 16,0-2-2-16,0-1 2 15,0 1 0-15,-3 1 1 16,3 0-1-16,-2-1 0 0,0 1 0 15,0-1 0-15,0 2 0 16,-1-2 0-16,-2 2 1 16,-1 0-1-16,2 0 0 15,-3 0 0-15,0-2 0 0,2 0 1 16,-1 0 0-16,2 0-1 16,-1 1 0-16,-1-2 1 31,0 1 3-31,-2 0-4 0,1 2 0 15,-1-2-1 1,-2 2 1-16,1 0 1 0,1 2 0 16,-6 0-1-16,3 0 1 15,-3 2-2-15,6-4 1 16,-3 2 0-16,2-2 1 0,2 0-1 16,-2-1 0-16,0-2-2 15,-2 3 2-15,0 3 3 16,-5-4 1-16,1 3-4 15,-1 3-4-15,1-3 4 16,2 2 0-16,1-2 1 0,1-2-1 16,-1 0 0-16,1 0 2 15,-1 0-1-15,-2-2-1 16,-1 0 3-16,-4 4-3 16,-3-2 0-16,0 0 0 0,-3 2 0 31,3 0 0-31,2-3 0 15,-2 4 0-15,2-3 0 16,-1-1 1-16,4 0-1 16,-3-1 0-16,1 1 0 15,-2 0 0-15,-4 2 0 0,2-2 1 16,1-1-1-16,2 1 2 16,2-2-2-16,3 1 0 15,1 0 1-15,1-1-1 16,1-3 0-16,0 1 0 0,1 2 1 15,-7-2 0-15,-1 2-1 16,2-2 1-16,-3 3-1 16,2-1 0-16,2-4 0 15,3 4 1-15,2-3-1 0,2-2 0 32,0-1 1-32,0 1-1 15,0 3 4-15,-2-3 2 16,-5 1 7-16,-1 2-7 15,-3-1-1-15,-3 1-4 16,4 0 1-16,0-2-2 0,4 2 1 16,4-3 0-16,2 0 1 15,2 1-1-15,0-1 0 16,0-2 1-16,3 0-1 16,0 0 3-16,2 0-3 0,0 0 2 15,-3 3 2-15,-2-3 2 16,-2 2-4-16,1 0-2 15,1-2 3-15,2 2-4 16,3-2 3-16,2 0-2 16,0 0 1-16,0 0 2 0,0 0 1 15,0 0 0-15,0 0 1 32,0 0-4-32,0 0-2 15,-3 0 0-15,3 0 0 16,0 0 3-16,0 0-3 0,0 0 0 15,-2 0 0-15,2 0 0 16,0 0 1-16,0 0-1 16,0 0 0-16,0 0 0 15,0 0 1-15,0 0-1 16,0 0 0-16,0 0 2 0,0 0-2 16,0 0 0-16,0 0 0 15,0 0 0-15,0 0 0 16,0 0 0-16,0 0 1 15,0 0-1-15,0 0 0 0,0 0-38 16,-13 0-126-16</inkml:trace>
  <inkml:trace contextRef="#ctx0" brushRef="#br0" timeOffset="19117.36">21181 11642 181 0,'0'0'83'16,"0"0"5"-16,0 0-5 16,0 0-15-16,0 0-33 15,0 0-15-15,0 0 19 0,-51-36-11 16,40 31-12-16,-5 5-7 16,-2 0 4-16,-4-3-7 15,-7 3 2-15,-4 0 2 16,-3 0-1-16,-3 0 20 0,4 0-6 15,-3 0-6-15,3 0 3 32,-3 0-11-32,2 6 6 15,0-2-8-15,1 2-3 16,4-2 6-16,1 2-7 0,1 3-1 16,3-2 2-16,-6 5 0 15,-3 0-3-15,-1 4 1 16,-1 0 0-16,0 2-2 15,4 5 0-15,2-2 0 16,2 4 0-16,0 1 3 0,5-1-1 16,-3 4-1-16,2 1 0 15,1 2 1-15,-3 5 0 16,-2-2 2-16,0 5-2 16,-2-2 1-16,-1 1-2 0,6-3-1 15,-1-2 4-15,5-2-3 16,0-1 0-16,3-5-1 31,4 3 3-31,-1-3-2 0,1 4 0 16,-1 0-1-1,1 4 2-15,-1-1 4 0,-1-1-3 16,0 2 2-16,2-3 1 16,-3 1 0-16,5 3 1 15,1-5-4-15,6 1 4 16,-1-4-3-16,3-1 2 0,0 0-3 15,-1-1 4-15,2-4-4 16,-1-1 1-16,2 1 1 16,-2-2-4-16,1-1 0 15,1 0 0-15,2 3 1 16,0-4-1-16,0 3 2 0,0 3-1 16,0-3 2-16,0 4 3 15,2-2-3-15,9-2 2 31,-1 1-5-31,1-4 1 0,-1 1-1 16,2 0 2-16,1-1-1 16,1 0-2-16,3 1 3 15,2-2-2-15,-2 3 1 16,5-8 0-16,-1 2 0 16,0-3 0-16,2-2 2 0,-3 1-4 15,3 2 2-15,-6-4-1 16,3 0-1-16,0-3 1 15,2-4 1-15,3 2 0 16,2-2 1-16,2 0 0 16,-2 0-2-16,0 0 1 0,-6 0-2 15,2 0 3-15,-3 0-2 16,0 0-1-16,0-4 2 16,3-3-1-16,-1 2-1 15,2-6 1 1,3 3 0-16,2-2-1 15,0 0 1-15,2 3-1 16,-2 0 0-16,-2-1 0 16,-5 4-1-16,-4-4 2 15,0 3-5-15,-3-2 4 16,3 2 0-16,3-2 0 0,-2 0 1 16,4-4 0-16,-1-1-1 15,1 0 1-15,-2 1 1 16,0-4-2-16,-1 6 0 0,0-4-2 15,0 3 2-15,0-4 0 16,2 0 0-16,3-1 0 16,-1-4 0-16,3 3 0 15,2 0 1-15,-4 4-1 16,-1 0 1-16,-4 3-2 16,-4 2 2-1,-1-3-2-15,-2 2 1 16,5-1 0-16,-2-1 0 15,2 1 1-15,0-1 0 16,-1-1-1-16,4 0 0 0,-3-3 0 16,1 1 0-16,2 0 1 15,-3-1-1-15,-1 1 0 16,-1-1 1-16,2 0-1 16,-2 0 1-16,1-2-1 15,1 1 1-15,-1 0 0 0,-1-1 1 16,1 1-2-16,-7 2 0 15,5-1 1-15,-1 0 0 16,-1-3 0-16,3 2-1 16,-3-2 2-16,1 0-1 0,1-1-1 15,-1 0 4-15,-1-1-3 16,1 2 5-16,-3-1-4 31,0 0 1-31,-2 1 0 16,-2 2-2-16,1-2 1 15,-1-3 0-15,-1 1-1 0,4-4 1 16,-4-3-2-16,-1 3 0 16,1-4 0-16,-2 2 0 15,0 4 0-15,0-1 1 16,-4 1-1-16,2-1 0 0,0 3 1 16,-2-6-1-16,0 1-1 15,2-2 1-15,1 1 1 16,-3 0 0-16,2 4-2 15,-2 0 2-15,0 3-1 0,0 0 0 16,0 3 0-16,0 0-1 16,0 3 1-16,0-2 0 15,0 0 0-15,-2 2 0 16,-3-2 0 0,-1 5 0-16,-4-5 2 15,2-1-2-15,-1 3-2 16,-3-2 2-16,1 0 0 15,1 2 0-15,-2 0-1 16,1 1 1-16,-2 2 1 16,3 2-1-16,0 2-1 0,-2-1 0 15,1 2 1-15,-2-3-1 16,-5 3 1-16,1-2 0 16,-6 1 0-16,3-4 0 15,-1 4 0-15,4 0 0 16,-1 0 1-16,5-2-2 0,-1 3 1 15,1 0 0-15,2 2 0 16,-3 0 0-16,1-2-1 16,-3 4 1-16,1-2 0 15,-3 2-2 1,0 0 2-16,0 0-1 0,-2 0 1 0,3 0 0 31,-1 0 0-31,-1 0 0 16,2 0 1-16,-3 0-1 15,0 0 0-15,0 0 0 0,0 0-1 16,-2 5 1-16,2-2 0 16,1 6 0-16,2-1-2 15,3-5 2-15,1 4 0 16,5-3 0-16,-2-3 0 16,3 1-1-16,3 2 0 0,2 1-26 15,0 0-43-15,-6 7-37 16,2 3-92-16,-7 1-127 15</inkml:trace>
  <inkml:trace contextRef="#ctx0" brushRef="#br0" timeOffset="20368.28">20203 12547 388 0,'0'0'131'16,"0"0"-12"-16,0 0-11 0,0 0-19 15,0 0-31-15,0 0-10 16,0-39-32-16,0 39-16 15,2 10 2-15,4 15 1 16,3 5 20-16,0 7-3 16,0 4-8-1,-2 3 3-15,-3-1-4 16,0-6 0-16,3-1-7 16,-5-5 3-16,3-8-5 15,-3-5-1-15,1-4 2 16,-1-6-3-16,-2-4 3 0,0-1-2 15,0-3 0-15,0 0 2 16,0 0 0-16,0 0 2 16,0 0 7-16,0-12-7 15,-5-10-3-15,-8-9-2 0,0-5 0 16,-3-10 0-16,7-4 0 16,2 3 0-16,7 0-1 15,0 9 1-15,0 3 0 16,7 3 0-16,13 5-2 15,4 0 1-15,5 8 1 0,0 5 0 16,4 3-1-16,2 7 0 31,-2 4-4-31,0 0 4 16,-6 7 1-16,-5 8-3 16,-6 4 0-16,-10 1 0 0,-3 4 3 15,-3 2 0-15,0 1 0 16,-13 5 0-16,-19 1 0 15,-5-1 1-15,-4-1 0 16,6-8 2-16,10-5-3 16,10-6 0-16,7-7-2 0,8-5 4 15,0 0-1-15,0 0 2 16,0 0-3-16,18-7 1 16,12-7 0-16,5 0 0 15,0 4-1-15,6-3 0 0,-1 8 0 16,2 1-2-16,3 4 1 15,-5 0 1-15,-2 0-3 32,-9 9 2-32,-9 4 0 0,-6 1 0 15,-10 0-1 1,-4 3 1-16,0 3 1 0,-7-1 0 16,-19 1 2-16,-5 1 0 15,-6-4-1-15,4-2 0 16,0-3 1-16,-1-2-2 15,-6-3 1-15,-2 0 1 0,2-2-2 16,0 0 2-16,9 0-2 16,4-2 0-16,2 1-2 15,9 0 2-15,3-3 0 16,4 2 3-16,7-3-3 0,0 0 0 16,2 0-3-16,0 0-5 15,0 0-28-15,0 2-24 31,0 0-19-31,-3 1-59 16,-3-1-99-16</inkml:trace>
  <inkml:trace contextRef="#ctx0" brushRef="#br0" timeOffset="33840.28">23510 12170 113 0,'0'0'80'15,"0"0"-11"-15,0 0-1 16,0 0-9-16,0 0-14 15,0 0-5 1,0 0 1-16,0 0-5 16,-19-70-5-16,14 66 18 15,3 1-7-15,2 2-8 16,-2 1 0-16,2 0 4 16,-3 0-23-16,3 0-9 15,0 0-5-15,0 0-1 0,0 4 0 16,0 14 5-16,0 1 7 15,0 8 7-15,0 2-5 16,0 3-8-16,0-3 3 16,0 0-4-16,5-6-3 15,-5 0 0-15,2-4 2 0,-2-3-1 16,2 0-2-16,-2-2 0 16,0 0 1-1,3-4-2-15,-3-2 2 16,0 0-2-16,2-4 0 15,0 1 0-15,-2-5 3 16,2 0-1-16,-2 0-1 16,0 0 4-16,0 0 1 15,0 0 4-15,2 0-4 16,-2-5-5-16,0-5 1 0,0-4-2 16,0 1 0-16,0-6 0 15,0-3 0-15,0-4 1 16,0-4-1-16,0-3 0 15,0 1 1-15,0 1-1 0,-4-1-1 16,0 1 1-16,1 5 0 16,3 3 1-16,0 0-2 15,0 2 1 1,0 7-1-16,9-3 2 0,4 1-2 16,5 3 1-1,3-2-3-15,0 4 2 0,4 2 1 16,-3 6-1-16,1 3 0 15,-6 0 1-15,1 0-3 16,-5 0 0 0,1 0 3-16,-1 9-3 0,-3 3 3 15,-2-4-1-15,-5 4 1 16,-3 0-2-16,0 0 1 16,0 4 1-16,0-1 0 15,-19 0 0-15,-2-1 2 0,-4 3-2 16,0-4 1-16,-1-1 0 15,-1 0-1-15,2 0 2 16,6 1-2-16,0-4-1 16,9 0 1-16,3-4 1 15,2 0 0-15,5-5-1 0,0 2 0 16,0-2-13-16,0 0-47 16,5 0-71-16,12 0-33 31,4-4-186-31</inkml:trace>
  <inkml:trace contextRef="#ctx0" brushRef="#br0" timeOffset="35042.94">23867 11798 274 0,'0'0'71'16,"0"0"-7"-16,0 0-8 16,0 0-2-16,0 0-14 15,0 0-19 1,-96-47-1-16,74 44-5 15,0 3-2-15,-3 0 10 16,-4 0 7-16,-2 0-7 16,0 6 4-16,-2 3-3 0,-1-1-7 15,0 4-8-15,3-1 4 16,-3 4-7-16,3 1-3 16,2-1-1-16,0 2 2 15,3-2-3-15,-1 2 3 16,5-1-2-16,-3 2 1 0,3 0 0 15,2 0 3-15,-2 2-3 16,-1 2 3-16,2 2-4 16,-2-2-1-16,3 2 3 15,4-2-4 1,0-1 2-16,6 1-1 16,0-3-1-16,4 3 0 15,-3 2 1-15,5 1-1 16,-1 1 2-16,3-2-2 15,-1 2 1-15,3-2 0 0,0 1 1 16,0-4 1-16,0 2 0 16,0-6 0-16,14 3 2 15,1-2 1-15,5-1 4 16,3 1 5-16,4-4-2 16,0-2-7-16,2 2-2 0,2-4-1 15,2-2-1-15,-2-3 0 16,3-3 2-16,-1-2-2 15,-2 0 1-15,0 0-2 16,-4 0 0-16,-4 0 0 0,-4 0 0 16,2 0-1-16,-1-2 3 31,4-1-1-31,5-4-1 16,2 2-1-16,2-3 1 0,2-1 0 15,-6-3 0-15,-1-2 0 16,-4-1 0-16,-3-3 0 15,-1 0 1-15,-5-3 0 16,-1 3 1-16,-3 1-2 16,0 0-1-16,1 2 1 15,-2 1-1-15,1-3 3 0,-1 2-2 16,1-4 3-16,-3-1-2 16,4 1-1-16,-6-4 0 15,3 0 3-15,-5 4-4 16,2-5 6-16,-4 2-4 15,-2-2 0-15,0-3-1 0,0-3-1 16,0-2 2-16,0-3-2 16,-5-3 0-16,-6 3 0 31,-4 5 0-31,1 5-2 0,-4 5 4 16,0 1-2-16,2 5 0 15,-1-2-2-15,1 1 1 16,1 2 1-16,-4 1-2 15,4 1 4-15,-3 4 0 16,-2 0-2-16,2 2-4 0,-2 2 4 16,1 2 0-16,-2 1-1 15,-3 0 0-15,-1 0 0 16,0 0 1-16,4 4 0 16,-2 4 0-16,-2 0 0 15,6-1 0-15,-2 2-1 0,8-4 1 16,6 2-1-16,1-4 0 15,6 2 1-15,-3-2-1 16,3 6-2-16,0 0 1 16,0 8-51-1,0-2-58-15,3 2-140 16</inkml:trace>
  <inkml:trace contextRef="#ctx0" brushRef="#br0" timeOffset="40271.58">14645 14388 345 0,'0'0'43'0,"0"0"-5"16,0 0 22-16,0 0 20 15,0 0-23-15,0 0-34 16,0 0-12-16,7-31-8 16,2 31 0-16,4 0 9 0,1 10 15 15,1 6-7-15,5 9-1 16,9 4-2-16,7 12 11 16,9 7 5-16,13 4-16 0,6 3-1 15,9 3-9-15,2-9-2 31,-7-5-1-31,-7-7 0 16,-17-7-4-16,-9-12 1 16,-14-8 1-16,-7-1-2 15,-8-5 0-15,-4-1 2 0,0-3-2 16,0 2 1-16,3-2 0 16,-3 2 0-16,0-2 0 15,-2 0-1-15,0 0 2 16,0 0-2-16,0 0 8 0,0 0-6 15,0 0-2-15,0 0-18 16,-6-12-95-16,-13 0-76 16,-2-2-145-16</inkml:trace>
  <inkml:trace contextRef="#ctx0" brushRef="#br0" timeOffset="40756.1">15290 14247 260 0,'0'0'78'0,"0"0"-10"0,0 0 6 16,0 0 9-16,0 0 9 15,0 0-29-15,-10-47-9 16,4 47-18-16,-7 0-23 16,-8 19-4-16,-4 11-1 15,-1 5 1-15,-1 4 12 0,-4 5 0 16,-7 9-4-16,-8 7-4 16,-10 14 4-16,-11 14-3 31,-3 9-5-31,1 3-4 0,1-6-5 15,10-12 5-15,8-14-4 16,15-10 0-16,14-17 2 16,8-15-2-16,9-8-1 15,2-14 0-15,2-2 0 16,0-2 0-16,0 0 0 0,0 0 3 16,0 0-3-16,0 0 0 15,0 0 0-15,0 0-7 16,0 0-28-16,0 0-15 15,4 0-56-15,5-4-78 0,-7-11-306 16</inkml:trace>
  <inkml:trace contextRef="#ctx0" brushRef="#br0" timeOffset="44316.91">16301 15584 470 0,'0'0'85'16,"0"0"-24"-16,0 0 10 15,0 0-4-15,0 0-28 16,0 0-29-16,-18-5-4 16,18 5-3-16,0 0-3 15,0 0 1-15,0 0-2 0,0 0 2 16,10 17 3-16,7 6 3 16,5 0 4-16,10 8-3 15,7-4 3-15,13 8 4 16,8 0-2-16,7 11-5 15,7 3 5-15,-1 1-4 0,-2 6-3 16,1-5-4-16,-1-11 2 16,-4 0-3-16,-3-6 0 15,-3-2 1-15,-8-6-3 16,-3-2 3 0,-6-2-2-16,-3-12 0 15,-6 2 3-15,-10-4-3 16,-6-6 0-16,-7 2 3 15,-8-4-2-15,-2 0 0 16,-2 5 0-16,0-5 2 16,0 0 1-16,0 0 0 0,0 0-2 15,0 0-2-15,0 0-32 16,-2 0-68-16,-12-5-69 16,6-13-111-16</inkml:trace>
  <inkml:trace contextRef="#ctx0" brushRef="#br0" timeOffset="44867.54">17233 15575 429 0,'0'0'93'16,"0"0"-6"-16,0 0-8 0,0 0 5 16,0 0-29-16,0 0-28 15,-29-14-15-15,20 14-10 16,-2 9-1-16,-4 14 2 15,-10 4 14-15,0 7 1 16,-1 3-5-16,-6-1 13 0,-1 4-3 16,0 4-8-16,-7 7-3 15,-7 10 1-15,-5 6-8 32,-4 9 0-32,-8 8 3 15,6-2-7-15,1-3 2 0,3-7-2 16,7-19 0-16,7-8 0 15,11-13-1-15,8-10 0 16,8-10 5-16,7-5-4 16,4-7 1-16,2 0 0 0,0 0-1 15,0 0 0-15,0 0 3 16,0 0 0-16,-3 0-3 16,3 0 0-16,-3 0 2 15,3 0-3-15,0 0-9 16,-2 0-38-16,2-7-51 0,0-11-57 15,0 2-104-15</inkml:trace>
  <inkml:trace contextRef="#ctx0" brushRef="#br0" timeOffset="50095.85">19533 14712 458 0,'0'0'117'16,"0"0"-63"-16,0 0-17 0,0 0 12 15,0 0 15-15,0 0-16 16,0 0-24-16,-15-12-21 15,15 12-2-15,0 0-1 16,2 0 4-16,25 0 0 0,13 0 42 16,18-6-16-16,4-14-8 15,1-4-14-15,-7-6-4 16,-11 2 3-16,-12 0-6 16,-14 5 0-16,-9 6 1 15,-10-3 4-15,0 1-5 0,-14-2-1 16,-15 1 1-16,-9 1-1 31,-1 7 0-31,-9 7 0 16,0 5 0-16,-6 0-1 15,0 22 0-15,-4 19 0 0,2 14 2 16,8 11-2-16,7-2 1 16,18-3 0-16,9-12 2 15,14-13-2-15,0-8-1 16,14-7 1-16,19-11 2 15,13-2 3-15,10-8 2 0,4 0-2 16,-2 0-4-16,-6 0 1 16,-12-8-1-16,-13 2 1 15,-12 4-1-15,-9 2 2 16,-6 0-2-16,0 0 4 0,0 0-4 16,-13 0 2-16,-25 12-3 15,-11 11 0-15,-9 12 0 31,2 1 0-31,10 2 0 0,8-1 0 16,11-5 0 0,11-1 0-16,12-4-1 0,4-10 0 15,0-3 1-15,31-6 2 16,16-8 0-16,14 0 4 16,10-4-2-16,5-14-4 15,-1-4 2-15,-2-2 0 0,1-2-1 16,-5 4-1-16,-9-8 0 15,-6 1-2-15,-12-6 4 16,-11-7-4-16,-6-4 3 16,-11-8-1-16,-8-3 2 0,-6 7 2 15,0 8-3-15,0 13-1 16,0 14 2-16,-2 11 11 16,0 4 4-16,-5 0-11 15,-2 6-6 1,-2 19-3-16,-3 14 1 15,8 3 2-15,4 2 0 16,2 1 1-16,0 1 0 16,0-3-1-16,11-6 3 15,2-3-2-15,-2-6 1 16,1-4-2-16,-3-2 2 0,1-5-2 16,-3-4 0-16,0-5-12 15,-5-8-100-15,-2 0-65 16,0 0-208-16</inkml:trace>
  <inkml:trace contextRef="#ctx0" brushRef="#br0" timeOffset="50448.85">20207 14270 489 0,'0'0'133'0,"0"0"-41"16,0 0 4-16,0 0-45 15,0 0-34-15,0 0-7 16,-29 21-9-16,17 13 20 16,-5 5-2-16,-8-2-8 0,-4-2-2 15,-6-5-2-15,-8-8-3 16,1-6 0-16,-2-4 1 16,-3-12-1-16,2 0 2 15,5-10-3-15,11-16-2 0,9-4 5 16,13 2-5-16,7-3-2 15,2 5 1-15,27 3 0 16,7 0-2-16,2 8 1 16,2 8 0-16,0 1 0 15,0 6 0-15,5 0-8 0,4 0-46 16,3 16-51-16,-2 0-112 31,0-2-209-31</inkml:trace>
  <inkml:trace contextRef="#ctx0" brushRef="#br0" timeOffset="50750.25">20612 14193 570 0,'0'0'89'0,"0"0"30"0,0 0-16 16,0 0-36-16,0 0 3 15,0 0-29-15,0-74-41 16,9 114 3-16,3 18-3 15,1 22 17-15,-5 18-6 16,0 9-1-16,-6 7 13 0,-2-4-8 16,0-7-5-16,0-19-8 15,2-12 3-15,11-10 0 16,5-16-5-16,2-10 1 31,-2-11-1-31,-7-14 0 0,-2-6-45 16,-2-5-59-16,-5-7-29 15,-2-20-90-15,0-14-102 16</inkml:trace>
  <inkml:trace contextRef="#ctx0" brushRef="#br0" timeOffset="51902.27">20573 14858 276 0,'0'0'126'16,"0"0"-45"-16,-141-33-2 16,116 33 28-16,14-4 2 15,11 2-22-15,0 2-54 16,0-8-18-16,36-3 8 0,15-5-1 15,16-2-6-15,6-6-7 16,-5-6 0-16,1-8-8 16,-7-3 1-16,-6-5 1 15,-12-1 2-15,-13-5-4 16,-19-4 1 0,-12-7-2-16,0-5 6 15,-10 6-3-15,-7 3-1 16,3 20 3-16,6 11-2 15,3 16 1-15,3 7 0 16,2 5 6-16,0 5-10 0,0 25-12 16,0 19 12-16,7 12 8 15,6 5-1-15,3 1 0 16,-3-4-4-16,-2 6 7 16,0 0-3-16,1-11-2 15,-1-5-3-15,0-9 0 0,2-20-4 16,0-8 1-16,1-6 1 15,4-7 3-15,0-3 1 16,9 0-4-16,2-13-13 16,2-18-5-16,0-14 9 0,0-7 8 15,-4-10 1-15,-3-1-2 32,1 10 2-32,-5 7 0 15,-1 14 4-15,-3 11-4 16,-7 11 0-16,1 10 0 0,-2 0 0 15,1 0-2-15,3 19 2 16,-4 15 1-16,1 12 0 16,-3 6 3-16,4 4-3 15,5 0 1-15,6-2-2 16,5-14 1-16,10-10-1 0,4-10 5 16,9-12-5-16,7-8 5 15,4 0 0-15,0-28-2 16,-7-6 2-16,-8-15-1 15,-11-6-3-15,-10-8-1 0,-11-2-5 16,-4-6 1-16,-9 8 3 16,0 5 2-16,0 15-2 31,-2 9 3-31,-9 14-4 16,-2 6 1-16,-1 9 1 15,1 5 0-15,-3 0-4 0,1 25 0 16,-3 11 1-16,3 10 1 15,3-5 2-15,5 8 5 16,7-1-4-16,0 1 1 0,0 1 1 16,0-7 0-16,13-2 4 15,6-9-6-15,3-10 3 16,5-13 4-16,2-9-4 16,4 0 3-16,5-21-2 15,2-16 2-15,1-10-6 16,1-7 3-16,0-9-2 0,-2-9 0 15,-4-6-2-15,-9 0 1 16,-10 6 0-16,-7 10-1 31,-10 16-2-31,0 11 2 0,0 17-3 16,-19 10 2-16,-3 8 0 16,-5 0-1-16,1 26 0 15,6 9-1-15,9-2-5 16,8 1 3-16,3-1 5 15,7-3-5-15,22-4 5 0,13 1 5 16,2-4-5-16,3 0 2 16,1 3-3-16,-6-1 1 15,-5 5 0-15,-3 5 0 16,-10-4-1-16,-10 8 0 0,-11 0-1 16,-3 4 2-16,0 1 3 15,0-4-1-15,0 0 1 16,-14 1-3-16,-2-10 6 15,-4 4-6-15,-9-2-37 16,-9-2-87 0,-13-1-177-16</inkml:trace>
  <inkml:trace contextRef="#ctx0" brushRef="#br0" timeOffset="52287.24">19252 15819 94 0,'-153'36'534'16,"37"0"-466"-16,43-7-45 16,35-12 52-16,34-4-16 15,12-9-53-15,67-4 42 16,68-18 24-16,78-41-27 0,80-21-15 15,69-17 1-15,38-16-14 32,20 2-1-32,-2-5-8 15,-27 0-8-15,-29 13 4 16,-55 16-4-16,-62 21 1 0,-66 19-1 16,-68 19-1-16,-51 7 1 15,-36 12 3-15,-25 5-1 16,-7 4-2-16,0 0-8 15,-20 0 0-15,-25 13 3 16,-22 13-2-16,-18 11-59 0,-15 5-50 16,-20 4-113-16,-30 4-332 15</inkml:trace>
  <inkml:trace contextRef="#ctx0" brushRef="#br0" timeOffset="52671.82">19005 16262 609 0,'0'0'41'0,"0"0"-34"16,0 0 5-16,0 0 83 15,0 0 1-15,0 0-15 16,243-13-36-16,-60-32-11 0,37-9-3 15,25-12-8-15,39-10-1 16,30-5-3-16,25-13-5 16,18-4-14-16,-16-14 4 15,-16 1-2-15,-32 7-2 0,-46 12 3 16,-39 16-2-16,-48 18 0 16,-42 13 2-16,-31 15-3 15,-29 12-4-15,-18 7 4 16,-15 2 0-1,-10 6-2-15,-9 3 1 16,-6 0-1-16,0 0-9 16,-8 0-28-16,-19 7 9 15,-4 7-41-15,-5 0-53 16,-2-3-132-16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24:05.836"/>
    </inkml:context>
    <inkml:brush xml:id="br0">
      <inkml:brushProperty name="width" value="0.05292" units="cm"/>
      <inkml:brushProperty name="height" value="0.05292" units="cm"/>
      <inkml:brushProperty name="color" value="#FF0000"/>
    </inkml:brush>
  </inkml:definitions>
  <inkml:trace contextRef="#ctx0" brushRef="#br0">23513 6789 468 0,'0'0'78'16,"0"0"-25"-16,0 0 48 0,0 0-18 15,0 0-23-15,0 0-24 31,0 0-4-31,0-19-3 16,0 19-2-16,0 0-12 16,0 0-7-16,0 1-8 0,0 24-6 15,0 13 6-15,0 11 1 16,0 9 5-16,0 5 0 16,0-1 5-16,-3 0-6 15,1-5 0-15,2-4-3 16,-2-4 2-16,2-11-4 0,0-6 3 15,0-10-2-15,0-8 1 16,0-8 0-16,0-5-1 16,0-1 3-16,0 0-3 15,0 0-1-15,0 0-1 0,0 0-53 16,0-14-21-16,0-12-140 16,0-6-246-16</inkml:trace>
  <inkml:trace contextRef="#ctx0" brushRef="#br0" timeOffset="370.29">23484 6812 486 0,'0'0'84'0,"0"0"-1"16,0 0 24-16,0 0-59 15,0 0-21-15,0 0-12 16,75-95-13-16,-27 95 0 0,4 0 6 16,6 0-5-16,-6 14 1 15,-8 4-1-15,-10 3-2 16,-16-2-1-16,-10 2 0 16,-8-2 0-1,0 4 15-15,-15 0 27 16,-18 2-14-16,-7-1 9 15,-5-4-13-15,1-2-10 16,-3-2-6-16,5-2-7 16,5-4 4-16,9-1-2 0,8-6-3 15,8 1 0-15,8-2-10 16,4-2-25-16,0 0-25 16,0 0-50-16,11 0-173 15</inkml:trace>
  <inkml:trace contextRef="#ctx0" brushRef="#br0" timeOffset="1187.4">24206 6252 542 0,'0'0'78'0,"0"0"16"15,-161-52-5-15,88 40-37 16,-3 6-9-16,-4 6-6 15,0 0-18-15,-7 9-6 16,-5 14-3-16,-1 12 6 16,1 3-2-16,3 8-6 0,8 3 2 15,10 8-7-15,7 7-2 32,6 8 4-32,4 10 2 0,8 4-3 15,1 5 2 1,1-5-1-16,3-4-1 0,8-2 2 15,9 1-2-15,8-4-2 16,14-1 1-16,2-1-2 16,6-2 3-16,30-5-3 15,17-3 2-15,16 0 1 0,16-9 3 16,11-6-2-16,7-8-3 16,1-8 1-16,-2-10 3 15,-1-7-4-15,-3-12 1 16,-6-5-2-16,1 0 0 15,1-18 1-15,4-12-1 0,3-8-1 16,-6-5-2-16,-6-10 2 16,-9-10 1-16,-8-10 1 15,-1-14-1-15,-9-7 1 16,-4-8-2 0,-12 0 0-16,-17 3 3 15,-14 1-2-15,-15 0-1 16,0-1 0-16,-9 0 1 15,-20 4-1-15,-9 11 9 16,-5 10-6-16,-5 10 5 16,1 11-3-16,-5 7-3 0,-1 10-1 15,0 10-1-15,-5 6 5 16,-7 6-7-16,-2 10 2 16,0 4-4-16,-2 0 1 15,4 10-5-15,3 10-3 0,4 6-22 16,9 4-37-16,13 1-34 15,17 0-33-15,17-4-126 16</inkml:trace>
  <inkml:trace contextRef="#ctx0" brushRef="#br0" timeOffset="2172.54">25111 5532 423 0,'0'0'85'15,"-100"-104"-30"-15,31 58 33 16,-16 0-5-16,-11 1-14 0,-13 8-13 31,-3 3-18-31,-9 8-9 16,-3 9-7-16,-7 11-10 16,-1 6 0-16,2 0-4 15,8 23-2-15,-1 12-3 0,-2 14 1 16,-6 10-2-16,-5 13 8 15,-2 15-1-15,-5 13-3 16,0 11 0-16,8 7 2 16,4 6-1-16,10 5 2 15,14-1-3-15,15 2-6 0,15 8-1 16,14 7 1-16,16 6-1 16,12 6 1-16,12-4 1 15,12-2 3-15,11-5-1 0,0-6 1 16,25-3-3-16,19-1 2 15,14-3-1-15,15-1 4 16,12-2-1-16,7-8-5 31,3-7 0-31,1-15 0 16,7-14 0-16,8-12 5 0,7-12-5 16,10-12 0-16,8-13 2 15,15-13 3-15,12-19-2 16,6-5-2-16,8 0-1 15,-11-20-28-15,-10-6 24 0,-11-9-10 16,-10-5 9-16,-8-6 2 16,-3-9 3-16,-1-13 2 15,-1-10-2-15,3-19 5 16,2-12-4-16,3-6 2 16,-3 1-2-16,0 10-1 0,-7 1 5 15,-4 9 4-15,-16 4 4 16,-17 3-8-16,-25 1 7 15,-16-7-7-15,-15-12 5 16,-12-19 1 0,-10-19 0-16,-5-20-9 15,0-11 5-15,-26-4-1 16,-22 7-4-16,-16 17 5 16,-17 21-4-16,-10 19 9 15,-5 18-6-15,-2 9-4 16,-2 9 7-16,-9 4-8 0,-1 6-1 15,-3 6 0-15,-1 7 0 16,10 8 0-16,3 7 1 16,7 8 0-16,9 5-2 15,6 9 0-15,-2 6-1 0,-2 9 0 16,-1 3-2-16,2 0 0 16,8 10-5-16,13 12-9 15,15 2-16-15,17 6-22 16,11 5-51-16,16-3-68 0,2-1-187 15</inkml:trace>
  <inkml:trace contextRef="#ctx0" brushRef="#br0" timeOffset="2875.19">24880 6328 304 0,'0'0'164'0,"0"0"-83"15,0 0 19-15,0 0-9 31,0 0-35-31,0 0-17 0,-35-8-2 16,35 8-9-16,0 0-2 16,0 0-14-16,10 0 12 15,30 0-7-15,20 0 17 16,18-6 3-16,9-1-21 16,-3-2-10-16,-10 2-3 15,-16 0 3-15,-20 5-5 0,-17 0 2 16,-15 2 2-16,-4 0 0 15,-2 0-3-15,0 0 1 16,0 0 0-16,0 0-3 16,0 0-6-16,0 0-3 0,-2 0-11 15,-14 0-36-15,-9 4-47 16,-6 10-62-16,-2 0-113 16</inkml:trace>
  <inkml:trace contextRef="#ctx0" brushRef="#br0" timeOffset="3258.94">25154 6345 494 0,'0'0'119'16,"0"0"7"-16,0 0-14 15,0 0-30-15,0 0-40 0,0 0-25 16,0-15-17-16,0 15-3 16,0 6-9-16,0 21 5 15,4 10 7-15,2 16 5 16,1 11 3-16,-1 9-2 0,4 7 11 16,-1-5-7-16,-1-8-6 15,2-16 3-15,-4-10-3 31,1-11-1-31,-5-8-3 16,0-11 4-16,0-6-3 16,-2-3 4-16,0-2-1 0,0 0 4 15,0 0 3-15,0 0-4 16,0 0 2-16,0-2-9 16,0-6-3-16,0 0-58 15,0 0-46-15,0 1-138 0</inkml:trace>
  <inkml:trace contextRef="#ctx0" brushRef="#br0" timeOffset="8840.03">25345 4758 288 0,'0'0'38'15,"0"0"4"-15,0 0 35 16,0 0-19-16,0 0 13 0,0 0-31 15,0 0-24-15,-58-34 12 16,47 34-9-16,-5 0 1 31,-4 0-3-31,-2 5-5 16,-3 6-2-16,1 5-4 0,-3 3 7 16,2 1-3-16,1 4 0 15,2 3-5-15,4 6 0 16,5 2-2-16,6 4-2 15,7-1 1-15,0 2 1 16,0-2-1-16,15-3 2 0,6-1-1 16,3-2 0-16,3-4 2 15,-3-5-2-15,-1-6 1 16,-5-8-1-16,-5-2 0 16,-5-4 1-16,6-3 3 0,4 0-2 15,4 0 2-15,7 0-2 16,-4 0-5-16,-3-3 4 15,-6-6-3-15,-5-1 2 16,-4-1 0 0,-5-4 0-1,-2-3 2-15,0 0-4 0,0 4 1 16,-7-2-1-16,-9 4 1 16,3 2 0-16,0 2-2 15,2 2 0-15,2 3-1 0,2-2 1 16,4 5-3-16,1 0 3 15,0-2 3-15,2 0-3 16,0-1 0-16,0-2 1 16,0-1 3-16,14-6 5 15,10-2-7-15,5-2 0 16,0 0-2-16,-4 1 0 0,-1 6 0 16,-3-2 0-16,-4 4 0 15,-1 2 0-15,-3 2 0 16,-4 3-2-1,-2 0 1-15,-5 0-6 16,0 10-5-16,3 14 3 16,-5 10 7-16,2 3 1 15,0 0 1-15,2-2 0 16,1-3 0-16,-1-3 0 16,3 0 0-16,-2-3 0 0,-3-3 1 15,2 0 0-15,-4-6-1 16,0-2 0-16,0-3 1 15,0-2 0-15,0-4 1 16,2-4-1-16,-2-1 2 0,2 2-2 16,1-3-1-16,-1 0-19 15,2 0-110-15,-4 0-76 16</inkml:trace>
  <inkml:trace contextRef="#ctx0" brushRef="#br0" timeOffset="26453.19">23561 3880 347 0,'0'0'11'0,"-135"0"12"0,73 0 19 16,6-2 28-16,8-1-8 16,4 3-14-16,1 0-17 15,-3 0-16-15,-5 3 3 16,-10 14-6-16,-3 0 9 0,-5 5 2 15,-5 2-8-15,3 0 8 16,0 0-1-16,-1 2-9 16,5 4 7-16,-4 3-3 15,-3 6-5-15,-3 4 3 0,3 1-9 32,3-2 2-32,6 2-5 15,9-4-2-15,5 4 0 16,2 0 1-16,2 2 0 15,-2 2-2-15,0 3 1 0,-3 1 1 16,2-2 4-16,0 0-1 16,1-2-4-16,5-2 2 15,-1 2-1-15,5 5-2 16,-2 3 3-16,-1 4-2 16,1 1 7-16,-1 5 2 0,1-7-2 15,2 0-2-15,5-1-6 16,2 0 1-16,6 2 1 15,2 1-1-15,2 5 1 16,3 0-1-16,-2-1 0 0,2-3 2 16,0-1-2-16,0-6 2 15,2-2-1-15,-2 0 0 32,2-2-1-32,0 2 4 15,1-1 8-15,-1 0-7 16,3 2-5-16,-4 0 4 0,3 1-2 15,1-2 1-15,-1 0-4 16,5-2 1-16,3 4 0 16,-1 5 2-16,-1 0-2 15,2 5 0-15,-1-3 0 0,-3-3 0 16,2 2 1-16,1-3 0 16,1 0-1-16,2-2-1 15,4 1 2-15,2 3-1 16,0-3 0-16,0 1-1 0,0-3 0 15,0 0 1-15,0-1-1 16,0 0 1-16,11-4-3 16,0 0 2-16,2-2 0 31,3 0 3-31,0 0-3 16,4-3-2-16,-2-1 2 0,2-2 1 15,0 2 1-15,0 2-2 16,2 1 0-16,0 4 0 15,1-1 1-15,2 1 0 16,1-2 0-16,3 2-1 16,4-3 0-16,1 1 1 0,2-3-1 15,6-5 0-15,1 2 4 16,3-4-3-16,3 0 1 16,0-4 0-16,5 4-1 0,4-4 12 15,4 0-7-15,0 2-4 16,3 0 3-16,-3 4 4 15,3-3-7-15,-3 1 1 16,-6 0-2-16,0-1 4 16,-5 1-5-1,5 2 1 1,-1-4 3-16,5-2-3 0,6-5 2 16,3-6-3-16,0-4 1 15,-1-4 1-15,2 1-1 16,-5-6-1-16,1 1 3 0,-1-1-3 15,0-1 1-15,-3-3-1 16,-4 4-1-16,2-6 1 16,0 3 2-16,3-2-2 15,1 0 0-15,4-1 0 16,-1-3 5-16,-1 1-5 0,5 2 0 16,-1-3 0-16,-3 1 1 15,-5-1 6-15,-4 2-2 16,-4-1-5-16,-4-3 2 15,6 0-2-15,2 0 4 0,9 0-3 16,0 0-1-16,0 0 4 31,-4-7-4-31,-11 2 0 16,-2-2-3-16,-5 2 3 16,-5-4 0-16,0-1 0 0,3-1 4 15,5-3-1-15,10-2 0 16,7-1-3-16,1-3 3 15,4-1-2-15,-5 4 1 16,-5-1-2-16,-4 4 1 16,-6 0-1-16,0-2 3 0,-3 0-2 15,-5 0-1-15,4-4 0 16,4 0 5-16,1-4-5 16,5-2 0-16,-1-2 1 15,-1 0-1-15,-7 2 0 0,-3 1 0 16,-1-1 0-16,3-3 1 15,4-2 0-15,0-5 1 32,8 1-1-32,5 0-1 0,-1-2 1 15,4 3-2 1,-6 1-1-16,-7-2 2 0,-2-1 1 16,-4-4-1-16,-2 0 0 15,-4-4 0-15,2-2 0 16,4-7 0-16,2-6 0 0,3-2 0 15,0-3 0-15,2 6 0 16,-2 2 0-16,-4 2 0 16,-1-3 0-16,-1 3 0 15,-7 0 0-15,1-2 0 16,-4-2 1-16,-3-3-1 16,6 0 0-16,-2-3 1 0,3-1-1 15,3-1-1-15,3 5 0 16,-1 0 2-16,-3 6-1 15,-8 0 6-15,-7 3-6 16,-7 2 0 0,-5-1 0-16,-1 0 0 15,-3-2 1-15,-3-3-2 16,6-4 1-16,-1-11 0 16,6-3 0-16,-4-2 0 0,3 4 0 15,2 9 3-15,-5 9-3 16,-2 4 0-16,1 1 0 15,-5-2 0-15,-3-2-5 16,-2-2 4-16,-4-1 1 16,0-2 0-16,0 0 1 0,0 0 1 15,0 0-1-15,0 0-1 16,0 0 0-16,0 0 0 16,0 3 0-16,-10 1 0 15,-1 1 0-15,-3 7-4 16,1 2 4-1,0 5 0-15,-1 1 0 16,1 1 4-16,2-4-4 16,2 0 2-16,0-3-2 15,-2-3 0-15,2 3 0 16,-2 7-1-16,-1 2 2 16,2 3-2-16,-3 0 1 0,-3 0-1 15,0 1 0-15,-2 1 1 16,0 2 2-16,1-2-2 15,-4 0 0-15,3 0 0 0,-1 0 0 16,-4 0 0-16,1-1 0 16,-5-1 0-16,1 1-2 15,-1 1-2-15,0 4 4 16,0 4 0-16,5 1-2 16,-3 6 2-16,4 0 1 0,-2 4-1 15,0-3 0-15,-1-2-1 31,-3-1 2-31,-1-1-2 16,-1 0 3-16,4 1 0 16,0 0-2-16,5 1 4 0,-2 0-4 15,4 5 0-15,0-1 1 16,-2-1-1-16,-2 1-5 16,-5 2 3-16,-2-1 0 15,-2-2 1-15,-2 3 1 16,1-2 2-16,1 2-2 0,6 0 1 15,3 0-1-15,5 2 1 16,1-2 4-16,3 3-5 16,-1 2 0-16,-1-3 0 15,-2 4-6-15,0-2 6 0,-1-1 0 16,1 2 2-16,-4-3-2 16,5 2 0-16,-1-3 0 15,1 1 0-15,3 0 2 16,-3-2-2-1,1 2 0 1,-6 1 3-16,2-1-6 0,-8-1-1 16,0 2 4-16,-2-2 4 15,2 2-2-15,5-2-2 16,2 2 0-16,2 2 0 16,2-1-1-16,1 5 0 0,-1-4-1 15,-3 1-2-15,-2 0 3 16,4 0 1-16,-6 0 0 15,3 0 0-15,-3 3 0 0,2-2-1 16,-4 1 3-16,-2 2-5 16,5-2 6-16,-3 1-2 15,6 1-1-15,0-3-1 16,0 3 0-16,1-2 2 16,-1-2-2-1,0 1 2-15,-1 0-1 16,-1 1 3-16,4 2-3 15,1-2 0-15,-1 2 0 16,-2-2 0-16,-5 0-1 16,0 1 1-16,-5-1-1 15,-2-1 1-15,2 3 0 0,-6-2 0 16,10 2 0-16,-2-2 0 16,4 0 0-16,3 2 0 15,2-2 0-15,0 2 0 16,1-1 0-16,-1-2-1 15,-3 0 1-15,-2 3 0 0,0 0-1 16,-4-1 1-16,5 1 0 16,-1-4 0-16,6 0 0 15,-1-1 2-15,-2 2-1 0,-2-3 4 16,-5 0-4-16,-4 0-2 16,2-2-3-16,-3 2 4 31,-3 2 0-31,-3 2 1 15,0 0-1-15,2-1 0 16,7 2 0-16,9-3 0 16,5 2 0-16,6 2 2 0,1-2 0 15,2 2-1-15,0-3-1 16,-3 3 0-16,-3-3 0 16,-3 1-1-16,-3 0 0 0,-4 0 1 15,-5 2-4-15,5 0 3 16,-3 0 2-16,5 0 0 15,2 0 1-15,2 0-2 16,1 0 0-16,-1 0-5 16,1 0 5-16,-1 0-1 0,3 0 4 15,-3 0-3-15,1 0 0 16,1 0 0-16,1 0 0 31,2 0-1-31,-1 0 1 0,6 0 1 16,0 0-1-16,1 0 0 15,-2 0 3-15,-2 0-2 16,-2 0-1-16,-7 0-1 16,1 0-2-16,-8 0 2 15,3 0-1-15,1 0 2 16,6 0 0-16,-1 0 1 0,3 0 1 16,-1 0-2-16,1 0 0 15,-3 0-3-15,-1 0 5 16,-6 4-4-16,-4 1 2 15,-2 2-1-15,-4 1 1 0,0-2-1 16,4-1-1-16,2 2 2 16,5-3 5-16,8 0-5 15,1-2 2-15,-1 1-2 32,4-3 0-32,-4 3-2 0,-1 1 2 15,-1 1 0-15,-2-2 0 16,0 1-1-16,-1 2 1 15,3-5 0-15,3 6 0 16,1-5 0-16,3 2 0 16,3-2 1-16,-4-2-1 0,-3 3 0 15,2-1 0-15,-5-1 0 16,3 1 0-16,2 0 0 16,4 0 0-16,1 0-3 15,-1-2 3-15,2 0-4 0,5 0 4 16,0 0-3-16,0 0-7 15,0 0-14-15,0 3-26 16,0 2-47-16,0-3-58 16,0-2-52-16,0 0-48 15</inkml:trace>
  <inkml:trace contextRef="#ctx0" brushRef="#br0" timeOffset="28674.76">23301 4395 494 0,'0'0'80'0,"0"0"6"16,0 0 12-16,0 0-29 16,0 0-54-16,0 0-15 15,0 0-14-15,-2 26 14 16,-1 11 3-1,-1 2 8-15,2 3-6 16,-3 3 10-16,3-5 2 16,2 0-6-16,0-4-3 15,0-4-3-15,0-6-2 16,0-9 0-16,0-5 1 0,0-7-4 16,0-2 4-16,0-3-1 15,0 0 9-15,0 0 2 16,0 0 34-16,-6-20-8 15,-8-9-39-15,-1-11 2 16,3-7-2-16,5-4 1 0,7-2-2 16,0 4-4-16,7 2-1 15,17 11 4-15,6 11-3 16,-1 6 3-16,-3 7-1 16,3 4 0-16,-2 4 0 0,0 4-1 15,0 0 0-15,-3 0-1 31,-6 8-1-31,-2 12 1 16,-9 0-4-16,-5 4 5 16,-2 2 3-16,-9 4 0 0,-22 1 1 15,-14 3 4-15,1-4 1 16,-1-4-3-16,9-6 1 16,11-8-3-16,12-6 1 15,9-3-1-15,4-3-1 16,0 0 1-16,0 0 6 0,2 0 1 15,16-3 1-15,4-5-9 16,3 6 1-16,4 2-1 16,2 0-2-16,0 4-1 15,-4 16-1-15,0 0 4 0,-3 2 0 16,-2-3 0-16,1 0 2 16,-6-5-2-16,1-3 0 31,-5-8-20-31,1-3-54 0,1 0-66 15,-3-3-138 1</inkml:trace>
  <inkml:trace contextRef="#ctx0" brushRef="#br0" timeOffset="29377.38">23671 4167 427 0,'0'0'76'0,"0"0"0"15,-125-53-11-15,76 44 0 16,0 0-18-16,-4 8-16 16,1 1-9-16,-4 0-7 15,3 0-3 1,0 14-4-16,-1 6-5 15,0 8 1-15,-1 4 6 16,4 5-8-16,-1 7 6 16,5 2 1-16,1 3 7 15,1 7 1-15,3 1-4 0,2 3-2 16,9 3-7-16,6 2 4 16,9-2 2-16,12-4-6 15,4 2 3-15,0-7-2 16,16-2-1-16,21 1-3 15,15 0 5-15,17-10 9 0,18-4-2 16,11-12 4-16,6-12-6 16,1-9-5-16,-7-6 6 15,-9 0-7-15,-8-16 0 16,-12-9 1 0,-9-10 1-16,-2-2-3 15,-6-12 3-15,0-1-2 16,0-6-2-16,-3-7 0 15,-2-2 4-15,-12-10-3 16,-6 0-2-16,-6-3-2 16,-15 8 0-16,-3 8-2 0,-5 8 0 15,0 8 2-15,-24 7 7 16,-9 2-5-16,-6 3 1 16,-9 1-3-16,-10 4 1 0,-9 7-2 15,-14 5 1-15,-2 11-5 16,-4 6 3-16,4 0-3 15,4 13 5-15,10 6-1 16,9 6 1-16,11-3 0 16,11-1-2-16,5 4-2 15,6-1 1-15,6 5-20 0,6-2-57 32,3-3-50-32,2-8-165 15</inkml:trace>
  <inkml:trace contextRef="#ctx0" brushRef="#br0" timeOffset="40439.05">16995 7758 343 0,'0'0'21'16,"0"0"28"-16,0 0 18 16,0 0 6-16,0 0 2 0,0 0-32 15,0 0-7-15,0 0 5 16,0-34-5-16,0 34 1 16,0 0-7-16,0 0-16 15,0 0-1-15,0 0-10 0,0 0-3 16,0 0-1-16,0 4 0 15,17 10 1-15,12 5 4 32,12 10-4-32,7 8 5 0,8 6-2 15,4 8 5 1,5 2 1-16,-3 4-8 0,1-5 6 16,-8 1-5-16,-5-6-2 15,-6-4 2-15,-9-6 0 16,-2-4-2-16,-10-6 0 15,-4-3 0-15,-4-6 3 0,-3-2-1 16,-6-9 0-16,0-3-1 16,-3-1 0-16,-1-3 3 15,-2 0-3-15,0 0 0 0,0 3 4 16,0-3 1-16,0 0-1 16,0 0 0-16,0-3-3 15,-7-9-2-15,-6-2-3 16,2-4-29-16,2-5-36 15,0-5-86 1,0-7-108-16</inkml:trace>
  <inkml:trace contextRef="#ctx0" brushRef="#br0" timeOffset="40939.9">17695 7564 437 0,'0'0'70'0,"0"0"-1"16,0 0 11-16,0 0-19 15,0 0-3-15,0 0-20 16,-42-31-26-16,19 41-8 0,-4 14 9 31,-6 6 6-31,0 6 4 16,-3 9-10-16,-3 6 10 15,-5 13 3-15,-7 6-6 16,-7 6-3-16,-3 5 5 16,-5 3-8-16,3-1-7 0,5-7 4 15,7-11-9-15,11-12-1 16,7-14 1-16,12-13-1 15,6-7 0-15,6-6-1 0,4-9 1 16,3-1-1-16,2-2 1 16,0-1 3-16,0 0-3 15,0 0 0-15,0 0 0 16,0 0 2-16,0 0-1 16,0 0 0-16,0 0 0 0,0 0-2 15,0 0-10-15,0 0-40 16,0 0-26-16,0-4-40 15,0-6-90 1,0-2-162 0</inkml:trace>
  <inkml:trace contextRef="#ctx0" brushRef="#br0" timeOffset="44967.71">17732 9011 394 0,'0'0'97'16,"0"0"-40"-16,0 0 2 16,0 0 4-16,0 0-25 15,0 0-1-15,0 0-3 31,0-18-5-31,0 18-1 0,0 0-1 16,0 0-8-16,0 0-8 16,0 14-4-16,0 8 20 15,5 6-7-15,6 7-9 16,4 4-2-16,6 7-2 0,1 5 2 16,7-1-2-16,-1-4-4 15,5-5 6-15,-5-6-8 16,1-7 1-16,2-6 2 15,5-10 0-15,2-12 4 16,8 0 6-16,10-14 13 0,11-21-8 16,9-11-7-16,9-9-4 15,9-3 0-15,8-5-3 16,1 3-3-16,-5 0-2 16,-7 4 0-1,-8 5 1-15,-8 5-2 16,2 2 3-16,-6 3-4 15,2 2 1-15,-4 3 0 16,-2 4 1-16,-4 2 0 16,-5 5 1-16,-10 4-1 0,-7 6 0 15,-12 2 0-15,-12 8-1 16,-7 1 1-16,-8-1-1 16,-2 5 0-16,0-2 0 15,0 2-4-15,0-2 1 16,0 2 0-16,0 0-4 0,0 0 1 15,-2 9-7-15,-10 5-15 16,-3 1-17-16,-3 4-11 16,-7 5-23-16,-2 3-76 15,-4 0-102-15</inkml:trace>
  <inkml:trace contextRef="#ctx0" brushRef="#br0" timeOffset="47507.93">18473 10034 507 0,'0'0'24'16,"0"0"5"-16,0 0-12 16,0 0 16-16,0 0 13 15,0 0 5-15,0 0-21 0,-3-16-21 16,3 16-6-16,0 10 3 16,7 12 27-16,6 4 0 15,3 4 2-15,-1 2-11 16,4 6-3-16,2 7 3 15,6 9-7 1,4 6 2-16,0 6-5 16,8 2-9-16,-1-3 4 15,2-7-7-15,2-12-2 16,0-8 1-16,3-16 3 16,2-10 8-16,11-12 10 0,11-2 0 15,13-30-1-15,21-15-4 16,17-13-6-16,12-14 1 15,15-10 1-15,9-13 1 16,5-7-6-16,3-5-1 0,0 2-5 16,-6 11-2-16,-15 19 5 15,-21 21-5-15,-26 17-2 16,-23 14 2-16,-15 6 0 16,-11 2-3-16,-13 5 3 15,-10 4-1-15,-6-1 1 0,-10 4 0 16,0-2 1-16,-4 2-1 31,-2 1-2-31,-2 2 2 16,0-1-2-16,0 3-4 0,0 0-9 15,0 0-17-15,0 0-14 16,0 0-23-16,-16 9-16 16,-11 11-59-16,-8 2-132 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24:58.424"/>
    </inkml:context>
    <inkml:brush xml:id="br0">
      <inkml:brushProperty name="width" value="0.05292" units="cm"/>
      <inkml:brushProperty name="height" value="0.05292" units="cm"/>
      <inkml:brushProperty name="color" value="#FF0000"/>
    </inkml:brush>
  </inkml:definitions>
  <inkml:trace contextRef="#ctx0" brushRef="#br0">21605 6132 443 0,'0'0'88'15,"0"0"-3"-15,0 0-2 16,0 0-15-16,0 0-34 16,0 0-23-16,0 0-4 15,0 0-6-15,4-7 3 0,0 36 35 16,1 8 10-16,-1 10-32 15,-4 11 4-15,2 9-3 16,0 5 3-16,6 8-8 16,-2 6 6-1,-1-3-5-15,1-3-3 16,-2-10-5-16,2-14 1 16,-4-10-2-16,0-15-3 15,0-8 0-15,-2-11 0 16,0-8 0-16,0-4 2 15,0 0 3-15,0 0 1 0,0-7-8 16,0-20-37-16,0-13-90 16,0-12-129-16,0-8-292 15</inkml:trace>
  <inkml:trace contextRef="#ctx0" brushRef="#br0" timeOffset="416.95">21908 6226 489 0,'0'0'100'31,"0"0"-33"-31,0 0-17 16,0 0-37-16,0 0-9 16,0 0 7-16,-41 86 47 15,12-45-25-15,-4-3-4 0,-5-2-11 16,0-4-2-16,7-5-6 15,2-6-1-15,11-3 0 16,7-6-4-16,5-3-2 16,4 0-2-16,2-3-1 0,0-1-4 15,0 2 4-15,0-2 7 16,17 2 12-16,14 0 5 16,14 5 2-16,11 1-15 15,3 3 2-15,1 4-7 16,-1 6-3-16,-8-2-1 0,-9 1 1 15,-8-6-3-15,-10-2 3 32,-8-7-3-32,-7-2 4 15,-5-6-1-15,-2 0-3 16,-2-2-5-16,0 0-27 0,0 0-22 16,0-4-32-16,-4-21-143 15,-7-8-321-15</inkml:trace>
  <inkml:trace contextRef="#ctx0" brushRef="#br0" timeOffset="1119.17">22189 5813 503 0,'0'0'56'32,"-117"-17"-12"-32,55 17 4 0,-5 0 1 15,-1 7-1-15,-2 15-10 16,1 2-12-16,2 4-2 16,5 2-3-16,0 4-7 15,-3 6 5-15,0 7 3 16,-6 9-8-16,0 5 3 0,6 10 0 15,7 4 2-15,11 1-7 16,11 4 7-16,9 7-3 16,14 10-1-16,11 3-2 15,2 1-5-15,11-5 0 0,25-8 2 16,15-4 0-16,14-2 0 16,17-3-5-16,18-5 3 15,12-9-3-15,15-8-1 16,6-15-1-16,8-16 4 15,-3-15-3 1,-8-11 2-16,-8-12-1 16,-11-24 0-16,-10-17-1 15,-9-11 1-15,-7-16-2 16,-6-12 0-16,-5-19-3 16,-5-15 5-16,-9-19 0 0,-11-7 0 15,-13 7-3-15,-18 14 0 16,-18 26 1-16,0 17 0 15,-27 12 5-15,-22 8-3 16,-13 4-2-16,-17 3 3 16,-8 3 0-16,-11 6-6 0,-2 10-3 15,-1 14 3-15,4 12 0 16,5 16-6-16,9 0 2 16,10 7 0-16,9 22 0 15,10 3 3 1,8 0-1-16,5 2-2 0,8-2-11 0,4-2-30 31,6 1-39-31,10-8-46 16,13-9-123-16,0-14-290 15</inkml:trace>
  <inkml:trace contextRef="#ctx0" brushRef="#br0" timeOffset="2021.21">23005 5092 500 0,'0'0'39'0,"-100"-104"7"15,39 63 5-15,-6 5 13 16,-6 9-11-16,-6 11-17 16,-17 13-13-16,-20 3-5 0,-19 9-6 15,-17 33-2-15,-10 15 2 16,-8 16 3-16,-2 14 3 15,-3 9-8-15,5 11 7 16,12 15-4-16,15 11-2 16,22 11 0-16,21 4 8 15,24 5-5-15,20-1-3 0,16 2-2 16,18 12-5-16,15 8-2 16,7 2 1-16,19 6-2 31,23-10 2-31,11-10 1 0,14-15-4 15,14-20 1-15,14-14-2 16,12-16 2-16,13-8 9 16,10-9 2-16,4-12-2 15,9-14-4-15,6-9-6 16,11-18 8-16,17-13-3 0,3-14-1 16,5-6 2-16,-2-29-4 15,-9-18 0-15,-7-7-2 16,-11-10 1-16,-9-6 2 15,-4-9 0-15,-3-11-2 0,-6-6 3 16,-3-11 1-16,-4-1 1 16,-9-4-5-16,-8 0 2 15,-10 3-3-15,-19 3 9 16,-15 2 4-16,-16-2-7 0,-19-3 5 16,-16-3-4-16,-15-8 3 31,0-6-5-31,-27-7-4 15,-15-12-2-15,-16-1 3 16,-11 4-3-16,-14 14 1 16,-10 15 0-16,-12 17 3 0,-4 9-2 15,-3 3 1-15,-2 10-1 16,1 8-1-16,-3 12-1 16,0 9 1-16,6 9 0 15,10 10 1-15,16 9-1 0,13 8-1 16,8 7-3-16,7 8 2 15,3 0 1-15,-6 11-7 16,1 18 1-16,-4 12-8 16,7 7-56-16,8 3-54 15,16 0-111-15,22-9-294 0</inkml:trace>
  <inkml:trace contextRef="#ctx0" brushRef="#br0" timeOffset="2807.14">23453 5775 551 0,'0'0'106'16,"0"0"-32"-16,0 0 37 16,0 0-35-16,0 0-37 15,0 0-19-15,0-14-20 16,0 14-4-16,0 0-3 0,0 6-8 15,0 9 13-15,0 6 2 16,0 4 5-16,0 1 5 16,0 6 5-16,2 9-4 15,2 10 7-15,1 5-2 16,1 4-6 0,1 5-1-16,0 0 1 15,-3-7-2-15,1-4-1 16,-5-11-5-16,2-9 0 15,0-10 1-15,2-8-3 0,-2-8 1 16,5-7 2-16,3-1 1 16,5 0 1-16,11 0 11 15,8 0 10-15,7-9-16 16,5-5-1-16,3-7-3 16,2 2 0-16,3-1-4 15,-5 1-1-15,-7 5 0 0,-11 2 0 16,-10 6 0-16,-11 2 1 15,-7 4-2-15,-3 0 2 16,0 0 0-16,0 0-1 0,0 0 0 16,0 0 1-16,0 0-2 15,0 0 0-15,0 0-3 32,0-2-10-32,0 0-23 15,-5-2-35-15,-8 0-81 16,-5-1-147-16</inkml:trace>
  <inkml:trace contextRef="#ctx0" brushRef="#br0" timeOffset="4511.01">24560 5958 197 0,'0'0'66'16,"0"0"-14"-16,0 0-15 15,0 0 21-15,0 0 26 16,0 0-24-16,-4-3-11 16,4 3-2-16,0 0 0 15,0 0-5-15,0 0-13 0,-2 0-16 16,2 0-7-16,0 0-5 16,0 0-1-16,0 0 5 15,0 0-4-15,0 0 7 16,0 0 8-1,4 0 4-15,17 0 2 16,5-2-2-16,10-2-1 16,6 1-5-16,9-4-6 15,5 0-1-15,11-4 1 16,10-1-2-16,10-2 1 16,9 0 0-16,5 0-2 0,1-2 0 15,-4 0-3-15,-1 2-1 16,-4-4 0-16,-1-3 2 15,-1 4-2-15,-5-1 2 16,-5 4-3-16,-14 2 0 0,-7 0 0 16,-13 2-5-16,-5 2 5 15,-7-3 0-15,-10 4 0 16,-7-2 3-16,-7 4 0 16,-6 0-2-16,-5 4-1 0,0-2-5 15,0 3 2-15,0 0 0 31,0-1-4-31,0 1 7 16,0 0-1-16,-5 0-8 16,-6 0-32-16,-2 0-31 15,-3 0-36-15,-4 0-47 0,-7 0-139 16</inkml:trace>
  <inkml:trace contextRef="#ctx0" brushRef="#br0" timeOffset="5129.76">25490 5421 199 0,'0'0'228'0,"0"0"-143"16,0 0-25-16,0 0 7 15,0 0-17-15,0 0-13 16,-16-3-11-16,16 3-6 16,0 0-6-16,0 0-3 15,0 0-2-15,0 0 3 0,0 0 5 16,0 0 10-16,0 0-7 15,0 0-8-15,0 0-3 16,0 0-5-16,0 0-2 16,0 3-2-16,0 0 1 0,0 5 0 15,12 4 9-15,5 4-1 16,4 3-4-16,5 13-2 16,6 2 0-16,3 9 4 15,5 8-2 1,5 2-2-16,1 0 1 15,6-2-3-15,-6-5 7 16,1-7-8-16,-5-4 1 16,-7-7 3-16,-7-5-4 15,-6-5 1-15,-6-6 1 16,-5-2-1-16,-4-6 0 0,-5-1 2 16,-2-3-1-16,0 0-1 15,0 0 4-15,0 0 2 16,0 0 1-16,0 0 0 15,0 0-1-15,0 0 1 0,0-3-8 16,0-11-25-16,-9-4-46 16,-6-2-51-16,-3-5-102 15</inkml:trace>
  <inkml:trace contextRef="#ctx0" brushRef="#br0" timeOffset="5597.35">25877 5307 345 0,'0'0'101'15,"0"0"-26"-15,0 0-6 16,0 0 3-16,0 0-18 0,0 0-23 15,-28-9-7-15,16 9-14 16,0 6-8-16,-5 14 2 16,-5 5 3-16,0 9 1 0,2 9 0 15,-3 7 8-15,4 4 3 16,-1 12 5-16,-3 9-12 31,-2 9-3-31,-1 8 3 16,2 0 1-16,-1-2-2 15,2-9-7-15,8-11 1 0,1-12-3 16,4-14-1-16,1-10 4 16,4-12-3-16,0-10-1 15,3-6 2-15,2-4-3 16,0-2 4-16,0 0 7 0,0 0-1 16,0 0 2-16,-2 0 0 15,0 0-3-15,0-12-9 16,-5 0-4-16,3-3-20 15,2-4-96-15,-3-6-152 16</inkml:trace>
  <inkml:trace contextRef="#ctx0" brushRef="#br0" timeOffset="7518.94">27025 4953 413 0,'0'0'42'0,"0"0"23"0,0 0-12 16,0 0-15-16,0 0-10 16,0 0-4-16,-62-23-3 15,60 23-1-15,2 0 8 16,0 0 0-16,0 0-10 16,0 0 4-16,0 0 6 0,9-7 1 15,17 0 0-15,15-6 1 16,17-6-8-16,9 0-9 15,4-1-4 1,0-2-2 0,1 4-3-16,1-3-1 0,3 1 1 15,-5-1-2-15,-4 0-1 16,-13 2-1-16,-17 2 0 16,-14 7 0-16,-14 5 2 15,-7 0 6-15,-2 3-5 0,0 0 1 16,0-1-4-16,0 3-4 15,0 0 0-15,0 0-3 16,0 0-15-16,0 0-10 16,-17 3-44-16,-10 15-51 0,-9 0-44 15,1-4-228-15</inkml:trace>
  <inkml:trace contextRef="#ctx0" brushRef="#br0" timeOffset="7869.66">27461 4807 558 0,'0'0'93'16,"0"0"-6"-16,0 0-12 0,0 0-49 15,0 0-26-15,0 0-17 16,-5 46 17-16,8 8 5 15,12 15 25-15,5 12 25 0,2 3-37 16,5 0-2-16,4-7 0 16,-2-11-7-16,0-6-1 15,-2-12-4-15,-5-6-2 16,-1-6 4-16,-6-7-6 16,-4-12 1-16,-4-7 2 0,-5-5-1 15,-2-5 3-15,0 0 0 31,0 0 3-31,0 0 1 16,0 0-9-16,0-16-33 16,-4-9-69-16,-6-4-106 0,6-8-293 15</inkml:trace>
  <inkml:trace contextRef="#ctx0" brushRef="#br0" timeOffset="8671.92">28327 4154 421 0,'0'0'29'16,"-110"-104"46"-16,52 62-12 0,0 8-6 16,-7 8 0-16,-3 13-15 15,-9 13-17-15,-17 0-6 16,-13 13-2-16,-14 19 5 16,1 6-7-16,-2 6-3 0,3 4 3 15,8 2 2-15,6 8 2 16,12 3-7-16,10 9 0 15,10 8 4-15,8 15-12 16,7 5 15-16,4 10-5 16,10 12-3-16,11 10-8 0,10 9 6 15,13 2-2-15,6-2-7 16,4-4 1-16,17-4 1 16,20-8-2-1,15-7 2-15,12-2 2 16,15-6 4-16,7-1 7 15,8-10-8-15,4-9-3 16,2-9 2-16,-2-11-6 16,3-12 5-16,1-11-4 15,10-20 0-15,11-21 5 0,3-4 4 16,6-32-9-16,-3-14 1 16,1-8 1-16,-3-5 0 15,-5-2-3-15,-8-4 4 16,-14-5-1-16,-8-5-1 15,-10-9 0-15,-13-8 3 0,-11-10-3 16,-12-16 3-16,-14-18-5 16,-12-19 1-16,-14-15 0 15,-6-6-1-15,-2 11 3 16,-33 13-3-16,-21 23 0 0,-17 17-1 31,-14 12 3-31,-9 11 2 16,-4 8 5-16,9 9-6 15,4 11 6-15,8 6-7 16,10 16-2-16,7 11-2 0,0 10-1 16,-1 7-2-16,1 11 2 15,-4 0 2-15,4 3 0 16,2 16 0-16,0 6-15 16,-1 8-64-16,4 10-50 15,4 0-118-15</inkml:trace>
  <inkml:trace contextRef="#ctx0" brushRef="#br0" timeOffset="9791.39">26252 5673 135 0,'0'0'113'15,"0"0"-69"-15,0 0 3 0,0 0-12 16,0 0-18-16,0 0-5 16,34 0 2-16,-16 0 3 15,4-9 15-15,2 4-16 16,1-4 0-16,0 1-7 0,-2 5-7 15,-2-4 4-15,-1 4-1 16,-5-2 0-16,-3 1-3 31,-8 1 2-31,-1 3 0 16,-3 0 3-16,0 0-4 0,0-2-3 16,0 2-23-16,0-2-73 15,0-1-25-15</inkml:trace>
  <inkml:trace contextRef="#ctx0" brushRef="#br0" timeOffset="13986.69">28263 5554 342 0,'0'0'93'16,"0"0"-2"-16,0 0-21 15,0 0 0-15,0 0-14 0,0 0-30 32,0-9-11-32,0 9-15 15,0 0 0-15,0 9-13 16,0 13 10-16,2 12 3 16,0 6 7-16,-2 7 3 15,0 1 4-15,0 0-6 16,0-4 1-16,0-6-7 0,0-6 2 15,0-12-1-15,0-6 1 16,0-8-3-16,0-4 2 16,0-2 5-16,0 0 11 15,0 0 34-15,-8-12 0 0,-8-9-42 16,-2-6-8-16,2-1-3 16,3-5 0-16,1-6 0 31,10-5 0-31,2-4-1 0,0-3 0 15,0 5 1-15,21 6 0 16,6 5 0-16,6 10-1 16,2 4-6-16,-1 9 6 15,-1 3 0-15,-6 4 0 16,-2 5 1-16,-9 0-4 0,-3 0 1 16,-7 11-3-16,-2 4 3 15,-4 6 0-15,0 4 2 16,0 2 0-16,-15 4 1 15,-9-1 0-15,-1-4 4 16,3-2 2-16,6-5-5 16,8-4-1-16,6-5 0 0,2-2-1 15,0-4-1-15,17-4 2 16,14 0 6-16,4 0 1 16,2 0-4-1,-6 0 1-15,-9 0-3 16,-8 0-2-16,-8 0-1 15,-4 2-3-15,0 12-4 16,-2 8 2-16,0 3 6 16,0 2 1-16,-15 1 2 15,1-2-2-15,-1-3 4 0,1-4-1 16,-1-3-1-16,-3-2-1 16,-5-3 4-16,0-2-1 15,-4-5 0-15,2-2 1 16,0-2-3-16,8 0 4 0,1 0-4 15,3 0-2-15,4 0-19 16,6-8-37-16,3-1-93 16,0-3-198-16</inkml:trace>
  <inkml:trace contextRef="#ctx0" brushRef="#br0" timeOffset="14754.04">28531 5289 416 0,'0'0'70'0,"0"0"-35"15,0 0 25-15,0 0-13 16,-139-37-15-16,101 34 0 16,-1 3-3-16,-4 0-4 0,-2 0-6 15,0 0 0-15,-1 10 2 16,1 5-7-16,3 0 0 16,0 6-1-16,3 5 4 15,4 6-14 1,2 9 5-16,-1 8 0 15,3 7 8-15,4 6-4 16,5 3 4-16,4 1-15 16,9-3 7-16,2-5-4 15,7 0-3-15,0-7 1 0,0 2-2 16,0-7 6-16,16 0-2 16,4-4 1-16,7-2-2 15,8-4-1-15,10-4 8 16,9-6-5-16,6-4 0 15,5-6-2-15,1-5-1 0,-1-9 3 16,-3-2 4-16,-8 0-7 16,-5 0 3-16,-2-14-4 15,-2-6 2-15,-3-5 2 16,0-3-4-16,-1-3 1 0,-4-8 3 31,-4-5-4-31,1-9 5 16,-5-7 6-16,-2-3-4 15,-5-4-7-15,-4 1 1 16,-7 5 0-16,-6 1-1 16,-5 2 1-16,0-2 2 0,-3 2 2 15,-13 2-3-15,-3 5-3 16,-6 5 1-16,-4 9-1 16,-4 7-1-16,-8 7-3 15,-7 7 4-15,-8 13 0 0,-2 3-2 16,-2 0-1-16,4 5 1 15,5 16 0-15,4 2 1 16,9 2-14-16,11 3-73 16,7-7-111-16,11 2-226 15</inkml:trace>
  <inkml:trace contextRef="#ctx0" brushRef="#br0" timeOffset="24747.08">15240 7865 500 0,'0'0'14'16,"0"0"41"-16,0 0 5 0,0 0-10 16,0 0-39-16,0 0-11 15,0 0-4-15,-2-2 4 16,2 21 17-16,2 6 11 16,9 0-5-1,1 4 0-15,-1 3 3 16,7 2-8-16,3 3 1 15,6 2-7-15,4 1 7 16,6 0-11-16,7-6 4 16,5-6-1-16,6-12 0 15,13-12 3-15,7-4 7 0,17-16 8 16,15-22-3-16,16-12-7 16,14-14-9-16,15-10 3 15,4-13-3-15,7-3 4 16,2 0-1-16,-4 0-10 0,-5 6 2 15,-16 9-2-15,-18 12-3 16,-16 10 2-16,-25 15-1 16,-17 10 0-16,-18 6 0 15,-13 6-1-15,-6 6 0 16,-9 3 0 0,-7 2-1-16,-2 3 1 15,-7 2-3-15,0-2 2 16,-2-1-3-16,0 2-1 15,0 1-1-15,0 0-15 0,-2 0-24 16,-17 13-19-16,-13 13-46 16,-11 6-70-16,-9-6-136 15</inkml:trace>
  <inkml:trace contextRef="#ctx0" brushRef="#br0" timeOffset="27855.31">16464 8865 428 0,'0'0'19'16,"0"0"52"-16,0 0-7 0,0 0 10 15,0 0 1-15,0 0-19 16,-11-56-14-16,11 56-12 16,0 0-30-16,0 0-3 15,9 16-6-15,29 12 9 16,25 10 16-16,28 6-4 0,29 2 7 16,22 2-5-16,8 1 2 15,1-8-9-15,-10-3-6 16,-16-6 3-16,-19-6 0 15,-25-3-3-15,-19-5 0 0,-22-4 0 16,-15-2 1-16,-11-6-2 16,-8-1 1-16,-4-5-1 15,-2 0 2-15,0 0 0 16,0 0 1-16,0 0 3 16,0 0-1-1,0 0 0-15,0 0 0 16,0 0-5-16,0 0-4 15,-6-7-34-15,-6-5-55 16,-1-4-93-16,-5-2-105 16</inkml:trace>
  <inkml:trace contextRef="#ctx0" brushRef="#br0" timeOffset="28306.02">17599 8576 535 0,'0'0'34'0,"0"0"14"16,0 0 13-16,0 0 8 15,0 0-4-15,0 0-38 16,-62-54-27-16,48 78 0 15,-8 22 1-15,-10 19 12 0,-8 17 18 16,-11 14 10-16,-4 4-8 16,-6 1-12-16,-1-4-2 15,0-4-7-15,1-12 2 16,6-7-7-16,7-12-1 16,9-12-6-16,10-8 4 0,4-13-4 15,10-8 0-15,3-7 3 16,5-6 0-16,5-5 0 15,2-3-1-15,0 0 2 16,0 0-1-16,0 0-1 0,0 0 1 16,0 0-1-16,0 0-2 31,0 0-6-31,0 0-28 16,0-3-21-16,2-3-36 15,9 0-68-15,1-2-26 16,-3-1-350-16</inkml:trace>
  <inkml:trace contextRef="#ctx0" brushRef="#br0" timeOffset="34724.5">17198 10024 349 0,'0'0'72'16,"0"0"-17"-16,0 0 18 15,0 0-1-15,0 0-8 0,0 0-30 16,0 0-34-16,-10-18-9 16,12 23 9-16,19 18 12 15,10 5 0-15,11 6 19 16,16 8 1 0,12 2 7-16,5 5-21 15,10 2-3-15,4 6-1 16,3 3 0-16,1-2-5 15,-8-8-6-15,-12-7 1 16,-8-10 1-16,-11-5-4 16,-15-3 1-16,-12-9-2 0,-6-4 3 15,-11-4-3-15,-3-3 2 16,-4-2-1-16,-3-1 0 16,0-2 2-16,0 2 4 0,0-2-2 15,0 0 1-15,0 0-6 16,0-4-3-16,0-10-57 15,-14-2-33-15,-3-3-56 16,-6-1-56-16</inkml:trace>
  <inkml:trace contextRef="#ctx0" brushRef="#br0" timeOffset="35175.04">18078 9774 509 0,'0'0'33'16,"0"0"26"-16,0 0-18 16,0 0-35-16,0 0 2 0,0 0 58 15,-36 167-7-15,17-88-16 16,-6-5-7-16,-4-4 6 15,-5 2-11-15,-5 3-6 0,-9 7-2 16,-8 1 0-16,-6 6-8 16,-7-2-3-16,0-9-1 31,4-10 4-31,12-10-5 16,10-10-3-16,14-8-1 0,10-9-4 15,5-12 1-15,7-5-2 16,5-5-1-16,2-3 3 15,0-4-1-15,0-2-2 16,0 0 2-16,0 0-2 16,0 0-3-16,0 0 0 0,0 0-12 15,0 0-27-15,0 0-22 16,0-10-36-16,0-4-52 16,0-1-27-16,0 0-355 15</inkml:trace>
  <inkml:trace contextRef="#ctx0" brushRef="#br0" timeOffset="118025.43">19805 13297 124 0,'0'0'48'0,"0"0"65"15,0 0 17-15,0 0-17 16,0 0-12-16,0 0-18 16,0 0-6-16,-6-92-24 15,6 92-23-15,0 0-22 0,0 0-8 16,0 25-9-16,0 16 9 15,2 9 6-15,5 6 7 16,0 6-2-16,-3 4-4 16,0 7 6-16,1 7 1 0,-1 6-7 15,0 2 4-15,2-4 4 32,0-8-9-32,3-13 1 15,-1-13-4-15,4-14-2 16,-3-12-1-16,-3-10 2 0,-2-8 0 15,0-6-1-15,-4 0 1 16,0 0 9-16,0-26 4 16,0-23-11-16,-8-23-4 15,2-18 0-15,1-21 0 0,5-10 0 16,0-8 2-16,0 1-4 16,0 0 2-16,0 9-1 15,13 15 0-15,12 20 1 16,4 26-3-16,2 22 0 15,0 18-1-15,1 15 0 0,-6 3 4 16,4 27-3-16,-6 31 2 16,-3 23 1-16,-8 20 6 15,-5 10 5-15,-4-6-2 16,2-4-5 0,0-9 3-16,5-14-5 15,3-11 1-15,-1-18-2 16,-2-18-1-16,0-16-1 15,-4-10 0-15,-3-5 1 16,5-12 5-16,5-27 7 16,3-22-4-16,1-17-7 0,-5-15-1 15,1-11 2-15,-5-13-5 16,3 5 3-16,3 12-4 16,3 26-1-16,1 28 4 15,0 23 1-15,-7 23-1 0,0 0-8 16,-1 31-7-16,3 25 14 15,1 19 2-15,-4 6 3 16,1 5 1-16,3 1-2 16,-1-7-1-16,5-1-1 0,4-10 2 31,8-12-2-31,10-15 0 16,5-16 0-16,5-14 0 15,5-12 2-15,1 0 4 16,1-31-3-16,-6-15 0 15,-12-10 1-15,-11-9-3 0,-17-6 4 16,-12-3-5-16,0 4 3 16,0-1-2-16,-12 10 2 15,-1 13-3-15,2 13 2 16,2 17 2-16,4 13-1 0,5 5-3 16,0 21-2-16,0 28-14 15,0 17 16-15,0 9 1 16,0-3 1-16,5-1-1 15,6-9 0-15,-2-8 0 16,2-6-1-16,-2-12 1 0,-2-7-1 31,-3-9-1-31,-4-6-62 16,0-11-73-16,0-3-146 16</inkml:trace>
  <inkml:trace contextRef="#ctx0" brushRef="#br0" timeOffset="118189.98">20831 12673 237 0,'0'0'304'16,"0"0"-289"-16,0 0 31 16,0 0-19-16,0 0-27 15,0 0-29-15,0 0 12 16,-58 46-191-16</inkml:trace>
  <inkml:trace contextRef="#ctx0" brushRef="#br0" timeOffset="119495.66">21649 12876 529 0,'0'0'33'16,"0"0"40"-16,-71-113 40 15,46 96-43-15,0 10-9 16,-4 7-39-16,-4 10-11 0,-2 20-7 16,1 9-1-16,3 2-1 15,9 4 1-15,6-1-2 16,9-2-1-16,7-3 0 15,0-8 0-15,10-7-6 16,21-10 6 0,9-14 6-1,7 0-3-15,-3-11 0 0,-4-21 3 16,-7-14-1-16,-6-4-1 16,-4-5-1-16,-7-6 0 15,-6 11-1-15,-3 15 10 0,-3 15 16 16,-4 13 5-16,0 7-7 15,0 12-26-15,0 29-9 16,0 30 9-16,10 20 13 16,-2 23-9-16,5 17 1 15,10 7 0-15,-1 6-2 0,5-3 1 16,2-3-4-16,0-7 1 16,0-15 0-16,0-12-1 15,-3-18 0-15,-5-17 0 16,-7-11 1-16,-10-17-2 0,-4-16 1 15,0-12-7-15,0-13 5 32,-7 0 2-32,-23-18 18 15,-11-22-12-15,-11-13-3 16,4-14-1-16,5-16-1 16,14-8-1-16,13-20-3 0,16-7 3 15,3-9 0-15,36-6-2 16,13-3 2-16,13-11 0 15,1-2 1-15,2 5 1 16,-6 3-2-16,-7 16 0 0,-3 9-1 16,-15 14 0-16,-8 22 1 15,-15 26-1-15,-14 24 0 16,0 18 2-16,0 10-2 16,-2 2 0-16,-12 12-2 0,-5 32-6 15,-6 20 9-15,0 18-1 16,15 13 1-16,10 9 0 31,0 7 2-31,17 5-2 0,20-2-1 16,9-13 1-1,3-13 0-15,-3-23 0 0,-1-20 0 16,-9-19-1-16,-7-17 1 16,-5-9 0-16,-4-15 1 15,-2-36 7-15,-3-26-7 16,-5-24-1-16,-1-7 0 0,-3-2-1 15,1 12 1-15,6 19 0 16,0 19 1-16,4 26-1 16,-9 16-3-16,-4 16 2 15,3 2-5-15,3 16-5 16,0 24 11-16,9 11 1 0,0 7 1 16,8 0-2-16,10-7 1 15,9-5-1-15,5-9 0 31,4-13 2-31,10-18-2 16,2-6 3-16,0-20 1 0,-5-27 1 16,-10-12 0-16,-17-16-4 15,-15-12 2-15,-17-14-1 16,-3-11-1-16,-16-3 0 16,-15 3-1-16,-3 12 1 0,-1 14 0 15,4 17-1-15,2 15 1 16,4 16 0-16,7 14 1 15,9 12-2-15,5 12 0 16,2 6 0-16,2 40-14 16,0 22 12-16,0 23 2 0,10 13 3 15,19 8-2-15,9 3 8 16,5-3 0-16,-1-6-3 16,3-11-4-16,-5-15-2 15,-5-14 4 1,1-16-4-16,-7-16 0 15,-4-17-5-15,-7-14-30 16,-5-3-33-16,-5-24-14 16,-5-18-66-16,-3-16-83 15,-5-8-125-15</inkml:trace>
  <inkml:trace contextRef="#ctx0" brushRef="#br0" timeOffset="119661.9">23089 12530 421 0,'0'0'86'0,"0"0"-12"16,0 0 41-16,0 0-11 16,0 0-65-16,0 0-13 15,84-50-17-15,-21 20-6 16,11-4-1-16,9-6-2 16,8-4-54-1,-2-8-147-15,3-7-176 16</inkml:trace>
  <inkml:trace contextRef="#ctx0" brushRef="#br0" timeOffset="120480.93">24195 11508 473 0,'0'0'15'15,"0"0"79"-15,0 0-27 16,0 0-67-16,0 0 7 0,-9 127 64 15,34-36-15-15,6 20-11 16,2 7 5-16,1 7-8 16,-1-5-17-16,-4-8-7 0,-2-18-12 15,-2-17-3-15,-6-22 2 16,-5-14-4-16,-3-19-1 31,-7-13 1-31,-4-9 1 16,0 0 4-16,-6-29 16 15,-19-22-18-15,-4-19-3 0,6-10 0 16,8-7 1-16,13 0-2 16,2 10-1-16,15 16-2 15,24 10-1-15,9 15 2 16,17 8-3-16,7 8 4 0,5 10-2 16,8 10 2-16,-4 0-1 15,-6 24 0-15,-11 18 2 16,-12 10-2-16,-21 7 1 15,-18 1 1-15,-13 2-1 16,-11-4-1-16,-33-4 2 0,-14-5 3 16,-8-10 2-16,-6-6-3 15,5-12 2-15,13-8-1 16,17-10-1 0,12-3 1-16,14 0 0 15,11 0 3-15,0-13 3 16,15-11-5-16,28-9-4 15,15-1-1-15,11-3 0 16,6-6 1-16,-1-5 2 16,4-6-2-16,0-9 3 0,1-9-3 15,-8-8 0-15,-20-7-3 16,-20-5-6-16,-24 5 4 16,-7 2 5-16,-12 13-1 15,-19 18 1-15,-5 18 0 16,3 20 0-16,2 12 5 0,0 4-4 15,0 22-1-15,-1 28-2 16,8 14 2-16,6 13 1 16,11 3 6-16,7 0 0 15,0 0-2-15,25-3-2 0,6-10 0 32,8-3-2-32,0-11 3 15,3-13-3-15,3-10 2 16,-3-12-2-16,-6-12-1 15,-1-6-25-15,4-8-49 16,1-28-116-16,-3-16-334 0</inkml:trace>
  <inkml:trace contextRef="#ctx0" brushRef="#br0" timeOffset="121433.2">27108 11191 547 0,'0'0'34'0,"0"0"40"16,0 0-15-1,-51-127 30-15,15 102-17 0,-1 11-26 16,-9 7-17-16,0 7-10 0,-3 7-8 15,-4 29-4-15,1 10 10 16,3 12-11-16,7 6 8 16,9 7-5-1,12 7-3-15,15 0-1 16,6 2-5-16,13-8-2 16,25-12 2-16,11-10 4 15,7-14 0-15,0-17 0 16,2-16 1-16,0-3-2 0,-8-32 0 15,-2-22 0-15,-9-21-1 16,-10-11 0-16,-4-7 1 16,-10 8 1-16,-3 18-4 15,-3 22 0-15,-7 23 1 16,0 14 0-16,-2 8 16 0,0 6-17 16,0 28-10-16,0 17 10 15,0 10 11-15,0 4-8 16,0-1 2-16,10-6-1 15,11-10 4-15,10-11-5 0,6-16 2 16,9-8-2-16,8-13 3 31,10 0 1-31,1-20-5 16,1-14-2-16,-3-11-9 16,-14-5-48-16,-11-3-54 0,-11 4-54 15,-16 11-171-15</inkml:trace>
  <inkml:trace contextRef="#ctx0" brushRef="#br0" timeOffset="122436.79">23156 14258 358 0,'0'0'230'0,"0"0"-155"15,0 0-20-15,0 0 15 0,0 0-63 16,0 0 1-16,0 12-8 16,0 57 54-16,7-3-22 15,-1-5-20-15,6-7-7 16,1-4 1-1,3-10-1-15,-1-10 0 16,-1-11-5-16,1-14 0 16,5-5 2-16,5-19-2 15,3-28 15-15,6-13-5 16,-2-14-6-16,-6-4 4 16,0 8-7-16,-3 12-1 0,-7 21 7 15,-7 19 3-15,-7 15 6 16,-2 3-16-16,2 17 0 15,4 24-2-15,4 10 2 0,-1 5 9 16,6-1-5-16,3-4 0 16,7-6-4-16,8-13 4 15,7-5-3-15,9-18 4 16,12-9 1-16,5-2 0 16,3-32 2-16,-9-12-6 15,-17-15 4-15,-19-13 1 0,-24-9 0 31,-2-14 1-31,-42-3 3 16,-14 3 2-16,-7 13-10 16,1 18-2-16,5 22-1 0,1 20-2 15,3 24 0-15,1 0-4 16,5 33 3-16,9 18 3 16,14 7-16-16,12 3-56 15,14 1-42-15,0-8-81 16,24-11-175-16</inkml:trace>
  <inkml:trace contextRef="#ctx0" brushRef="#br0" timeOffset="122836.97">24043 14030 473 0,'0'0'182'0,"0"0"-118"0,0 0 4 16,-11-121-30-16,47 104 12 16,6 8-18-16,7 9-20 15,7 0-7-15,0 29 3 16,-3 14-7-16,-4 8 7 16,-7 5-6-16,-3 1-2 0,-10 1 3 15,-10-6-2-15,-7-2 0 16,-12-13 2-16,0-2-1 15,-10-9 4-15,-14-15 8 16,-2-9 9-16,1-2 10 0,-2-25 0 16,2-19-13-16,10-16-12 15,12-12-7-15,3-9 1 16,8 2-1-16,23-2-1 16,9 11-3-16,5 17 2 15,-1 10-5 1,3 19-21-16,-1 16-44 15,6 8-34-15,2 0-47 16,1 22-102-16</inkml:trace>
  <inkml:trace contextRef="#ctx0" brushRef="#br0" timeOffset="124073.63">25167 13756 562 0,'0'0'120'0,"0"0"-37"0,-121-69 14 16,81 59-34-16,0 10-25 16,4 0 2-16,3 7-23 15,-3 23-11-15,3 10-2 16,-3 8 1-16,5 8 1 0,7 2-5 16,7 5 2-16,9 1-2 31,8-11-1-31,2-7 0 15,27-8-1-15,13-9 1 16,7-17 1-16,7-12-1 0,2 0 1 16,-4-21-1-16,-10-20-3 15,-8-10 1-15,-9-10 1 16,-3-11 2-16,-3-5-2 16,2 4 2-16,2 0-1 15,0 15 1-15,2 15 1 0,-7 18-2 16,-5 13-3-16,-8 12-1 15,0 0-15-15,0 15 12 16,1 24 7-16,3 9 1 16,-4 3-1-16,2 2 4 0,0-2-3 15,2-10-1-15,2-7 2 16,0-9-1 0,3-9-1-16,5-11 0 15,3-5 0 1,2-3 5-16,8-28-5 15,0-9-6-15,-1-10 3 0,-1-10 3 16,-3-6 1-16,-2-1-1 16,-4 11 0-16,0 19 1 15,-12 16 0-15,-4 14 3 0,-7 7-4 16,2 0-6-16,5 12-6 16,3 22 11-16,9 4-1 15,1 4 4-15,6-4-3 16,15-6 4-16,9-3-5 15,14-10 3-15,5-12-1 16,4-7 3-16,5-9 0 0,0-29 1 16,-6-12-2-16,-17-12 1 15,-15-9 0-15,-23-7 0 32,-13-6 0-32,-4-3-2 0,-4 8 1 15,-13 12-1-15,-1 20 2 16,3 24 4-16,-8 21 10 15,-10 2-3-15,-9 39-14 16,-10 12 0-16,-1 7 0 16,9 2 1-16,7 1 2 0,13-8-6 15,13-2 2-15,11-10-2 16,0-9 0-16,31-11 1 16,16-13 2-16,11-8 3 15,7-8-3-15,-1-28 0 0,-4-12 0 16,-6-13 1-16,-12-11 1 15,-13-7 0-15,-15-6 1 16,-10 5 0-16,-4 18 0 16,0 22 2-16,0 20 0 15,-2 20 7 1,-7 2-12-16,-4 42-3 16,-1 22 3-16,7 23 1 15,7 11 0-15,0 14-1 16,21 16-2-16,14 10 2 15,5 8 0-15,7-1 1 0,-3 1 0 16,-1-1 3-16,-7 4-4 16,-9-8-4-16,-3-20-16 15,-11-12-35-15,-6-27 49 16,-7-18 4-16,0-18-3 16,-7-12 0-16,-17-14-12 0,-5-7 17 15,-7-15 0-15,-2 0 12 16,-7-17 2-16,-1-19 4 15,-1-18 0-15,5-18 10 16,4-31-20-16,13-19 3 0,11-23-9 16,14-13 1-16,8 2-3 31,36 1 0-31,21 11-5 16,13 12 2-16,7 22-13 15,-3 17-37-15,-6 25-26 0,-16 22-52 16,-16 14-145-16</inkml:trace>
  <inkml:trace contextRef="#ctx0" brushRef="#br0" timeOffset="124692.6">27902 12530 610 0,'0'0'47'16,"0"0"65"-16,0 0-29 16,-140-94-27-16,101 88-15 15,-3 6-10 1,-3 9-16 0,1 27-15-16,-3 18 0 0,7 13 10 15,4 14-1-15,10 12 5 16,5 13-7-16,17 8-1 15,4 4-1-15,12-1-1 16,36-13-3-16,17-15 0 0,15-19 1 16,5-19 0-16,-3-21 0 15,-6-26 1-15,-7-4 0 16,-2-44 0-16,-11-23-3 16,-9-20-2-16,-16-30-2 15,-18-28 1-15,-13-24 3 0,0-14 0 16,-31 6 0-16,-13 19 2 15,-8 18-2-15,-6 22 1 16,-4 19-1 0,-3 19 0-16,-4 21 3 15,-7 22-3-15,-1 27 0 16,-4 10-5-16,6 32 5 16,9 22-3-16,18 20 0 15,14 12-2-15,20 11 3 16,14 7 0-16,23 5 2 0,39 7 0 15,28 4 4-15,24 1 2 16,8 1-4-16,3 0-2 16,-17-12 1-16,-18-9-1 15,-23-19 0-15,-20-11 2 16,-23-8-2-16,-15-3-1 0,-9 0-22 16,-2-7-34-16,-18-16-30 15,-2-10 2-15,10-17-73 16,12-10-80-16</inkml:trace>
  <inkml:trace contextRef="#ctx0" brushRef="#br0" timeOffset="125660.47">28450 12489 594 0,'0'0'44'0,"0"0"49"15,0 0-16-15,0 0-24 16,0 0-53-16,0 0-5 0,0 44 5 16,2 14 12-16,8 6-6 15,1 2 9-15,7-3 1 16,-1-1-4-16,6-8-7 16,1-10-1-16,-2-12-3 15,3-14 1-15,-3-15-2 0,5-3 0 16,-2-26-1-16,-2-22-10 15,-6-16-9-15,-7-11 6 32,-8 0 14-32,-2 3 0 15,0 18 0-15,0 19 5 0,0 22 9 16,0 13 16-16,0 0-30 16,0 12 0-16,0 20 0 15,0 10 0-15,6 5 1 16,7 2 3-16,7-1-2 15,4-4 4-15,10-6-3 0,8-7-1 16,10-13 2-16,3-14 1 16,3-4 3-16,-2-22 0 15,-9-21-3-15,-10-11-1 16,-10-13-1-16,-20-18 0 0,-7-11-2 16,0-8-1-16,-17 5 0 15,-4 16 0-15,5 20 4 16,5 26-3-16,5 21 1 31,-1 14 31-31,-4 2-26 0,-5 26-7 16,-4 19 0-16,-5 13 1 15,10 10 0-15,6 4 0 16,9 6 5-16,0 3-2 16,5-4-3-16,21-6 1 15,15-6-2-15,9-14 7 0,16-13-7 16,5-14 1-16,6-21 6 15,-1-3-5-15,3-40-1 16,-8-25-1-16,-9-23-4 16,-8-24-9-16,-10-23 3 0,-11-18 5 15,-8-11 5-15,-9 11 0 16,-14 28 0-16,-2 37 0 16,0 35 0-16,-7 27 7 15,-10 24 5-15,-8 2-6 16,-6 40-6-1,-3 17-4-15,3 13 4 16,15 2 0-16,16 0-1 16,0-1 1-16,29-7 0 15,18-5 1-15,14-4-1 16,8-4 1-16,1-2 5 0,-2-3-6 16,-15-2 0-16,-19-1 0 15,-19 3-3-15,-15-3-1 16,-2 3 0-16,-29 1 2 15,-9-4 0-15,-7 0 2 0,-5-9-1 16,6-6 1-16,-1-10 3 16,5-8-3-16,2-10-10 15,-3 0-44-15,5-29-43 16,5-22-126-16,11-17-345 16</inkml:trace>
  <inkml:trace contextRef="#ctx0" brushRef="#br0" timeOffset="127231.58">30169 9994 38 0,'-210'-84'436'0,"-30"4"-429"0,-26 7 6 16,-31 7-1-16,-30 11 16 16,-19 14 24-16,-24 7-1 31,-6 16-21-31,-8 12 4 0,-14 6-13 15,-8 22 1 1,-15 32-5-16,-15 24 7 0,-13 20-4 16,-13 11-11-16,3 7 6 15,6 5-5-15,14 9 3 16,16 8 5-16,10 12 1 0,23 12-9 16,9 13 3-16,2 18-8 15,11 20 6-15,7 9-3 16,36 7-3-16,37-7 3 15,36-18-8-15,30-9 2 16,18-18 1-16,28-15-1 0,27-4 2 16,28-3-3-16,30-3 0 15,16 7 0-15,10-2 3 16,9 1 0-16,9-4 0 16,11-1-2-1,16-5-2-15,20-6-2 16,4-2 2-16,39-1 2 15,22-3-2-15,13-4 2 16,14-7-2-16,18-6-1 16,21-6 1-16,15 2 1 15,17-14 4-15,10 2-5 0,6-8 2 16,4-11-3-16,11 2 2 16,4-10-1-16,7-6 0 15,14-2 0-15,8-15 0 16,19-15 0-16,19-12 0 0,22-13 0 15,21-4 4-15,15-9-3 16,9 0 6-16,1 0-7 16,-1-9 0-16,4-4 4 15,1 3 2-15,2-6-2 16,-3-4-4 0,-15-2 0-16,-11-1-4 15,-18-3 9-15,-20-4-5 16,-16-4 0-16,-10-8 0 15,-10-7-6-15,1-10 6 16,2-9 5-16,14-2-1 0,1-3-4 16,-1-6 6-16,-6-2-6 15,-23-3 12-15,-12-2-12 16,-16-3 0-16,-8-4 1 16,1-11 2-16,7-20 0 0,7-11-1 15,5-8-2-15,-11-8 2 16,-10 0-2-16,-12-1 0 15,-24 0 0-15,-26-4 0 16,-22-2 1-16,-23-6 1 16,-18-5-2-16,-6 4 0 0,-2 11 2 15,-1 11 5-15,5 21-6 16,5 9-1-16,-5 7 2 31,-3 0-2-31,-6-2 6 16,-13-5-5-16,-7-1 4 0,-9 2-5 15,-9 4 4-15,-7 5-2 16,-4 3 4-16,0 0-5 16,-2 4 7-16,-15 6-5 15,-6 5-1-15,-4 7 0 16,-4 0 2-16,-4 4 3 0,-5-1-5 16,-7 1 0-16,-9-2-2 15,-7-3-1-15,-3 6 1 16,-3 3-5-16,1 5 2 15,4 7 2-15,-1 7 0 0,7 0 1 16,2 9-1-16,6 1 2 16,-4 4-1-16,-4 2 1 15,-7 1-2-15,-3 8-1 16,-4 1 1 0,3 8 1-16,4 1-1 15,3 0 1-15,4-2 0 16,8 1 3-16,8 4-2 15,7-1 0-15,4 4-1 16,2 1 0-16,4 2-1 16,0 1 1-16,-2 2-1 0,-6 1 2 15,-9-2-2-15,-1-2 2 16,3 0-1-16,3-3 1 16,8-2 0-16,-2-2-1 15,-1 1 0-15,3 2 0 0,0 3-1 16,0 4-1-16,0 1 2 15,5 3-2-15,1-2 2 16,10 2-1-16,7 0 0 16,6 0 0-16,0 0-4 15,0 0 2 1,0 0-4-16,0 0 3 16,0 0-3-16,0 0 3 15,0 0 4-15,0 0-1 16,0 0 1-16,0 0-6 15,0 0-27-15,0 0-23 0,6 19-13 16,3-5-66-16,-9-9-198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27:10.454"/>
    </inkml:context>
    <inkml:brush xml:id="br0">
      <inkml:brushProperty name="width" value="0.05292" units="cm"/>
      <inkml:brushProperty name="height" value="0.05292" units="cm"/>
      <inkml:brushProperty name="color" value="#FF0000"/>
    </inkml:brush>
  </inkml:definitions>
  <inkml:trace contextRef="#ctx0" brushRef="#br0">22118 7070 613 0,'0'0'121'0,"0"0"-63"16,0 0-19-16,0 0-6 16,0 0-28-16,0 0-4 15,0 0 9-15,6 134 22 16,1-68-8-1,-1-3-3-15,-2-1-3 16,2-5-2-16,-2-7-9 16,0-6-3-16,1-7 1 15,-3-6-2-15,-2-9-3 16,0-8-47-16,0-8-89 0,0-6-160 16</inkml:trace>
  <inkml:trace contextRef="#ctx0" brushRef="#br0" timeOffset="399.6">22095 7046 436 0,'0'0'119'16,"0"0"16"-16,0 0-36 16,0 0-17-16,0 0-32 0,0 0-21 15,33-93-16-15,9 93-9 31,19 0 6-31,11 9 3 16,5 17-6-16,-1 8 3 16,-9 8-3-16,-11 7-3 0,-12 4-1 15,-9 8-2-15,-10-3 1 16,-7-4-1-16,-9-2-1 16,-9-4 2-16,0-4-1 15,-6-6 2-15,-19-3 8 16,-2-4 2-16,-9-4-1 0,-5-8 2 15,-11-2-4-15,-8-7-1 16,0-4 2-16,-1-2-7 16,5 0 0-16,10 0-4 15,5 0-2-15,12 0 1 0,14-1-25 16,7-2-24-16,8-1-33 16,0 0-35-16,31-8-162 31,11-14-228-31</inkml:trace>
  <inkml:trace contextRef="#ctx0" brushRef="#br0" timeOffset="1100.51">23127 6367 572 0,'0'0'59'15,"-120"-39"-6"-15,39 27 17 16,-15 6-13-16,-18 6-18 16,-17 0-10-1,-20 6-11-15,-10 27 7 16,-2 14-4-16,3 18-2 15,10 15-4-15,13 10 3 16,9 7-9-16,21 0 4 16,18 5-3-16,18-1-4 15,15 5 2-15,23 7 1 0,21-3-3 16,12 0-1-16,27 2 4 16,38 0-1-16,28 1 3 15,28-6 0-15,26-7-2 16,16-12-2-16,18-17-2 15,10-18-3-15,3-20 5 0,2-28-6 16,-11-5-1-16,-14-23 1 16,-7-21 0-16,-13-11-1 15,-6-11 2-15,-5-13-1 0,-1-15 5 32,3-16-3-32,-3-14-3 15,-6-6 2-15,-13 3-2 16,-19 7 2-16,-30 12-2 15,-29 11 0-15,-26 3 1 16,-16 2 0-16,-22-6-1 0,-38-8 2 16,-25-1 5-16,-22 5-4 15,-9 9-2-15,2 20 1 16,6 12-2-16,2 19 0 16,2 17-3-16,-4 10 1 0,0 15 1 15,2 0-2-15,11 8 3 16,8 18-5-16,14 6 5 15,12 1-13-15,12 2-9 16,16 4-39-16,18-4-29 16,15 6-31-16,17-1-121 0,41-5-79 31</inkml:trace>
  <inkml:trace contextRef="#ctx0" brushRef="#br0" timeOffset="1785.42">25461 5944 549 0,'0'0'17'0,"-122"-44"42"16,47 30 2-16,-4 7 7 16,-10 5-18-16,-17 2-23 15,-16 0-5-15,-12 23 0 16,-6 14 5 0,-3 16-4-16,3 9 1 15,3 14 1-15,8 10-7 16,15 10 2-16,14 19-12 15,20 9-1-15,13 12-1 16,13 8 3-16,12 3-6 16,11 1 4-16,25-5-2 0,6-7-2 15,42-11-1-15,38-11 3 16,34-10 2-16,30-11 5 16,28-16-7-16,15-19 1 15,8-19-5-15,-6-23-1 0,-4-16-1 16,-9-4-7-16,-7-31-1 15,-10-10-2-15,-5-19 10 16,-2-19-12-16,-4-24 11 16,-1-24 2-1,-2-23-6-15,-10-17 1 16,-18-2 3-16,-16 1 2 16,-32 6 0-16,-40 8 0 15,-29 6 0-15,-31 13 8 16,-46 9 11-16,-20 6 3 15,-24 16-6-15,-19 11-10 0,-16 14-4 16,-5 18 2-16,5 21-4 16,9 23 0-16,14 17-6 15,15 4 2-15,15 16 3 16,21 18 0-16,7 9-6 16,9 14-12-16,-3 7-47 0,2 6-42 15,9-6-86-15,15-7-379 16</inkml:trace>
  <inkml:trace contextRef="#ctx0" brushRef="#br0" timeOffset="2237.25">25144 6545 590 0,'0'0'96'16,"0"0"-26"-16,0 0 12 16,0 0-27-1,0 0-50-15,0 0-5 16,-33 21-1-16,20 26 1 16,1 11 5-16,1 6 13 15,5 3-5-15,-1 5 3 16,5-5-1-16,-3 3-8 15,3-3 6-15,2-6-8 0,0-10-2 16,0-6 1-16,0-13 2 16,0-12-6-16,0-11-9 15,0-9-105-15,0 0-150 16</inkml:trace>
  <inkml:trace contextRef="#ctx0" brushRef="#br0" timeOffset="2470.85">25042 6565 529 0,'0'0'133'15,"0"0"-24"-15,0 0-42 16,0 0-36-16,0 0-26 16,0 0-2-16,73 36 2 15,-28 6 1-15,7 9 3 16,-2-2 12-16,6-3-10 0,-2-3-1 15,-2-10-4-15,-8-6-1 16,-7-12-1-16,-3-4-4 16,-8-11-28-16,-3 0-79 15,-5 0-149-15,-7-23-195 0</inkml:trace>
  <inkml:trace contextRef="#ctx0" brushRef="#br0" timeOffset="2672.42">25650 6461 321 0,'0'0'281'0,"0"0"-122"16,0 0-58-16,0 0-10 16,0 0-32-16,0 0-59 15,0-70-14-15,5 102 0 16,7 16 14-16,-4 13 3 16,1 11 8-16,-1-1 0 0,0-4-1 15,-4-7-4-15,-2-8-6 16,-2-8-6-16,0-12-157 15,0-12-437-15</inkml:trace>
  <inkml:trace contextRef="#ctx0" brushRef="#br0" timeOffset="5561.89">27630 5586 429 0,'0'0'53'15,"0"0"1"-15,-148-80 0 16,86 64 25-16,-2 2-14 16,-3 8-23-16,-6 6-9 0,-8 0-8 15,-4 6 3-15,-6 29-12 16,-9 11 3-16,-10 12 4 16,-4 7-4-16,-1 10 0 15,1 3-8-15,9 10-7 16,9 7 10-16,9 7-5 0,16 2 0 15,15 8-9-15,16 8-1 16,18 4 1-16,18 0 3 31,4-4-2-31,18-6 4 16,26-2-1-16,18-1 6 0,21-3 1 16,24-8-7-16,17-9 1 15,17-8 4-15,11-9-5 16,6-12 1-16,5-15-3 15,-3-15 0-15,-6-18 8 16,0-12-7-16,-9-2 0 0,-4-18-1 16,-12-18 2-16,-11-14-4 15,-12-12 5-15,-2-23-5 16,-4-19 6-16,-5-26-5 16,-1-21 1-16,-9-21-1 0,-8-21 4 15,-19 7-4-15,-19 8-1 16,-30 15-1-16,-9 23 1 15,-58 7 1-15,-30 7 1 16,-32 3-2 0,-20 14 4-16,-9 9 0 15,-1 17-4-15,1 25-2 16,-5 22 2-16,-7 22 0 16,-1 14-1-16,4 6-6 15,15 29 4-15,18 6-2 0,21 11-19 16,27 3-76-16,33-2-58 15,26-7-125-15</inkml:trace>
  <inkml:trace contextRef="#ctx0" brushRef="#br0" timeOffset="6514.42">27088 6234 516 0,'0'0'60'16,"0"0"6"-16,0 0 24 15,0 0-10-15,0 0-65 0,0 0-15 16,-2 30-5-16,-7 28 5 31,0 12 13-31,2 9-6 0,5 5 11 16,0-3-7-1,2-9-1-15,0-13-8 0,0-16 4 16,0-11-1-16,-2-14-2 16,2-10-2-16,0-8 0 15,-3 0 11-15,-1-8 12 16,-5-27 31-16,3-15-50 0,1-20-5 15,5-10 0-15,0-11-1 16,0 2 1-16,14 9 0 16,8 7-2-16,4 13 2 15,8 14-1-15,0 12-1 16,-1 12 0-16,5 10 2 0,-1 5-1 16,4 7 0-16,1 0 0 15,0 22 1-15,-1 16-4 31,-6 8 2-31,-6 12-5 0,-4 5 7 16,-12 2 1-16,-9 1 1 16,-4-1-1-16,0-2 2 15,0-11-3-15,0-12 4 16,-4-12-1-16,0-12-2 16,2-7 0-16,-3-9 3 15,1 0 8-15,-4-14 4 0,0-25-8 16,-3-14-5-16,1-12-3 15,8-13-2-15,2-2 0 16,0-3 0-16,8 5 3 16,20 8-2-16,8 12 2 0,8 8-2 15,4 8-2-15,2 9 3 16,0 12-1-16,-4 4-3 16,-1 14 2-16,-9 3-2 15,-7 5-3 1,-7 25 0-16,-9 15 2 15,-1 13 5-15,-10 10-1 16,-2 6 2-16,0 2 10 16,0-4-5-16,-2-4 0 15,-4-2-2-15,2-8-4 16,2-7 1-16,2-7 4 0,-4-9-5 16,-1-5-19-16,-1-12-93 15,-8-7-182-15</inkml:trace>
  <inkml:trace contextRef="#ctx0" brushRef="#br0" timeOffset="8002.78">30017 5383 442 0,'0'0'46'0,"0"0"-16"16,-155-73 15-16,90 54 28 15,-5 6-13-15,1 6-24 16,-9 7 15-16,-8 0-16 16,-15 4-11-16,-8 21-7 0,-7 9 5 15,-2 14 5-15,2 14-11 16,2 10 2-16,12 12-3 15,15 3 3-15,16 1-9 16,15 2-2-16,14 4-6 16,13 9 5-16,13 6 5 0,7 7 4 15,7 1-7-15,2 8 4 32,0-5-6-32,0-2-6 15,19-7 5-15,18-11-1 16,9 2-1-16,16-9-1 0,19-3 2 15,13-8 4-15,10-12-3 16,6-6 3-16,-1-14-8 16,0-14 2-16,3-9 2 15,4-11 2-15,8-13-3 0,-1-3 2 16,4 0-2-16,0-17-2 16,0-20-1-16,5-13 0 15,-5-16-1-15,-3-21 0 16,-1-17-5-16,-13-12 5 15,-15-10 1-15,-19-17 3 0,-23-5-3 16,-22-3 0-16,-12 3-1 16,-19 10 1-16,0 8 0 31,-31 5 3-31,-17 5 0 16,-8 4 1-16,-19 4-3 0,-14 6 4 15,-16 9-5-15,-11 11 0 16,-9 12 0-16,-6 12 1 15,1 13-1-15,8 17-2 16,12 16 1-16,19 16 0 16,13 0-2-16,11 11 1 0,12 19-11 15,5-2-16-15,11 4-37 16,7 5-18-16,12 2-54 16,14 3-132-16</inkml:trace>
  <inkml:trace contextRef="#ctx0" brushRef="#br0" timeOffset="8536.71">29179 5917 409 0,'0'0'87'0,"0"0"-25"16,0 0-41-16,0 0 18 16,0 0-7-16,0 0-26 15,-2 8-3-15,20 13 13 0,13 8 43 16,5 7-7-16,8 6-19 15,7 9 0-15,5-3-22 16,2 3 4-16,-2-4-7 16,-3-6-3-16,-4-10-4 0,-9-8 6 15,-11-12-3-15,-11-7 0 16,-7-4 4-16,-6 0 1 16,0 0-9-16,-3-15-9 15,0-8-88-15,2-7-68 0,-1-4-199 16</inkml:trace>
  <inkml:trace contextRef="#ctx0" brushRef="#br0" timeOffset="8853.91">29854 5912 613 0,'0'0'104'15,"0"0"-20"-15,0 0 1 16,0 0-26-16,0 0-51 15,0 0-8-15,-33 29-12 0,7 27 12 16,-3 13 13-16,0 10 18 16,6 5-10-16,3 1 1 15,3 4-11-15,1-6 1 16,3 0-10-16,1-7 3 0,5-10-2 16,-1-13-2-16,3-15 2 15,0-15-2-15,1-6 2 16,2-10-1-16,2-4 0 15,0-3 1-15,0 0 1 16,0 0-4 0,0 0-8-16,0 0-23 15,4-16-46-15,10-5-74 16,1 4-122-16</inkml:trace>
  <inkml:trace contextRef="#ctx0" brushRef="#br0" timeOffset="14904.07">16935 7839 449 0,'0'0'49'0,"0"0"-26"0,0 0 5 16,0 0 41-16,0 0 5 15,0 0-33 1,0 0-18 0,0 0-6-16,2-7-2 0,-2 7 2 15,0 0 2-15,0 0-3 16,4 0-1-16,2 0-7 15,11 0-1-15,5 1-2 16,7 20 3-16,11 6 0 0,4 10 2 16,10 6 2-16,8 7-5 15,17 4 6-15,5 3-4 16,7 0-2-16,-2-3 0 16,-8-4-5-16,-12-10 1 15,-16-7-1-15,-8-11 1 0,-13-5-2 16,-13-10-1-16,-5-2 2 15,-8-2 2-15,-3-3-2 16,-1 0 1-16,-2 0-2 31,0 0 0-31,0 0 1 0,0 0-1 16,0 0 2-16,0 0-2 16,0 0-1-16,0 0-19 15,-9 0-33-15,-13-4-51 16,-3-10-136-16</inkml:trace>
  <inkml:trace contextRef="#ctx0" brushRef="#br0" timeOffset="15338.18">17795 7690 475 0,'0'0'60'0,"0"0"15"15,0 0 5-15,0 0 6 16,0 0-36-16,0 0-24 16,-51 1-19-16,19 34-4 15,-4 13 13-15,-3 10-2 0,-6 14 5 16,-8 9 10-16,-7 12-5 15,-7 8-6-15,-5 2-2 16,5-4-6-16,7-16-5 16,11-16-1-16,9-16-3 0,11-11 5 15,6-10-5-15,10-6-1 16,5-10 1-16,3-8 0 16,2-2 0-16,1-4 1 15,2 3-2-15,0-3 1 16,0 0 1-16,0 0 2 0,0 0-3 15,-4 0-1-15,-1 0-5 32,-1 0-46-32,-1 0-47 15,3 0-83-15,-3 0-210 16</inkml:trace>
  <inkml:trace contextRef="#ctx0" brushRef="#br0" timeOffset="22556.73">17956 8872 445 0,'0'0'115'15,"0"0"-59"-15,0 0-21 16,0 0 35-16,0 0 3 31,0 0-37-31,0 0-21 0,-43-27-10 16,43 37-4-16,14 18 1 15,12 8 17-15,12 9 11 16,6 4-5-16,15 6 0 16,7 1-6-16,4 2 0 15,1-5-5-15,-2 0-9 0,0-7-2 16,5-6-1-16,-5-5 8 15,-3-9-8-15,-10-6 2 16,-16-8-3-16,-11-5 3 16,-11-2-2-16,-9-1-2 0,-5-4 1 15,-1 2-1-15,-3-2 0 16,0 0 2-16,0 0-2 16,0 0 0-16,0 0-1 15,0 0-48 1,-3-14-42-16,-12-9-61 15,-3-2-120-15</inkml:trace>
  <inkml:trace contextRef="#ctx0" brushRef="#br0" timeOffset="22890.6">18789 8840 525 0,'0'0'54'15,"0"0"31"-15,0 0-18 16,0 0 16-16,0 0-18 0,0 0-33 16,-122-29-18-16,95 63-6 15,-5 12 5-15,-1 10 7 16,-2 10 9-16,-6 8-8 0,-5 5-4 16,-6 4 1-16,-10 7-5 31,-12-3-6-31,-6-5 3 15,-1-7 2-15,8-11-6 16,13-14-3-16,16-12-2 16,13-8 1-16,10-14 5 0,13-8-7 15,2-4 1-15,6-4 1 16,0 0-2-16,0 0 0 16,-4 0-50-16,-5 0-65 15,-9 0-124-15</inkml:trace>
  <inkml:trace contextRef="#ctx0" brushRef="#br0" timeOffset="24278.2">16455 10076 573 0,'0'0'51'15,"0"0"-22"-15,0 0 14 16,0 0 8-16,0 0-31 0,0 0-2 16,-35 0-17-16,59 32 15 15,7 2 42-15,7 6-13 16,6 0-18-16,8 3-2 16,8 1 5-16,14 4-7 15,10 2-7-15,5 4-10 0,1-4 3 16,-8 0-7-16,-6-7 0 15,-14-7 0-15,-6-7-1 16,-13-4 2-16,-14-11-3 16,-10-4 0-1,-11-4 0-15,-6-2 0 16,-2 0 0-16,0-1-17 16,-2-3-55-16,-17 0-19 15,1 0-62-15,1-13-78 16</inkml:trace>
  <inkml:trace contextRef="#ctx0" brushRef="#br0" timeOffset="24594.5">17267 10189 351 0,'0'0'158'16,"0"0"-77"-16,0 0 4 15,0 0 18-15,0 0-31 16,0 0-24-16,-125-11-27 15,71 68-4-15,-12 17 24 0,-13 10-10 16,2-1 2-16,0 2-15 31,4-8-6-31,11-9-2 16,4-7-1-16,4-12-8 16,7-5 3-16,5-10-2 15,6-6-2-15,10-10 3 0,9-3-3 16,9-10 0-16,4-1 0 15,4-1 0-15,0-3-4 16,0 0-27-16,0 0-19 16,12-12-34-16,23-17-59 0,13-17-167 15</inkml:trace>
  <inkml:trace contextRef="#ctx0" brushRef="#br0" timeOffset="25547.08">18392 7878 439 0,'0'0'35'0,"0"0"16"15,0 0-3-15,0 0 15 16,0 0-12-16,0 0-23 0,21-10-7 15,-6 9-8-15,7 1 6 16,7 0 7-16,7 0-8 16,6 0 1-16,9 7-3 0,10 7-3 15,8 1 6-15,7 0-6 16,9 3 0-16,10 3-5 16,12-4 5-16,7 6 0 15,2 3-3-15,-2 8-5 16,-10 10-3-1,-8 16-1-15,-7 8 1 16,-6 9-1-16,-12 3 0 16,-7-1 0-16,-12 4 1 15,-12 5 1-15,-9 2-2 16,-11 7 1-16,-7 1-1 0,-3 3 5 16,-6-4-5-16,-4-1 1 15,0-4 2-15,0-2-1 16,-18-8 5-16,-11-4-7 15,-7-2 4-15,-3-2 2 16,-6 3 4-16,-4-1-9 0,-2-4 8 16,-8-5-3-16,1-4-4 15,-6-7 4-15,-9-1-4 16,-6-6-1-16,-12-1 0 16,-11 1 1-16,-8-8-2 0,-4 0 2 15,6-5-3-15,10-4 4 16,11-6-1-16,17-4-2 31,17-5-1-31,14-5 1 16,16-3 0-16,7-3-1 15,7 1-2-15,5-4 2 0,4-3 0 16,0 2 0-16,0-2 0 16,0 0 0-16,0 0-1 15,0 0-20-15,4 0-32 16,27-18-46-16,15-12-110 0,10-12-341 15</inkml:trace>
  <inkml:trace contextRef="#ctx0" brushRef="#br0" timeOffset="26617.73">21063 9038 496 0,'0'0'46'0,"0"0"-28"16,0 0-8-16,0 0 20 16,0 0-14-16,0 0 6 15,44 0 17-15,-5 0 18 16,5-11-20-16,1-9-23 0,-5-2-8 16,-7-4-2-16,-8-1-3 15,-8-4 5-15,-7-3-2 16,-10-2 0-16,0-1-1 15,0 1 0-15,-19 4 1 0,-7 11 21 16,-6 9 2-16,-10 12-17 16,-9 0-6-16,-5 17-2 15,-2 16-2-15,7 6 6 16,6 4-4-16,12-3 0 0,10-4 1 31,10-2-1-31,9-5 3 16,4-5-1-16,0-5-1 15,9-2-1-15,22-7 2 16,14-3 3-16,6-5-5 16,7-2 4-16,-5 0-3 0,-6 0-2 15,-13 0-1-15,-13 0 2 16,-7 0-2-16,-9 0 3 16,-5 0-2-16,0 0-1 0,0 5-1 15,-14 11-3-15,-20 10 4 16,-10 12 5-16,-3 3 2 15,7 5 0-15,9 0-5 16,4-7 2-16,12-3-3 16,6-5-1-16,9-10 0 15,0-5 2-15,16-6 1 0,23-10 5 16,17 0 1-16,7-1-1 31,-1-20-4-31,0-4-2 16,-4-3-2-16,-2-6 0 0,-7-10-1 15,-8-5 0-15,-10-6 1 16,-9-3 0-16,-11 0 1 16,-4 10-1-16,-7 10 1 15,0 15 0-15,0 9 2 16,0 9 11-16,0 5 0 0,0 0-14 16,0 5-5-16,0 21-6 15,0 11 11-15,0 7 0 16,0 4 5-16,0-2 3 15,0 1-1-15,0-7-2 0,0-2-1 16,0-6-1-16,0-8-2 16,0-5 1-16,0-8 0 15,0-5-2-15,0-3-28 32,0-3-95-32,0-3-180 15</inkml:trace>
  <inkml:trace contextRef="#ctx0" brushRef="#br0" timeOffset="27001.27">21716 8511 485 0,'0'0'116'15,"0"0"-47"-15,0 0-69 0,0 0 0 16,0 0 36-16,0 0-1 15,-71 113-4-15,37-83-6 16,3-8 15-16,-4-3 2 16,1-9-12-16,1-7-7 15,-1-3-12 1,5 0-3-16,5-3-1 16,6-20-1-16,9 0-1 15,7-8 1-15,2-1-2 16,0 0-3-16,25 0-1 15,6 2 0-15,0 6-1 0,4 6 0 16,3 6-3-16,2 8-12 16,7 4-4-16,-3 0-18 15,6 6-27-15,-6 6-77 16,-1-2-91-16,-8-2-226 16</inkml:trace>
  <inkml:trace contextRef="#ctx0" brushRef="#br0" timeOffset="27235.12">21933 8433 485 0,'0'0'109'0,"0"0"16"16,0 0-9-16,0 0-22 0,0 0-28 16,0 0-16-16,10-50-47 31,-10 62-3-31,3 26-15 16,-3 23 15-16,0 19 5 15,0 14 4-15,0 11 15 0,0 8-13 16,-7-6-3-16,5-3-7 15,2-12 2-15,0-13 0 16,0-17 0-16,0-11 1 16,0-16-4-16,6-11 2 15,-1-7-4-15,1-12-9 0,-4-5-93 16,-2 0-81-16,0-19-253 16</inkml:trace>
  <inkml:trace contextRef="#ctx0" brushRef="#br0" timeOffset="28354.78">21781 9157 501 0,'0'0'127'0,"0"0"-48"15,0 0-24 1,0 0 3 0,0 0-8-16,152-79-19 0,-100 62-12 15,6-3 0-15,1-2-11 16,-4-4 1-16,-3-6-9 15,-4-6 3-15,-7-11 1 16,-10-9-1-16,-11-5 0 0,-11-1-2 16,-2 7 0-16,-3 11 6 15,-2 18 9-15,-2 13 21 16,0 8-15-16,0 7-14 16,0 0-8-16,0 26-11 15,0 13 6-15,0 14 5 0,0 8 5 16,-4 3-4-16,2 2 3 15,0-2 1-15,2-2 3 16,-2-6-4-16,2-5-1 16,0-11 1-1,0-10-2-15,8-10 1 16,5-12-1-16,8-8-2 16,-1 0-16-16,1-10-10 15,9-20-6-15,-4-14 5 16,3-10 14-16,-2-11 13 15,0 1 0-15,-2 8 0 0,-4 12 0 16,-5 14 2-16,-5 14-1 16,-1 9 4-16,-6 7-5 15,3 5 0-15,-5 28 0 0,-2 12 4 16,0 7 8-16,0 1 0 16,0 2-8-16,0-6 2 15,0-5-4-15,11-8 0 16,15-8 2-16,11-12 0 15,5-11 1 1,7-5 2-16,4-1-1 16,-1-23-6-16,-3-9 4 15,-5-8-3-15,-6-12-1 16,-9-8-7-16,-7-8 1 16,-11 2 0-16,-3 6 6 0,-6 11 1 15,-2 14-1-15,0 14 0 16,0 10 3-16,0 7 0 15,0 5 6-15,0 5-9 16,-14 23-20-16,-3 14 20 16,-2 11 0-16,1 2 0 0,7 3 3 15,1-2 1-15,3-3 0 16,2-7-1-16,5-9 1 16,0-6-2-16,5-9-1 15,17-8 1-15,7-8 3 0,14-6 3 16,5 0-2-16,10-24-2 15,-2-15 1-15,2-8-4 32,-4-18 0-32,-4-15-1 15,2-14-3-15,-8-5-3 0,-10 7 4 16,-12 15 2-16,-10 20 0 16,-10 22 1-16,-2 12-1 15,0 17 7-15,-10 6-7 16,-13 6-4-16,-2 26-5 15,2 8 3-15,8 4 4 0,6 2 2 16,9-2-2-16,0-2 4 16,2 1-1-16,22-3 1 15,8-2-2-15,3 0 3 16,4-1-2-16,-2 2 1 0,-8-1 0 16,-6 1 0-16,-12-2-3 15,-11 0 1-15,0 0-1 16,-2 0 1-16,-19 1 0 15,-8 0 0 1,-2-3-1 0,-9 0-34-16,-7-3-61 0,-8-4-106 15,-17-5-257-15</inkml:trace>
  <inkml:trace contextRef="#ctx0" brushRef="#br0" timeOffset="28705.73">20415 10006 727 0,'0'0'64'16,"0"0"-64"-16,0 0 12 15,0 0 18-15,224 28 77 16,50-63-53-1,69-6-29-15,37-10-14 16,8-5 2-16,-18-11-6 16,-38-10-6-16,-36-1 2 15,-39 1-3-15,-45 15-1 16,-46 15 1-16,-38 13 3 0,-34 15-3 16,-32 10 0-16,-24 5 0 15,-23 4 0-15,-15 0 0 16,-20 0-6-16,-40 11 1 15,-29 14-1-15,-27 2-85 16,-25 5-78-16,-19 2-226 0</inkml:trace>
  <inkml:trace contextRef="#ctx0" brushRef="#br0" timeOffset="29056.42">20463 10499 507 0,'0'0'58'0,"0"0"-5"0,0 0 38 16,0 0 40-16,234 23-29 16,-28-69-24-16,52-12-20 15,34-7-36-15,18-1 5 16,-1-2-2-16,-10-9-13 0,-8-10-8 15,-17-12-1-15,-25 1-2 16,-24 9 0-16,-34 23-1 16,-29 22 0-16,-27 21 1 15,-28 16-1-15,-27 7 0 0,-33 0 1 16,-26 0-1-16,-21 0-6 16,0 0-9-16,-25 7-23 31,-20 10-11-31,-6 3-20 0,-5 1-65 15,5-1-137-15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27:44.808"/>
    </inkml:context>
    <inkml:brush xml:id="br0">
      <inkml:brushProperty name="width" value="0.05292" units="cm"/>
      <inkml:brushProperty name="height" value="0.05292" units="cm"/>
      <inkml:brushProperty name="color" value="#FF0000"/>
    </inkml:brush>
  </inkml:definitions>
  <inkml:trace contextRef="#ctx0" brushRef="#br0">22329 5845 478 0,'0'0'94'15,"0"0"3"-15,0 0 1 16,0 0-18-16,0 0-20 15,0 0-15-15,0 0-13 0,-85-64-6 0,69 64-11 16,-5 0-1-16,-6 0-5 31,-4 3 0-31,-6 12 1 16,2 5-2-16,-3 3 6 16,-2 6-8-16,2 5-3 0,4 7 0 15,1 5 1-15,8 5-3 16,8 3 2-16,8 3-1 15,9 1 1-15,11-6-1 16,33-2 1-16,22-11 11 0,16-15 6 16,19-15-5-16,9-9-7 15,0 0-1-15,-8-9-5 16,-17-10-1-16,-18 3 0 16,-22 0-1-16,-16 4 2 0,-14 2-2 15,-11 6 2-15,-4 0 0 16,0-1 1-16,0-2-3 15,0-2-11-15,-6-5-10 16,-5 5-27 0,1-5-39-1,4 0-68-15,4-2-204 0</inkml:trace>
  <inkml:trace contextRef="#ctx0" brushRef="#br0" timeOffset="685.87">23029 5282 620 0,'0'0'98'0,"0"0"-27"31,0 0 6-31,-165-111-16 0,85 106-22 0,-21 5-15 15,-19 9-6 1,-11 27-5-16,-3 10 9 16,8 9-11-16,16 5-1 15,2 9-8-15,4 6 4 16,3 4 1-16,5 1-4 16,9 0 13-16,14 0-14 0,8 2 9 15,12 0-7-15,13 6-2 16,13 5-1-16,21 2 3 15,6 0-1-15,21 2 4 16,29-1-3-16,14-4 4 16,17-7-4-16,10-10 1 0,18-10 4 15,7-13-4-15,9-10-1 16,9-14-1-16,6-14 0 16,3-12-3-16,0-2-1 15,-4-24 0-15,-4-14 0 0,-11-6 0 16,-7-7 1-16,-13-3 1 31,-11-8 1-31,-8-8 2 16,-4-8-2-16,-4-11 1 15,-2-10-2-15,-9-8-1 16,-8-9 4-16,-16-3-4 0,-13 10 2 16,-15 5-2-16,-14 15 2 15,0 6-1-15,-31 5-1 16,-16 6 1-16,-11 7 1 15,-7 7-1-15,-6 0-1 0,-5 9 5 16,-4 3-4-16,0 10-2 16,-1 12-1-16,4 12-3 15,3 7 4-15,7 5 1 16,9 0-3-16,9 6-1 0,11 12-10 16,13 3-14-16,12 9-48 15,13 7-63-15,0 4-56 31,33-1-255-31</inkml:trace>
  <inkml:trace contextRef="#ctx0" brushRef="#br0" timeOffset="1688.26">24251 4674 439 0,'0'0'68'15,"0"0"22"-15,-125-94-6 16,53 66-15-16,-17 1-9 0,-11 6-17 16,-16 6-16-16,-16 6-2 15,-17 7-12-15,-23 2 1 16,-15 0 1-16,-11 21 7 16,-5 16 1-1,0 13-5-15,11 14-6 16,16 16 1-16,14 21 3 15,10 18-8-15,7 18 2 16,5 9 5-16,6 7-5 16,13 3-1-16,17 6 3 0,13 5-8 15,21-2-2-15,26-5-1 16,25-2 4-16,19-4-3 16,14-5 6-16,37-10-3 15,27-15 1-15,25-13 1 16,29-8 2-16,28-4-1 0,25-7 0 15,18-11-2-15,15-17-5 16,-2-17 5-16,-6-18-6 16,-9-19 0-16,-18-10-5 15,-8-10 1-15,-7-25 3 0,-8-9 1 16,-6-8-1-16,-3-14 1 31,5-13-1-31,3-18-5 16,4-19 1-16,13-11 0 15,-7-3 0-15,-6 9-1 0,-18 15 6 16,-27 12 1-16,-27 4 4 16,-23-4 0-16,-18-5 1 15,-13-10-5-15,-9-12 3 16,-1-17 4-16,-5-17-4 16,-6-16-2-16,-16-15 0 0,0-3-2 15,-29 15 0-15,-31 21 8 16,-21 31-4-16,-23 26 6 15,-16 16-3-15,-8 17-7 16,1 15 0-16,13 12 0 0,16 14 4 16,19 12-4-16,4 10-3 15,9 0 0-15,-1 8 0 16,0 15 0-16,7 2 0 16,4 3-9-1,7 2-4 1,7 3-17-16,9 1-47 0,10 1-56 15,17-7-113-15</inkml:trace>
  <inkml:trace contextRef="#ctx0" brushRef="#br0" timeOffset="2256.05">24016 5167 304 0,'0'0'168'0,"0"0"-92"16,0 0-28-16,0 0 27 0,0 0-22 15,0 0-20-15,-106 27-5 16,106-23-7-16,0-4 7 15,0 0 15-15,0 1 0 16,11-1-6-16,24 0-1 16,21 0 10-16,20 0-19 0,10 0-13 31,1-8-7-31,-2-4-5 16,-6 3 2-16,-8-4-4 15,-11 3 5-15,-11-1-3 16,-13 2-2-16,-15 3 3 0,-9 0-1 15,-10 4 6-15,-2 0-8 16,0 2-7-16,0 0 5 16,-4 0-17-16,-21 0-35 15,-8 2-20-15,-10 12-96 16,1-3-169-16</inkml:trace>
  <inkml:trace contextRef="#ctx0" brushRef="#br0" timeOffset="2590.77">24375 5115 266 0,'0'0'414'0,"0"0"-305"31,0 0-35-31,0 0 8 16,0 0-19-16,0 0-28 0,0-16-24 15,0 21-11-15,0 20-7 16,0 13 7-16,0 16 6 15,9 14 7-15,1 11-3 16,0 9 8-16,-1 2 1 16,5-5-11-16,-3-9-2 0,2-13 0 15,1-16-4-15,-1-10 0 16,-4-14 3-16,-2-9-5 16,-5-8 3-16,-2-6-2 15,0 0 6-15,0 0 0 0,2 0 0 16,-2 0-3-16,0 0-4 15,0 0-42-15,0-6-50 16,0 1-67-16,0-2-151 16</inkml:trace>
  <inkml:trace contextRef="#ctx0" brushRef="#br0" timeOffset="5698.27">26259 5709 383 0,'0'0'65'0,"0"0"2"0,0 0-10 15,0 0 8-15,-116-43 1 16,74 38-28-16,-10-3 14 15,-12 4-16-15,-7 0-3 16,-10 1-1-16,3 3-6 16,7 0-6-16,6 0-2 15,9 0-6-15,3 15 0 0,-8 6-9 16,-3 10-2-16,-7 7 2 16,-10 6-3-16,2 7 2 15,-4 0 0-15,7 2 0 16,5 5-1-16,6 0 0 0,9 2 0 15,5 2 3-15,9-2 0 16,6 3 0-16,9-2-4 16,9 10 2-16,9 7 3 15,7 9-2 1,2-2 6-16,7 4-3 16,24-7-1-16,21-2 2 15,14-2 3-15,19-4 1 16,11-3 0-16,11-12-8 15,2-4 1-15,7-11 5 0,0-11-9 16,5-4 3-16,10-12 3 16,10-4-6-16,-2-11 3 15,0-2 2-15,-10 0-3 16,-13-9-2-16,-6-11 1 16,-8-5 0-16,-4-3 0 0,-5-10 0 15,1-8-1-15,3-11 2 16,3-13 1-16,-3-6-3 15,-3-6 0-15,-7-8 7 16,-11-6-5-16,-15-5-2 0,-17 2 0 16,-20 4 0-16,-15 8 1 31,-9 1-1-31,-9 2 4 16,-22-2-3-16,-14-1 6 15,-6 4-6-15,-9 4-1 16,-16 5 1-16,-5 7-1 0,-10 9-3 15,-9 11 3-15,-9 10 0 16,-7 12-1-16,-2 8-2 16,11 8 3-16,13 6 0 15,23 3 4-15,15 0-5 0,18 0 1 16,12 0-1-16,3 0-6 16,8 5 0-16,-5 9-25 15,-1 5-26-15,0 7-19 16,-4 5-33-16,0-2-118 0,5-4-284 15</inkml:trace>
  <inkml:trace contextRef="#ctx0" brushRef="#br0" timeOffset="6683.96">25898 6316 513 0,'0'0'67'15,"0"0"12"-15,0 0 1 0,0 0-11 16,0 0-56-16,0 0-7 16,0 6-6-16,0 22 7 15,0 11 10-15,0 13 4 16,0 12 14-16,0 6-7 0,2 2-14 16,10-4-3-16,-2-8-3 15,6-7-2-15,0-13-1 16,2-10 0-1,-1-10 0-15,1-10-2 16,-5-6 7-16,1-4 2 16,3-2 24-16,6-26-5 15,0-13-18-15,0-8-8 16,0-11 5-16,-3-13-4 16,-3-5-6-16,-5-3 1 15,1 10-1-15,-3 11 4 0,-2 17-4 16,1 13-2-16,-5 14 2 15,-1 11 2-15,-1 5-2 16,-2 0-6-16,5 9-18 0,1 21 13 16,1 10 10-16,4 11 1 15,-2 5 0-15,2 4 2 16,0-2-2-16,1 0 1 16,-2-6 2-16,4-7-2 15,-1-8 0-15,6-8 0 16,0-7 1-16,6-6-1 0,2-9 5 15,4-4 0-15,2-3-1 32,5 0 3-32,-2-16-5 15,-5-8 5-15,-2-11-2 16,-3-9-2-16,-1-10 0 0,0-16 5 16,-3-10-9-16,0-4 0 15,-4 0 2-15,-2 7 1 16,-5 9-2-16,-7 7-1 15,-4 8 1-15,0 10-1 16,0 9 5-16,0 7-4 0,0 10-1 16,0 8 0-16,0 4-1 15,0 5-5-15,-2 0 2 16,2 0-18-16,-2 0-21 16,-2 9-30-16,-1 10 2 0,3 8-41 15,2-1-114-15,0-3-77 16</inkml:trace>
  <inkml:trace contextRef="#ctx0" brushRef="#br0" timeOffset="10826.21">25553 5692 73 0,'0'0'139'16,"0"0"-96"-16,0 0-10 0,0 0 3 15,0 0-15-15,0 0 3 16,0 0 8-16,0 0-11 15,62-38-3-15,-47 26 8 16,5 2-10 0,5 0 0-16,4-2-6 15,7 1 2-15,3-2-3 16,9 0 3-16,0-1-2 16,2 1 0-16,1-1-2 15,2 0-3-15,3 0-2 0,4 0-1 16,4 3 2-16,6-1-2 15,3-2 3-15,2 2 6 16,-2-3-6-16,-2 1-2 16,-4 2-1-16,0 0 8 15,-5 2-10-15,1 2 3 0,1 1 4 16,-1-2-7-16,-1 3 3 16,-2-2 1-16,-2 4-1 15,-4 0 2-15,0 1-3 16,-2 2-1-16,0-2 1 0,4 3 3 15,2 0-5-15,2 0 1 16,5 0-1-16,-3 0 1 31,0-1-1-31,-3-1 0 16,-1 2 5-16,-3 0-5 16,0 0 0-16,1 2 2 0,4 10-2 15,-2 1 1-15,1 6-1 16,-1-4 0-16,-5 4 0 15,-2 0 5-15,-2 2-4 16,1 1-1-16,-2 2-3 0,-3 2 3 16,2 2 0-16,-4 1 4 15,-2-1-6-15,1 2 4 16,1 2-2-16,-3-1 4 16,5 1-2-16,-3 5-2 15,0-2 3-15,-1 2 3 0,-10-1 0 16,-4-2-3-16,-5 0 6 15,-4 0 3-15,-3 2-5 32,3 3-1-32,0 2 4 0,-5 2-1 15,-2 3-1-15,-1 2-1 16,-4-2 5-16,-1 0-4 16,-1-4 2-16,-2-1-8 15,-2 1-1-15,0 0 6 16,0 2 0-16,0 7-3 15,0-2 2-15,0 1-1 0,0-2 4 16,-4-6-8-16,-5-2 0 16,-2-1 3-16,2-2-2 15,-2 1 1-15,-3 1 0 16,3-3 0-16,-7 2-1 0,1 0 0 16,-4 0 4-16,0-2 1 15,-4 0 3-15,-2-3-2 16,2-3-3-16,-1-5 4 15,1 1-8 1,-2-1 3-16,-4-4 1 16,0 0 1-16,-3-1 1 15,-1 0-4-15,-3-2-1 16,1 2 1-16,-2-4-1 16,1-2-2-16,3 0 1 15,-1-2 3-15,3-3-2 0,0-2-1 16,-4 0-1-16,2-3 3 15,-7-3-2-15,-3 3-1 16,-4 0 0-16,2 1 0 0,-2-2 0 16,4-1 1-16,3 1-1 15,2-3 0-15,2 0 0 16,-2 2 3-16,-1-2-3 16,1 0-2-16,-1 0 2 15,-2 0 0 1,3 0 2-16,0 0-2 15,-1 0 1-15,4 0-1 16,-1 0-3-16,5 0 3 16,-1 0 0-16,3 0 0 15,0 0 0-15,2 0 0 0,0 0 0 16,2 0-1-16,-2 0 1 16,4 0-1-16,3 0 2 15,-4 0-1-15,-1 0 0 16,0 0-1-16,0 0 1 15,2 0-1-15,1 0-2 16,1 0 1-16,4 0-1 0,-2 0-2 16,2 0 1-16,1 0 2 15,-3 0 0-15,2 0-2 16,-4 0 1-16,3 0 1 0,-3 0 1 16,2 0-2-16,0 0 2 15,-3-2-2-15,2-1 3 31,-3-1 0-31,3 1-2 16,1 0 1-16,4-2-2 16,-1 2 2-16,3-1 1 0,1 3-1 15,-1-2-1-15,-1-1 1 16,3 2-3-16,-1 1 0 16,-1-2 4-16,1 2-5 15,-3 1 4-15,-2-3 0 0,0 3 0 16,1-1 1-16,-3-2-4 15,4-1 4-15,-1 1-2 16,-3-4 2-16,2 1-1 16,-3 2 1-16,1 0-2 15,2 0-1-15,0 1 3 0,7 0 0 16,0-1-3-16,-1 2 3 16,2 0-1-16,-1 1 1 15,1-4 1 1,0 3-1-16,-2-4 3 15,0 2-3-15,-3-2 0 16,1 2-3-16,-4 2 2 16,5-1 1-16,4 0 0 15,-1 1 0-15,7-2 1 16,-2 2 1-16,-2-1 0 0,3-3-2 16,-3 3 1-16,-4-1-1 15,1 0-2-15,0 4 2 16,2 0-1-16,2 0-2 15,-1 0 3-15,6 0 1 16,-1 0-1-16,3 0 2 0,0 0 0 16,0 0-1-16,0 0 3 15,0 0-4-15,0-3 2 16,0 3-2-16,0 0 0 16,0 0 0-16,0 0 0 0,0 0-2 31,0 0-1-31,0 0-42 15,0-3-58-15,7-3-93 16</inkml:trace>
  <inkml:trace contextRef="#ctx0" brushRef="#br0" timeOffset="13368.17">28029 6416 308 0,'0'0'60'0,"0"0"-26"15,0 0 45-15,0 0 26 16,0 0 5-16,0 0-23 16,-16-7-31-16,16 7-27 15,0 0-17-15,0 9-12 16,-4 26 3-16,-5 15 10 0,0 12 4 31,2 9 0-31,-1 1-1 16,0-9-2-16,4 0-11 15,-2-9 2-15,1-4-2 16,1-6 4-16,0-8-6 0,4-6 3 16,-4-12-1-16,4-7-2 15,0-6 3-15,0-5-4 16,0 0 11-16,0 0 8 15,0-25-5-15,0-14-9 16,0-14-4-16,-2-8 3 0,-2-18-3 16,2-8-1-16,2-4 0 15,0 7 0-15,0 9-3 16,2 15-3-16,16 14 4 16,5 13 2-16,3 8 0 0,10 5-2 15,6 7 2-15,8 2 0 16,-4 6 6-16,-5 5-6 31,-10 0-6-31,-12 17 1 16,-9 11 1-16,-10 5-3 0,0 5 7 15,-10-2 0-15,-21 2 5 16,-4 0-2-16,-5 0 2 16,1-1-3-16,8-4 5 15,7-8-7-15,6-6 1 16,9-9-1-16,5-4 0 0,4-4-2 15,0 2-5-15,0 1 2 16,0 0 5-16,22 2 0 16,9-4 8-16,14 2-2 15,3 1 0-15,8-1-4 0,-2 10-2 16,-7-1-1-16,-5 5-2 16,-11 4 3-16,-6-2-1 15,-10 3-3-15,-7 1-5 16,-8 3 8-1,0-1 1-15,-8 2 3 16,-17-3 5-16,-8 0 4 16,-9 0 6-16,-7 0-7 15,-6 1-5-15,-5-6-2 16,-1-3 1-16,6-2-3 16,7-6 2-16,13-3-1 0,8-6 1 15,14-1-4-15,5 0 7 16,6 0-4-16,2 0 0 15,0 0-3-15,0 0-4 16,0 0-11-16,0-3-7 16,0-2-25-16,0-1-45 0,8 2-66 15,3 0-57-15,-5 1-94 16</inkml:trace>
  <inkml:trace contextRef="#ctx0" brushRef="#br0" timeOffset="19605.4">16621 8000 446 0,'0'0'12'0,"0"0"-9"0,0 0-3 15,0 0 18-15,0 0 31 0,0 0 22 16,0 0-12-16,8-72-35 15,-8 72-17-15,0 0-2 16,0 0 1-16,2 0-2 16,5 0-2-16,4 15 17 15,5 7 14-15,-1 6-5 16,3 2 2-16,2 5-8 16,2 6-6-16,1 1 1 15,6 2-7-15,2-1-2 16,4-6-3-16,6-2 0 15,1-6-1-15,5-2 10 16,4-7-1-16,7-13 4 16,9-7 4-16,15-5 3 15,18-36 0-15,26-17 6 16,20-13-11-16,16-10-6 0,6-7-3 16,0-2 0-16,-6 1-7 15,-8 7-1-15,-13 10 1 16,-16 14 0-16,-19 7-1 15,-19 10-2-15,-15 6 0 16,-12 6 0-16,-11 4 0 16,-8 5-2-16,-6 5-1 15,-6 0 3-15,-7 1 0 16,-4 4 3-16,-9 3-3 16,-4 2-2-16,-3 1 2 15,-2 2-1-15,0 1-3 16,0 1 1-16,0 0-23 0,0 0-25 15,-12 15-5-15,-19 16-18 16,-11 6-71-16,-9 5-70 16,-14 0-249-16</inkml:trace>
  <inkml:trace contextRef="#ctx0" brushRef="#br0" timeOffset="25617.1">17605 9071 440 0,'0'0'12'16,"0"0"8"-16,0 0 21 15,0 0 14-15,0 0 22 16,0 0-6-16,0 0-34 15,11-32-25-15,-11 32-10 0,0 0 2 32,2 0-2-32,-2 4 1 15,6 17 5-15,0 5 1 16,3 8 3-16,2 8-1 16,7 7 0-16,0 6 13 15,1-1 0-15,6-4-13 0,4-8-3 16,7-8 5-16,1-10 1 15,6-8 3-15,1-9 3 16,4-5 6-16,3-2-6 16,-2 0-4-16,2-9-4 0,1-7-7 15,5-8-1-15,13-10-4 16,17-10 2-16,26-14 2 16,25-14 5-16,25-8-3 15,24-9 0-15,16-3-1 16,0 6-5-16,-7 10-2 0,-26 18 2 15,-31 16 2-15,-27 9-2 32,-25 11 1-32,-20 7 0 15,-20 2-1-15,-13 5 0 16,-12 4 0-16,-11 2 0 0,-7 0-1 16,-4 0 1-16,0 1 0 15,0-1-2-15,0 0-1 16,0 2-9-16,0 0-11 15,0 0-5-15,0 0 5 16,0 9-14-16,-2 7-16 0,-18 0-29 16,-9 5-85-16,-9-3-150 15</inkml:trace>
  <inkml:trace contextRef="#ctx0" brushRef="#br0" timeOffset="32001.39">17362 9886 544 0,'0'0'51'0,"0"0"3"16,0 0 4-16,0 0-1 0,0 0-2 15,0 0-6-15,0 0-19 16,-8-56-3-16,8 56-16 15,0 0-9-15,0 0 0 16,0 0-2 0,0 0 0-1,0 0 0-15,24 7 0 0,14 14 6 16,20 9 2-16,11 12 8 16,14 10 3-16,8 12 2 15,5 5-5-15,4 1 0 16,-2 1-14-16,1 1 5 0,-8-3 3 15,-2-2-9-15,-11-9 3 16,-4-9-2-16,-10-6 1 16,-3-5-2-16,-11-8 0 15,-9-9 1-15,-14-4-2 16,-10-7 0-16,-11-5 0 0,-3-2 1 16,-1-3-1-16,-2 2 3 15,3-2 2-15,-3 0-2 16,0 0 4-16,0 0-4 15,0-5 1 1,0-12-4-16,0-1 0 16,-5 2-4-16,-13-4-42 15,-6-2-44-15,-12-5-44 16,-7-1-149-16</inkml:trace>
  <inkml:trace contextRef="#ctx0" brushRef="#br0" timeOffset="32484.83">18475 9569 610 0,'0'0'39'31,"0"0"14"-31,0 0-3 16,0 0-31-16,0 0 3 15,-128 62 18-15,91-11-18 16,-8 19-2-16,-6 15-2 0,-16 22 10 16,-13 13 2-16,-16 14-2 15,-18 7-3-15,-9 1-15 16,7-5 3-16,12-15-6 15,23-20 3-15,23-16-7 0,19-17 0 16,12-14-2-16,12-10 0 16,1-13-1-16,7-10 0 15,3-10 2-15,2-7-2 16,2-2 2-16,0-3-2 16,0 0 4-16,0 0 1 0,0 0 1 15,0 0-3-15,0 0-3 31,0 0-3-31,0-10-26 16,0-3-12-16,8 0-14 0,8 0-25 16,4-8-106-16,0-4-129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28:22.205"/>
    </inkml:context>
    <inkml:brush xml:id="br0">
      <inkml:brushProperty name="width" value="0.05292" units="cm"/>
      <inkml:brushProperty name="height" value="0.05292" units="cm"/>
      <inkml:brushProperty name="color" value="#FF0000"/>
    </inkml:brush>
  </inkml:definitions>
  <inkml:trace contextRef="#ctx0" brushRef="#br0">21279 6264 544 0,'0'0'104'0,"0"0"-11"16,0 0-13-16,0 0 0 0,0 0-29 15,0 0-16-15,0 0-13 32,0-42-21-32,0 42-1 15,2 24 0-15,5 17 2 16,2 6 6-16,0 5 4 0,-3 3-7 15,5 1-2-15,-1-2 3 16,-2-1-6-16,1-2 1 16,1-9 5-16,-4-8-4 15,1-9 2-15,-3-10-4 16,0-8-55-16,4-7-57 0,-2-4-86 16,1-27-88-16</inkml:trace>
  <inkml:trace contextRef="#ctx0" brushRef="#br0" timeOffset="417.56">21244 6264 521 0,'0'0'121'0,"0"0"-26"15,0 0 18-15,0 0-39 16,0 0-31-16,0 0-23 15,50-52-10-15,2 48-6 16,10 4 0-16,5 0-2 0,3 0-2 16,-4 9 6-16,-8 12-5 15,-11 2-1-15,-9 11-1 16,-11 1-2-16,-10 9 3 16,-6 7 2-16,-11 0 3 15,0 5-2-15,-11 4 9 0,-13-2-7 16,-5 3 5-16,-3-5-3 15,-5-6 5-15,-1-7-4 16,-5-8 11-16,-1-9-11 16,4-3-5-1,2-7 6-15,4-11-1 16,10-3-6-16,6-2 4 16,4 0-6-16,4-3-11 15,1-8-24-15,5-4-35 16,1 1-33-16,3-3-96 15,0-2-304-15</inkml:trace>
  <inkml:trace contextRef="#ctx0" brushRef="#br0" timeOffset="1086.32">21925 5796 636 0,'0'0'64'16,"-178"-87"0"-16,78 58 22 16,-7 12-14-16,0 13-28 15,-7 4-21-15,-7 33-14 0,-5 25-3 16,-8 23-4-16,-9 13 6 15,-6 15-6-15,4 7 8 16,9 4-1-16,16 1-5 16,20 3 7-16,19 0 3 0,21 3-4 15,18-5-3-15,22-2 5 16,20-6 1-16,18-3-6 16,49-9-2-16,39-10 5 15,50-13 2-15,38-18-6 16,40-20 3-16,23-17-8 0,1-18 0 31,-6-6 2-31,-20-5-2 16,-23-22 2-16,-22-9-1 0,-21-14-2 15,-21-12 0-15,-12-13-3 16,-8-15 3-16,0-21 0 16,-3-14 1-16,-1-20 1 15,-14-8-1-15,-15 1 0 16,-24 7 3-16,-28 13 5 15,-30 14 3-15,-10 10 2 0,-41 8-7 16,-21 9-2-16,-14 11-2 16,-17 4 2-16,-17 10-4 15,-10 11-1-15,-7 14 0 16,2 17 4-16,3 15-7 16,-1 9 4-16,3 12-2 0,8 20 0 15,14 4-3-15,20 2 2 16,13 3-1-16,14-4-8 15,8 4-25-15,10 2-29 32,11-2-29-32,11-3-62 0,6-12-201 15</inkml:trace>
  <inkml:trace contextRef="#ctx0" brushRef="#br0" timeOffset="1804.22">23994 5293 560 0,'0'0'15'16,"0"0"10"-16,-140-94 55 16,97 77-14-16,-8 5 10 15,-9 8-50-15,-18 4-10 16,-20 5-3-16,-18 32 4 0,-15 12 4 16,-10 16-1-16,-4 17 3 15,5 13-4-15,11 12-4 16,13 13-2-16,15 8 4 15,19 3-4-15,22 8-9 16,19 1-2-16,24 3 7 16,17 3-1-16,19-8-2 0,37-9-3 15,25-13-1-15,23-18 4 16,30-10 7-16,26-18-2 16,19-15-1-16,12-21-5 0,2-24 0 15,-6-10 1-15,-7-18-6 31,-9-22-4-31,-9-12-4 16,-16-12 7-16,-12-16-2 16,-9-17 0-16,0-26 0 15,-1-19 3-15,-1-6 1 0,-5 0 1 16,-12 18-1-16,-23 19-1 16,-20 11 5-16,-29 8 3 15,-27 0 6-15,-10-4-1 16,-48-8-5-16,-20-5 3 0,-21-2 0 15,-17 1-4-15,-22 7-1 16,-19 7-6-16,-13 17 0 16,-10 21 0-16,1 25-2 15,16 23 1-15,21 10-2 16,33 14 3-16,29 22-8 0,15 10-12 16,13 10-21-16,10 6-18 15,8 3-29-15,14 0-59 31,6-5-84-31,0-9-142 16</inkml:trace>
  <inkml:trace contextRef="#ctx0" brushRef="#br0" timeOffset="2440.65">24473 5617 410 0,'0'0'88'16,"0"0"-17"-16,0 0 18 15,0 0-17-15,0 0 3 16,-142-26-38-16,108 26-15 15,-6 1 0-15,-4 15 8 0,-1 7-13 16,-7 7-1-16,0 6-3 16,0 5-6-16,0 10 9 15,6 2 1-15,5 8-14 16,8 6 10-16,9 1-3 16,8 2-7-1,10 0 4-15,6-6-3 16,0-8 6-16,13-8-6 15,24-10 2-15,23-8 0 16,21-9 2-16,17-14 5 16,9-7-1-16,-7-1-7 0,-10-22 1 15,-16-3-3-15,-14 2-1 16,-16 5-1-16,-13 0 2 16,-12 8-2-16,-11-1 2 15,-8 1-3-15,0 2 0 0,0 0-22 16,-8 3-11-16,-11 4-41 15,-5 2-66-15,-5 0-231 16</inkml:trace>
  <inkml:trace contextRef="#ctx0" brushRef="#br0" timeOffset="4261.42">25945 5046 376 0,'0'0'76'0,"0"0"-13"16,0 0 8-16,-116-93 22 16,78 77-27-16,-3 4-14 15,-1 5-18-15,-7 7-5 16,-9 0-17-16,-4 7-2 0,-12 25-3 15,-4 16 3-15,-2 13-10 16,-2 6 14-16,3 6-3 16,6 3 0-16,9 5-6 15,8 4 1-15,6 12 0 0,8 7 8 16,11 2-3-16,9 2 7 16,11-1-9-16,11-5-3 15,0 0 2-15,13-4 0 16,25-2 3-16,13-5-7 15,19-7 9-15,12-3-5 0,15-11-1 32,13-10 5-32,8-11-11 15,11-10 5-15,12-13 2 16,6-12 3-16,-5-13-11 16,-1-1 6-16,-10-8-5 0,-8-23 0 15,-5-11-1-15,-6-18 2 16,-8-15-1-16,-5-17 0 15,-5-12 2-15,-9-9-3 16,-12-9 6-16,-13-6-4 16,-14-2 0-16,-21 1 0 15,-23 2-2-15,-4 9 3 0,-47 2-3 16,-23 2 2-16,-21-1 5 16,-16 3 3-16,-13 6-10 15,-6 15 2-15,1 22 2 0,9 16-3 16,11 20-1-16,18 13 0 15,13 6 0-15,11 9 3 32,9 5-3-32,4 0-8 15,0 19 3-15,3 15-9 16,7 7-51-16,8 12-28 0,10 5-40 16,11 1-143-16</inkml:trace>
  <inkml:trace contextRef="#ctx0" brushRef="#br0" timeOffset="5397.32">26068 5500 364 0,'0'0'129'0,"0"0"-49"16,0 0 34-16,0 0-9 15,0 0-38-15,0 0-21 16,-14-38-42-16,14 55-4 16,-5 22 0-16,1 12 1 0,0 9 9 31,2 0 7-31,-1 1-4 15,3 6-3-15,0-3 1 16,0 2 1-16,0-2-3 16,7-3-7-16,1-8-2 0,2-7 3 15,-6-14 1-15,1-13-2 16,-1-9-1-16,-4-8 3 16,0-2 0-16,0 0 6 15,0-5 22-15,-2-18 11 16,-16-7-40-16,-2-1 0 0,4 6-3 15,7 2 1-15,5 4 0 16,4 3-1-16,0 0-2 16,9-1-1-16,20-3 3 15,8-1 1-15,9-1-1 0,4-3 1 16,6 0-3-16,2-2 2 16,-4-1 0-16,0-5 0 31,-10 1 1-31,-9-9 1 15,-10-5-1-15,-12-4 4 16,-6-3-3-16,-7 7 1 0,0 11 0 16,0 9 3-16,0 6-6 15,0 11 8-15,0 6-2 16,0 0 1-16,0 3 0 16,0 0-6-16,-2 0-2 0,-3 3-5 15,1 24-13-15,-5 13 18 16,0 14 2-16,3 7 0 15,0 7 2-15,6 6-2 16,0 0-1-16,0-2 2 0,0-5-1 16,0-11 0-16,0-8 2 15,6-8-2-15,-2-6-2 16,-2-8-1-16,-2-5-46 16,0-6-97-1,0-9-180-15</inkml:trace>
  <inkml:trace contextRef="#ctx0" brushRef="#br0" timeOffset="8505.76">25597 4949 229 0,'0'0'84'0,"0"0"-29"15,0 0-3-15,0 0-16 16,0 0-4 0,0 0-4-16,0-24 22 15,0 22-1-15,0-3 8 16,0 1-23-16,2-3-16 16,14-1-13-16,1 0-2 15,6-4 1-15,4 0 2 16,4 0 5-16,2-7-1 0,7 4-1 15,3-6 2-15,3 3-2 16,4 2-3-16,-5-1 1 16,-1 2-3-16,0-2-2 15,3 3 3-15,3-3-3 16,4-1 2-16,9 2-2 0,9 0-1 16,3 0 0-1,10 4 0-15,0 2 0 16,0 2-1-16,-3 5 1 0,0 3 0 0,1 0 0 31,0 0 1-31,-1 0-1 16,3 11 0-16,-5 4 1 15,0 0-1-15,0 3 4 16,1 0-4-16,1 0-1 16,-2-4 3-16,-3 0-2 15,-8 0 4-15,-5 0-2 0,-6 4 7 16,-2 1-4-16,-8 2-6 15,-2 6 2-15,0 0-2 16,-3 7 4-16,1 3-4 0,1 1 0 16,-3 6 0-16,0-4 2 15,-3 2 0-15,-8-2-2 16,-4 1 2-16,-8 1 2 16,-1 4-4-16,-5 0 3 15,-3 2-1-15,-4 4 6 0,1 1 1 16,-1 0-2-16,4 1 3 31,-4-4-10-31,3-1 3 16,-5-5 2-16,-2 0 1 15,-2 0-2-15,0 0 8 0,0 0-10 16,-8 0 5-16,-10-1-3 16,-2 0-1-16,0-2 1 15,1-4-2-15,2-2-1 16,-3-5 1-16,0-2 2 0,-4-2-3 15,-5 0 3-15,-7-2-3 16,-5 0 2-16,-3-4-1 16,1 0-1-16,4-4 5 15,1-2-6-15,7-1 0 16,0-2 3-16,-1-1-2 0,-1 1-1 16,-4-2 1-16,0 1-1 15,-5 3 0-15,-1-1 0 31,1-2 0-31,4-2 3 16,3 0-2-16,4-2 0 0,2 2-1 16,0-1-2-16,2 2-1 15,2 1 2-15,0-4 1 16,-2 0-2-16,-2 0-3 16,0 0 0-16,0-1 1 15,-2 2-2-15,0-2-1 0,5 4 3 16,-1-3 0-16,5-1 3 15,1 2 0-15,4-2 0 16,-1 2 1-16,0-2 0 16,-2 0 1-16,-5-3-1 0,3 0 0 15,-3 3 0-15,4 0-2 16,2-1-3-16,2 2 1 16,3-1 3-16,1-2-3 15,1-1 2 1,0 2 1-16,-5-1 0 15,7 0-2-15,-6 3 2 16,3-2-4-16,2 2 0 16,-3 1-2-16,5-4-2 15,-1 5 0-15,0-4 7 16,-1 3-1-16,-3-4 3 0,-1 4-5 16,-1-4 5-16,1 3 0 15,-1 0 0-15,3-2 0 16,2 0 0-16,-1 3 0 15,2-3 0-15,-2-1-2 0,-1 4 2 16,-2-2 1-16,-1-1 2 16,-3 5-3-16,-2-4 0 15,-2 1 0-15,3 1 1 16,3-3-1-16,-2 2 2 16,7-2-2-1,-2-1 0-15,3-1 0 0,0 1 0 0,-3 1 0 31,-1-1 0-31,1 4 0 16,-1-5 0-16,3 0 1 16,4-1-1-16,1-1 0 0,3 2 0 15,-4 1 0-15,4-3 0 16,0 2 0-16,-3-2 1 16,1 0-1-16,0 0 0 15,4 0 0-15,0 0 0 16,0 0 3-16,0 0-3 0,0 0 0 15,0 0-1-15,-1 0 1 16,1 0 1-16,0 0 1 16,2 0-4-16,0 0-3 0,-2 0-18 15,2-2-14-15,0-3-40 16,0-3-17-16,0-1-5 16,0-5-143-16</inkml:trace>
  <inkml:trace contextRef="#ctx0" brushRef="#br0" timeOffset="10255.78">27424 5363 208 0,'0'0'47'16,"0"0"3"-16,0 0 17 31,0 0-3-31,0 0-5 16,0 0 12-16,0 0 4 16,-8 17 3-16,8-17-22 15,0 2-17-15,0-2-13 16,0 1-9-16,0 2-2 15,0-3-4-15,0 0 0 16,0 0 14-16,16 0 2 0,8 0-6 16,16-12-6-16,9-2-6 15,2-4-3-15,3 0-2 16,-2-2-3-16,-6 0 2 16,-6 6-3-16,-6 1 0 15,-6 3 0-15,-7 3 0 16,-5 0 0-16,-8 2 2 15,-3 1-1-15,-1 0 0 16,-4 1 2-16,0 3-3 16,0 0-4-16,0 0-8 15,0 0 5-15,0 0-15 16,0 0-33-16,-7 0-23 0,-6 8-34 16,-3 5-30-1,-6-2-28-15</inkml:trace>
  <inkml:trace contextRef="#ctx0" brushRef="#br0" timeOffset="10630.74">27715 5274 476 0,'0'0'104'0,"0"0"-11"16,0 0-8-16,0 0-31 15,0 0-41-15,0 0-12 0,0 22 1 16,0 6-2 0,0 11 10-16,0 14 17 0,0 10 5 15,4 8 0-15,5 6 1 16,2 3-14-16,-2-3-6 16,2-4 6-16,-2-7-10 15,-2-10 4-15,-1-10-7 16,-1-11 1-16,-1-11-3 15,-1-11-3-15,-1-4 1 16,-2-5 1-16,2-4 3 16,-2 0 1-16,0 0 4 15,0 0-2-15,0 0 3 16,0 0-6-16,0-4-6 16,0-3-8-16,0 2-38 0,0-2-45 15,0-1-78-15,-16-1-277 16</inkml:trace>
  <inkml:trace contextRef="#ctx0" brushRef="#br0" timeOffset="17011.4">16299 8029 489 0,'0'0'19'0,"0"0"26"16,0 0 4-16,0 0 19 15,0 0-17-15,0 0-12 16,0 0-23-16,-22-29-16 0,22 29-1 16,0 13 1-16,0 11 1 15,0 8 11-15,11 9 4 16,2 6 2-16,-2 11 3 15,3 9 0-15,-1 2 3 0,1 2-9 32,1-11-1-32,5-11-9 15,1-16 0-15,5-11-1 16,5-14 11-16,10-8 8 16,17-12 9-16,15-36-6 0,27-26-9 15,26-21-3-15,13-7-8 16,13 0 1-16,6 6-3 15,-4 12-3-15,-5 7 1 16,-14 9 0-16,-17 13 0 16,-20 10-2-16,-19 12 0 0,-15 7 2 15,-20 6-2-15,-11 5 0 16,-8 5 1-16,-10 2-1 16,1 2 1-16,-5-1-1 15,-2 6 0-15,-2-1 0 0,-3 2 0 16,-4 0 0-16,0-2 0 15,0 2 0-15,0 0 0 32,0 0-2-32,0 0-1 15,0 0-10-15,0 0-21 16,0 0-18-16,-13 0-13 0,-12 19-48 16,-10 10-75-16,-12 7-75 15</inkml:trace>
  <inkml:trace contextRef="#ctx0" brushRef="#br0" timeOffset="20486.53">17516 8932 338 0,'0'0'54'0,"0"0"3"0,0 0 0 16,0 0 6-16,0 0 28 15,0 0-27-15,0 0-13 16,-29-77-14-16,27 77-5 0,2 0-8 16,0 0-19-16,0 0-5 15,16 8-3-15,22 15 3 16,20 9 3-16,11 5 16 16,9 3-1-16,2 3-3 15,-2-3-2-15,0 1-6 0,-4 2 4 16,-5-2-6-16,-5 0-4 31,-4-4 6-31,-8-6-7 16,-6-1 2-16,-7-5-2 15,-10-7 1-15,-8-4 2 0,-7-4-1 16,-5-6-2-16,-5-3 3 16,1-1-3-16,-3 0 4 15,0 0-3-15,-2 0 3 16,0 0 2-16,0 0 2 15,0-5-5-15,0-5-1 0,0 1-4 16,-2 1 0-16,-11 4-38 16,-6 0-40-16,0 0-39 15,-3-1-78-15,-1-6-116 16</inkml:trace>
  <inkml:trace contextRef="#ctx0" brushRef="#br0" timeOffset="20938.14">18307 8744 433 0,'0'0'59'16,"0"0"1"-16,0 0-1 15,0 0 41-15,0 0-36 0,0 0-1 16,0 0-30-16,-33-59-10 15,31 59-8-15,-7 0-9 16,-9 27-5-16,-9 17 2 16,-8 15 13-16,-7 9 7 0,-3 8-12 15,-5 6 1-15,-7 8 4 16,-8 7-3-16,-8 5-3 16,-3-1-4-16,2-5-3 15,5-13-1-15,13-11-1 16,14-19 2-1,11-13-1-15,11-12 1 16,6-12-3-16,10-7 1 16,1-7-1-16,3-2 1 15,0 0 1-15,0 0-1 16,0 0 5-16,0 0-4 0,0 0-1 16,0 0 1-16,0 0-2 15,0 0-2-15,-2 0-22 16,2 0-38-16,0-5-37 15,0-9-121-15,0-1-171 0</inkml:trace>
  <inkml:trace contextRef="#ctx0" brushRef="#br0" timeOffset="24547.42">17097 10389 429 0,'0'0'57'0,"0"0"-16"16,0 0 4-16,0 0 7 16,0 0 35-16,0 0-21 15,0 0-9-15,-17-54-23 16,17 54-20-16,0 0-6 15,0 0 0-15,2 0-8 0,25 12 2 16,19 15 16-16,12 8 0 16,13 9-1-16,10 5 0 15,6 2 0-15,2 2 2 16,-4-7-11-16,-1-4 2 0,-6-4-8 16,-3-6-1-16,-7-3 3 31,-10-6-1-31,-14 0 3 15,-6-8-6-15,-13-1 0 16,-7-4 1-16,-7-2-1 16,-7-4 1-16,-2-2 0 0,0-2 0 15,-2 0 0-15,0 0 1 16,0 0 4-16,0 0-2 16,0 0 0-16,0-6-4 0,0-9-44 15,-8-2-16-15,-7-1-29 16,-6-2-68-16,-1-6-92 15</inkml:trace>
  <inkml:trace contextRef="#ctx0" brushRef="#br0" timeOffset="24982">18139 10046 528 0,'0'0'75'0,"0"0"-11"16,0 0-7-16,0 0 20 15,0 0-18-15,0 0-20 16,-54-3-25-16,36 42-9 0,-7 14 4 16,-4 5 15-16,-7 7-4 15,-8 14 1-15,-12 9 0 16,-15 12-3-16,-13 11-5 15,-14 2 1-15,-12-2-6 0,0-4-1 16,10-10-2-16,15-16-1 16,23-15-4-16,24-20 0 15,16-14 0-15,13-11 1 32,9-12-2-32,0-3 1 0,0-3-1 15,0-3 1-15,0 0 0 16,0 0 1-16,0 0 1 15,0 0-2-15,0 0-3 16,0 0-6-16,0-5-16 16,0-8-18-16,0-1-9 0,7-1-14 15,-1-1-79-15,2 0-105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28:51.482"/>
    </inkml:context>
    <inkml:brush xml:id="br0">
      <inkml:brushProperty name="width" value="0.05292" units="cm"/>
      <inkml:brushProperty name="height" value="0.05292" units="cm"/>
      <inkml:brushProperty name="color" value="#FF0000"/>
    </inkml:brush>
  </inkml:definitions>
  <inkml:trace contextRef="#ctx0" brushRef="#br0">20276 5284 518 0,'0'0'59'0,"0"0"31"15,0 0-20-15,0 0 17 16,0 0-27-16,0 0-20 16,0 0-16-1,2-18-5 1,0 22-11-16,0 17-8 0,5 17 0 16,0 15 34-16,0 9-14 15,-1 7-1-15,-4 1 2 16,3-3-10-16,-3-2 0 0,0-7-9 15,0-10 1-15,1-10-1 16,0-11 0-16,-1-6 0 16,0-8-1-16,2-8-1 15,-2-1 0-15,9-1 2 16,5-3 7-16,13 0 21 0,9 0-5 16,4-9-11-16,5-5-11 15,-9 2-3-15,-3 1 1 16,-6 0 4-16,-4 3-5 15,-2-2-1-15,-5 0 1 0,-3 2 1 16,-2 0 2-16,-1 2-3 31,-4 0-5-31,-3 0-7 16,-1 4-28-16,-4 0-3 16,0-4-18-16,0 2-35 15,0-2-92-15,-17-3-138 0</inkml:trace>
  <inkml:trace contextRef="#ctx0" brushRef="#br0" timeOffset="818.95">20955 4884 512 0,'0'0'61'0,"0"0"9"0,0 0 9 16,-129-86 1-16,87 70-21 15,-7 0 5-15,-7 2-12 16,-8 2-21-16,-10 6-5 15,-6 4-6-15,-1 2-3 0,0 2-10 16,-2 22-2-16,2 14-3 16,4 12-1-16,0 15 0 15,6 15-1-15,5 12 0 16,6 10 2-16,8 2 0 0,12-5 1 16,9 1-3-16,8-2 0 15,9 1 5-15,6-3-2 16,8-8 8-16,0-6-10 31,12-5-1-31,23-4 2 16,11-3-1-16,19-7 10 0,11-5-4 15,13-8 3-15,11-6-2 16,17-7-1-16,9-10-3 16,9-10 0-16,-6-10 2 15,-7-7-6-15,-13 0 1 16,-6-7 1-16,-3-18-1 0,0-4 1 15,1-7-2-15,-5-7-2 16,-5-4 2-16,-4-6 7 16,-7-7-7-16,1-10 2 15,-3-9-1-15,-5-11 6 0,-8-3-6 16,-14-4 3-16,-13 9 0 16,-13 7-1-16,-17 7 7 15,-8 8 11-15,0 0-15 16,-15-4-3-1,-18-6-2-15,-10-3 3 16,-11 3-2-16,-10 4-2 16,-10 7 0-16,-8 10 1 15,-8 9 0-15,-5 10-2 16,-7 7-6-16,-8 13 7 16,-4 8-1-16,1 8 2 0,14 0-2 15,17 0-1-15,20 4 2 16,15 6-3-16,11 0-9 15,9 4-10-15,9 2-16 0,3 4-9 16,4 5-18-16,6 5-40 16,5 2-56-16,2-3-106 15</inkml:trace>
  <inkml:trace contextRef="#ctx0" brushRef="#br0" timeOffset="1655.49">22614 4478 443 0,'0'0'76'0,"0"0"-7"0,-136-46-7 16,71 44 15-16,-12 2 7 15,-10 0-27-15,-5 11-20 31,-1 15-10-31,1 4-2 16,10 7-4-16,6 4 8 0,4 9-15 16,8 11-8-16,2 7 0 15,4 9 1-15,6 5-2 16,8 5 4-16,8 10-2 16,7 2-1-16,9-2-2 0,13-4-4 15,7-9-1-15,0-2 1 16,29-2 4-16,16-5 0 15,10-3 3-15,10-9-6 16,9-8 2-16,1-5 2 0,6-5-1 16,4-5 1-16,0-5-4 15,6-8 2-15,5-10 3 16,6-8-6-16,0-9 6 16,1 0-6-1,-3-12-1-15,4-18 1 16,-4-9 4-16,4-8-1 15,1-10-2-15,-3-9 0 16,-2-12 0-16,-3-13 1 16,-6-6 0-16,-7-14 8 15,-7-6-9-15,-15-2 4 0,-18-4 13 16,-15 7-13-16,-17 10 7 16,-12 9-6-16,-12 12 5 15,-32 4 1-15,-23 7-7 16,-20 7-3-16,-16 11-1 15,-8 10 1-15,-5 12-4 0,-4 10 2 16,-3 10 0-16,5 11 0 16,6 3 2-16,14 0-4 15,14 0 1-15,8 3-7 16,7 9 2-16,9 2-19 0,6 2 1 16,11 4-5-16,10 5-19 31,12 3-30-31,9 2-29 15,12-2-95-15,0-2-101 0</inkml:trace>
  <inkml:trace contextRef="#ctx0" brushRef="#br0" timeOffset="2656.88">22561 4882 43 0,'0'0'530'0,"0"0"-432"15,0 0 18-15,0 0-13 16,0 0-24-16,0 0-30 0,-16-41-27 16,16 41-22-16,0 0-5 15,0 24-6-15,0 14 11 16,5 16 1-16,3 12 8 15,1 6-6-15,-1 0 4 16,0-6-3-16,3-8-1 0,-1-7 3 16,0-10-4-16,-1-8-1 15,-5-13 0-15,2-8 2 32,-4-7 2-32,-2-5-2 0,0 0 0 15,0 0 4-15,0 0 8 16,0-17-10-16,0-13 0 15,-14-6-1-15,-9-12-3 16,-3-13 0-16,-5-11 0 16,2-8-1-16,4 5 1 0,7 12-1 15,10 13 0-15,8 10 1 16,0 8-1-16,2 4-3 16,25 5 2-16,10 5-4 15,13 4 1-15,6 2 3 0,1 8 1 16,1 4-4-16,-5 0 1 15,-7 2 1-15,-11 14-2 16,-8 7 1-16,-12 5 0 16,-13 3 1-16,-2 10 2 15,-9 0 0 1,-24 2 5-16,-4 5-3 16,-6-4 3-16,1-2-5 15,6-8 1-15,9-10 2 16,11-14-3-16,10-5 2 15,6-5-1-15,0 0-1 0,0 0 0 16,22 0-2-16,16-11 2 16,13-3 0-16,8 4 0 15,-5 2 0-15,0 7 0 16,-9 1-4-16,-7 0 3 16,-9 1-1-16,-7 15-3 0,-9 2 1 15,-6 5 2-15,-5 2 2 16,-2 3-1-16,0 5 4 15,-24-1 0-15,-7 2-3 16,-10 0 8-16,-3-2-7 0,-5-4 1 16,-1-3-1-16,2-8 1 31,3-2 1-31,7-6-2 16,7-3 0-16,6-4 2 15,8-2-1-15,5 0 1 0,6 0-3 16,1 0-18-16,3-8-20 15,2 2-27-15,0 0-33 16,0 2-130-16,11-2-148 16</inkml:trace>
  <inkml:trace contextRef="#ctx0" brushRef="#br0" timeOffset="4160.55">24419 4386 376 0,'0'0'91'15,"0"0"-10"-15,0 0 16 0,0 0-3 16,0 0-27-16,-153-116-23 16,100 103-12-16,-7 3-7 15,-10 6-2-15,1 4-2 16,-2 0-4-16,-1 10-6 0,1 18 2 15,0 12 1-15,1 13-5 16,2 7 1-16,3 8-3 16,5 10 3-16,8 4 0 15,8-1-4-15,6 4 1 16,9 0 1-16,7 1 0 0,11 2-4 16,6 4 0-16,5-4 1 15,0-1-4-15,18-9-1 16,9-4 3-16,4-4 0 31,5-5 0-31,3-3 0 0,9-8-1 16,5-8 4-16,12-4-2 15,10-8 2-15,14-4 1 16,17-10-7-16,10-3 6 16,1-12-4-16,-1-5 1 15,-8 0-2-15,-6-4 3 0,-4-16-4 16,-2-7 1-16,-10-6-1 15,-5-6 0-15,-5-8 1 16,-7-12-1-16,0-10 1 16,-2-13 5-16,-9-13-6 0,-7-6 5 15,-11 0-4-15,-15-2 0 16,-12 7 2-16,-13 9-2 16,0 10 3-16,-24 2-2 15,-19 0-2-15,-10-2 6 16,-14-1 3-1,-11 4-8-15,-7 3 3 16,-4 10 5-16,0 6-7 16,-3 13-2-16,5 10 1 15,0 11-2-15,10 9 0 16,7 5 1-16,8 2 0 0,7 5-4 16,10 0 0-16,5 0 2 15,2 21-16-15,2 7-16 16,5 6-18-16,7 8-19 15,10 2-24-15,14-2-57 16,0-8-117-16</inkml:trace>
  <inkml:trace contextRef="#ctx0" brushRef="#br0" timeOffset="5263.84">24153 4833 501 0,'0'0'126'15,"0"0"-52"-15,0 0 41 16,0 0-22-16,0 0-34 0,0 0-36 16,0-17-23-16,0 17-8 15,0 20-4-15,0 12 12 16,0 11 2-16,0 11 11 16,6 10 6-16,1 8 5 0,1 2-13 15,2-2-5-15,1-3 1 16,0-11-3-16,-2-11 1 15,0-8-1-15,-3-9-3 16,1-7 1-16,-2-8 0 16,-3-6 1-16,0-8 3 0,0-1-5 15,-2 0 9-15,0 0-4 16,0 0 1-16,0-10-7 31,-2-7-43-31,-9-8-16 16,2-5-34-16,5-5-107 0,4-3-167 15</inkml:trace>
  <inkml:trace contextRef="#ctx0" brushRef="#br0" timeOffset="5564.66">24208 4860 485 0,'0'0'104'0,"0"0"-9"0,0 0 8 16,0 0-18-16,0 0-19 16,0 0-34-16,29-19-22 15,5 11-1-15,10-2-2 16,3-1 0 0,2 1-5-16,2 0 1 15,-4 0-2-15,-9 3 0 16,-11-2 4-16,-16 6-3 15,-7 3-2-15,-4 0 0 16,0 0-9-16,-6 0-39 16,-17 7 0-16,-6 14-48 0,-4-2-107 15,0 4-144-15</inkml:trace>
  <inkml:trace contextRef="#ctx0" brushRef="#br0" timeOffset="5899.42">24232 5257 391 0,'0'0'67'16,"0"0"3"-16,0 0 22 15,0 0-32-15,0 0-8 16,0 0 1-16,-4 36 2 15,8-36 1-15,17 0-1 0,8 0-14 16,13 0-6-16,9-4-18 16,5-11-6-16,2-3-11 15,-5 0 2-15,-8 1 0 16,-14 4 0-16,-10 3-2 16,-15 3 4-16,-4 5-1 0,-2 0 2 15,0 0-5-15,0 1 0 16,0-4-27-16,0 3-34 15,-4 2-59-15,-12-2-134 0</inkml:trace>
  <inkml:trace contextRef="#ctx0" brushRef="#br0" timeOffset="7837.18">25970 4412 463 0,'0'0'72'16,"0"0"11"-16,0 0-5 0,0 0 14 15,-148-58-33-15,101 51-13 16,-4 5-11-16,2 2-10 15,-9 0-8-15,0 9 6 16,-2 11-3-16,-3 6-6 16,1 9-3-16,-5 5-9 0,3 9 9 15,-2 7-3-15,4 9 2 16,7 4-3-16,6 5-2 16,4 5 4-16,11 3 0 15,3 3-3 1,10 0 5-16,0-1-9 15,7-1 2-15,8-6-1 16,6 1-2-16,0-5-1 16,0-3 3-16,24-1-1 15,12-7-1-15,9-2 2 16,6-4 4-16,9-8-5 0,8-6 2 16,9-10 1-16,8-6-2 15,6-10-1-15,3-7 5 16,1-7-6-16,3-2 0 15,-1 0 1-15,-1-11-2 0,-9-6 2 16,-5-6-2-16,-8-7-2 16,-1-6 2-16,-1-11 2 15,3-14-2-15,-2-11 0 16,1-10 1-16,-9-8 2 16,-16-3-3-16,-13-2 0 0,-19 0 3 15,-15-6 2-15,-2 1-4 31,-6 0 3-31,-21 7-3 16,-9 8-2-16,-8 4 1 16,-9 9 0-16,-12 5 4 0,-7 9 0 15,-5 10-4-15,-6 8 0 16,-4 10 3-16,-2 8-3 16,-3 4-4-16,8 7 4 15,10 0-2-15,14 7 2 0,11 4-1 16,9 0 1-16,0 0-6 15,2 18 3-15,0 5-14 16,2 4-29-16,7 4-12 16,8 0-33-16,2 1-40 15,13-5-106-15,6-8-291 0</inkml:trace>
  <inkml:trace contextRef="#ctx0" brushRef="#br0" timeOffset="16259.31">25497 5363 204 0,'0'0'92'16,"0"0"-30"-16,0 0 2 15,0 0-3-15,0 0 0 16,0 0-9-16,0 0-6 16,0-39 0-16,0 39-8 15,0 0-27-15,-2 0-11 16,2 5-3-16,-3 15 3 15,3 6 6-15,0 8 7 16,0 7 11-16,0 1-7 16,0 4 5-16,0 0-4 15,0-3-7-15,0-4-4 16,3-5-3-16,5-8-1 0,4-7-3 16,-3-6 2-16,-1-1 2 15,3-9-4-15,1-1 5 16,1-2 0-16,3 0 4 15,3 0 6-15,2-5-3 16,-1-12-5-16,-5 2 3 16,-5 1-7-16,-4 5 2 15,-4-2 1-15,0 2-6 16,1 1-1-16,-1-2-3 16,2-3-34-16,6-2-21 15,3-2 2-15,5-2 18 16,1-3 19-16,4-3 18 0,-3 0 1 15,0-2-1-15,-4 5 2 16,-6 2 10-16,-3 4-6 16,-2 2 19-16,-3 4 16 15,-2 4-12-15,0 4 5 16,0-1 2-16,0 3-13 16,0 0-6-16,-2 0-9 15,-16 0 0-15,-2 15-6 16,-5 7-4-16,3 4-1 15,4 1 5-15,1 3 0 16,5-2 0-16,6-1 1 16,3-3-1-16,3-2 0 15,0-5 0-15,0-5-1 0,11-5 1 16,7-5 0 0,7-2 5-16,2 0-2 0,1 0 1 15,-3-17-2-15,-5-4-1 16,-7-3 9-16,-3-2-9 15,-6 0 3-15,-4-3-2 16,0 0 2-16,0 0-1 16,0 8-3-16,0 5 0 15,0 6 1-15,0 8-2 16,0 2-1-16,0 0-1 16,0 0-6-16,0 4-4 15,0 15 5-15,-2 2 7 0,2 4 1 16,0-4 0-1,0 1 0-15,0-4 0 0,6-2 0 16,15-1 0-16,0-7 0 16,4-4 2-16,4-4 4 15,-2 0-5-15,-2-3 2 16,-5-16 5-16,-5-8-2 16,-6-2 0-16,-9-10 1 15,0-5 3-15,0-8-5 16,-7-6-5-16,-8-8 0 15,-1-1 0-15,3 7 1 16,-1 13-1-16,6 14 4 16,1 15-4-16,3 8-5 15,1 6 5-15,1 4 0 16,2 0-4-16,0 0-4 0,0 0 2 16,0 16-9-16,0 10 12 15,0 6 2-15,0 3 0 16,0 2 1-16,0-1 0 15,11 0 0-15,4 3 3 16,4 1-2-16,3-4-1 16,0-1-1-1,0-2 1-15,-3-8 1 16,-6 1-1-16,-5-11 1 16,0-5-2-16,-4-1-1 15,-2-6-37-15,0 1-51 16,0-4-73-16,-2 0-87 15</inkml:trace>
  <inkml:trace contextRef="#ctx0" brushRef="#br0" timeOffset="16877.41">26236 5166 387 0,'0'0'107'0,"0"0"-67"15,0 0-18-15,0 0-9 0,0 0-8 16,0 0-5-16,0 25 65 16,-2 0-17-16,-11 1-11 15,-3-1-11-15,-1 1-8 16,1 1-6-16,3-5-8 16,3-4-2-16,6-3 3 0,4 0-3 15,0-1-2-15,0-4 2 16,10 2-1-16,7-4-1 31,8-1 7-31,6-4-4 0,4-3 8 16,3 0-10-16,1 0 8 15,-2-2-6-15,-1-14 5 16,-5-1-2-16,-6-6 2 16,-7 0 1-16,-7-4-2 15,-5-5 6-15,-4-1 5 0,-2 0-2 16,0-6-6-16,0 3-10 15,0 2 2-15,0 4-2 16,0 9 2-16,0 4-1 16,-4 7 9-16,-3 5 2 0,3 5 5 15,0 0-13-15,-8 0-4 16,3 3-3-16,-1 14 2 16,-2 0 0-16,5 4-4 15,1 6 5-15,4-1 0 16,2 2 0-1,0 0 0-15,0 2 0 16,0 1 0-16,11-5 1 16,1-2 1-16,5-8-2 15,3-5 2-15,4-6 1 16,3-5-3-16,4 0 8 0,0-5-8 16,-2-9-10-16,-7 1-29 15,-9 3-62-15,-9 3-112 16,-4 5-402-16</inkml:trace>
  <inkml:trace contextRef="#ctx0" brushRef="#br0" timeOffset="32601.57">18067 7900 383 0,'0'0'23'0,"0"0"34"16,0 0 21-16,0 0-5 0,0 0-1 15,0 0-5-15,0 0-24 16,0 0-9-16,-3-18-14 16,3 18-10-16,0 0-10 15,0 10 2-15,14 14 0 16,10 7 16-1,13 3-8-15,5 5-3 16,9 5-3-16,7 3 0 16,7 1-2-16,1 1 6 15,-1-1-8-15,-1-8 5 16,-8-7-3-16,-6-6 0 0,-10-9-1 16,-9-9 3-16,-9-2-4 15,-9-5 5-15,-6 1-2 16,-5-3 0-16,-2 0 1 15,0 0 0-15,0 0 3 16,0 0-4-16,0 0 1 0,0 0-1 16,0 0-3-16,0 0 0 15,0-5-18-15,0-9-40 16,0-2-123-16,0-8-141 16</inkml:trace>
  <inkml:trace contextRef="#ctx0" brushRef="#br0" timeOffset="33170.82">18812 7784 434 0,'0'0'104'16,"0"0"-34"-16,0 0 7 0,0 0 11 15,0 0-47-15,0 0-7 16,-14-6-11-16,5 6-12 16,-2 0-3-16,-5 6 1 15,-2 8-3-15,-1 2 7 0,-6 3-7 16,-4 6 8-16,-9 5-6 16,-5 9 4-16,-7 6-4 15,-4 10-5-15,-4 8 7 16,0 10-4-1,0 4-4-15,4-2 3 16,8-8-4-16,6-9-1 16,7-12 2-16,8-8-1 15,5-7 1-15,1-6-2 16,6-4 3-16,3-7-2 16,2-2 0-16,4-8 1 0,2 0 2 15,-1-3-4-15,3-1 4 16,0 0-1-16,0 0 1 15,0 0 2-15,0 0-6 16,0 0 3-16,0 0-3 16,0 0 2-16,0 0 1 0,0 0-2 15,0 0-1-15,0 0 0 16,0 0 2-16,0 0-2 16,0 0 0-16,0 0 0 15,0 0-2 1,0 0-9-16,0 0-1 15,0 0-6-15,0-1-18 16,0-7-13-16,0 1-29 16,0 4-39-16,0-1-122 15</inkml:trace>
  <inkml:trace contextRef="#ctx0" brushRef="#br0" timeOffset="35877.94">17028 10052 403 0,'0'0'66'16,"0"0"0"-16,0 0-26 15,0 0 16 1,0 0 8-16,0 0-10 16,-6-16-10-16,6 16-27 15,0 0-3-15,0 0-1 16,0 0 0-16,0 0 2 16,0 0-7-16,0 0-2 15,0 0-3-15,0 0-1 0,6 14 2 16,23 8 11-16,13 7 8 15,12 1-9-15,17 1-3 16,12 3 2-16,10 1-4 16,8 1 1-16,-3-2-1 0,-7 2-5 15,-9 1 4-15,-10 2-3 16,-12-3 0-16,-8-2 1 16,-12-6-1-16,-9-2-4 15,-6-6-1-15,-8-4 2 16,-5-4-1-1,-4-5 1-15,-1-3 0 16,-3-4-2-16,-4 0 4 16,0 0 0-16,2 0 3 15,-2 0-7-15,4 0 4 16,0-11-4-16,-2-1-27 0,0-4-38 16,-2 1-21-16,0-5-94 15,0-3-105-15</inkml:trace>
  <inkml:trace contextRef="#ctx0" brushRef="#br0" timeOffset="36311.64">18162 9907 532 0,'0'0'77'31,"0"0"-14"-31,0 0-3 16,0 0 12-16,0 0-14 16,0 0-41-16,-31 7-14 15,14 30 6-15,-12 14 18 0,-4 2 12 16,-6 5-17-16,-5 4 4 16,-12 2-12-16,-9 11 9 15,-13 6 0-15,-6 5 5 0,-1-2-15 16,4-6-3-16,6-7-4 15,13-11-1-15,10-12 2 16,15-14-6-16,16-12 1 16,10-8-2-16,4-7 1 15,5-6-1-15,2 1 0 0,0-2 1 16,0 0-1-16,0 0 0 16,-2 0 0-16,2 0 0 15,-3 0 1-15,3 0 2 16,0 0-3-1,0 0-12-15,0 0-15 16,0 0-19-16,0-3-45 16,0-16-88-16,14-3-84 15</inkml:trace>
  <inkml:trace contextRef="#ctx0" brushRef="#br0" timeOffset="48610.74">20693 9307 67 0,'0'0'6'0,"0"0"1"0,0 0-6 15,0 0-1-15</inkml:trace>
  <inkml:trace contextRef="#ctx0" brushRef="#br0" timeOffset="56464.25">19478 7778 48 0,'0'0'318'0,"0"0"-268"15,0 0-3-15,0 0 3 16,0 0 14-16,0 0-11 15,0 0-11-15,-12-34-10 16,12 34-3-16,0 0-7 16,0 0 3-16,0 0-11 0,0 0-6 15,0 0-8-15,36 0 3 16,24 0 23-16,29 12 21 16,30 2-28-16,13 2 0 15,3 2-2-15,0 5-11 0,-8 3-2 16,-7-1 0-16,-9 5-3 15,-8 2-1-15,-14 5-1 16,-14 6 1-16,-8 1-2 16,-9 5 2-16,-6 13-2 15,-8 3 4-15,-6 5-1 0,-4 1 2 16,-7-11-2-16,-6 3 0 31,-5-1 4-31,-3 3-4 16,-1 4-1-16,-6 4 3 0,-1 3-3 15,-5-2 3-15,0 0 1 16,0 0-1-16,-11-3 0 16,-7-3 2-16,-3-2-4 15,-2-2 2-15,-6-2-3 16,-5-4 2-16,-4-3-2 16,-4 1 2-16,-3 0 1 0,-2 2-1 15,2 2-1-15,1-2 1 16,0-3-2-16,3-7 4 15,-1-4-4-15,-1-4 0 0,-7 1 0 16,-8-3 4-16,-7 1-3 16,-7 2 1-16,-1-1-1 15,4 2-1-15,-3 4 0 16,1-2-4-16,-3 2 4 16,3-2 1-1,2-4 2-15,3-3-2 16,5-6 0-16,3-4 0 15,7-4-1-15,-1 0 0 16,4-4 1-16,-2 1 1 16,-3 3-2-16,0 0 0 0,-3 0 0 15,0-1 0-15,2-2 0 16,10-8 1-16,13-5 1 16,8-1-1-16,15-6-1 15,4 0 4-15,0 0 24 16,4 0-1-16,0 0-20 0,0 0-6 15,0 0 0-15,0 0 0 16,0 0-1-16,0 0 0 16,0 0-2-16,0 0-3 15,0 0-58 1,23-3-58-16,18-21-144 16</inkml:trace>
  <inkml:trace contextRef="#ctx0" brushRef="#br0" timeOffset="57567.28">22095 9029 460 0,'0'0'53'15,"0"0"11"-15,0 0 12 16,0 0 5-16,0 0-20 16,0 0-21-16,-12-5-25 15,12 5-6-15,0 0 0 0,0-5 2 16,0 1 4-16,19-4-2 16,5-6 1-16,7-3-3 15,1-8-5-15,-1-5-4 16,-2-5 1-16,-5-6 2 0,-4-7-3 15,-6-5-2-15,-8-6 1 16,-1-6 2-16,-3-3-3 16,-2 1 2-16,0 4-2 31,0 10 0-31,-13 16 1 16,-1 15 0-16,-1 13 1 0,-3 9-1 15,-11 0-1-15,-7 28-8 16,-6 12 5-16,-1 13 3 15,1 1 0-15,2 2 3 16,4 1-3-16,0 1 4 0,10 0-4 16,4-2 1-16,10-3-1 15,12-10 0-15,0-7 0 16,27-4 1-16,22-8 1 16,12-8 4-16,8-5-2 15,-3-9 2-15,-6-2-2 0,-10 0-2 16,-17-5-2-16,-12-4 4 15,-13-2-4-15,-8 2 7 16,0 0-5-16,0 1-1 16,-20 4-1-1,-9 2-4-15,-7 2 3 16,1 0-2-16,-1 20 0 16,-1 12 0-16,5 6 2 15,6 7 1-15,5 0 1 16,10-2 1-16,6-3-2 15,5-6 2-15,0-10 1 0,25-5-2 16,18-12 1-16,9-7 3 16,11 0 3-16,5-2-4 15,-2-17 0-15,-1-8-4 0,-7-7 0 16,-5-8 3-16,-8-10-3 16,-6-8 2-16,-6-7-1 15,-5-1 1-15,-4-1 0 16,-5 8-2-16,-6 9 0 15,-4 12 5-15,-5 14-4 0,-1 12 0 32,-3 10 26-32,2 4-20 15,-2 0-7-15,0 30-20 16,0 16 16-16,0 10 4 16,0 4 0-16,-7 0 6 0,3-6-1 15,-1-1-3-15,0-7 4 16,1-7-6-16,2-6 2 15,2-10 3-15,0-6-3 16,0-9 1-16,0-4-3 16,0-4-79-16,0 0-60 0,4-20-201 15</inkml:trace>
  <inkml:trace contextRef="#ctx0" brushRef="#br0" timeOffset="57934.74">22920 8090 575 0,'0'0'32'0,"0"0"33"16,0 0-7-16,0 0-31 16,0 0-27-16,0 0-3 15,13 81 3-15,-18-17 10 16,-16-3 4-16,-8-10 11 15,-2-6 1-15,-8-15-7 0,-1-8-10 16,-2-10-1-16,-3-12 5 16,3 0-3-16,4-8-2 15,9-18-1-15,9-6-3 16,9-7 11-16,8 2-8 0,3-5-6 16,5-1-1-16,24 8 0 15,7 2-2-15,8 11-1 16,10 10 0-16,2 9-2 15,2 3-15 1,-2 5-72-16,-8 17-42 16,-10 4-113-16</inkml:trace>
  <inkml:trace contextRef="#ctx0" brushRef="#br0" timeOffset="58235.61">23366 8007 610 0,'0'0'12'0,"0"0"65"15,0 0 9-15,0 0-24 0,0 0-6 16,0 0-56-16,-10-18-17 16,10 82 13-16,-2 26 4 15,-2 19 19-15,-5 8 2 16,-5 2 6-1,-1-3-15-15,2-8-4 16,-1-11 0-16,6-15-6 16,5-16 1-16,3-13 2 15,0-15-3-15,3-13 0 16,7-8 3-16,4-10-5 0,-1-7-60 16,-2 0-87-16,-1-22-192 15</inkml:trace>
  <inkml:trace contextRef="#ctx0" brushRef="#br0" timeOffset="59372.18">23073 8756 476 0,'0'0'66'0,"0"0"-40"16,0 0-9-16,0 0 63 0,0 0-13 15,0 0-13-15,143-9-23 31,-76-3-13-31,2-8-2 16,1-6-7-16,-6-9-9 16,-8-4 5-16,-12-10-4 15,-13-6 3-15,-8-12 1 0,-12-8-3 16,-5-1 0-16,-6 9 0 16,0 11 1-16,0 17-1 15,0 19 5-15,0 10 22 16,0 10-10-16,0 0-15 0,0 23-4 15,6 24-15-15,0 20 12 16,0 9 3-16,-1 0 3 16,-3-4 5-16,-2-2 5 15,0-1-4-15,0-4-1 0,0-5-6 16,0-9-2-16,0-9 7 16,0-14-6-16,0-12 3 15,0-10 0-15,4-6 1 31,8 0-3-31,1-20-1 0,7-20-1 16,3-13-15-16,3-5-5 16,3-5 11-16,2 0-1 15,0 5 10-15,-2 12-1 16,0 14 1-16,-6 10 0 16,-7 14 0-16,-3 8-1 0,-2 0-2 15,-4 14-4-15,-3 16 1 16,-2 12 5-16,-2 2 0 15,0 4 2-15,0-1 0 16,3-5 2-16,1-7-3 0,5-8 2 16,9-9 0-16,7-8 6 15,8-10-2-15,9 0 0 16,5-7-2-16,-1-20-1 16,-1-7-3-16,-7-9 2 15,-7-1 0 1,-6-7-2-16,-10-4 3 15,-3-3-2-15,-6 2 2 16,1 1-1-16,-5 8 1 16,0 8-3-16,-2 13 1 15,0 10 0-15,0 12 6 0,0 4 3 16,0 7-10-16,-15 27-16 16,-8 12 12-16,1 6 3 15,5 6-1-15,-2-3 2 16,9 6 2-16,0-5 0 15,4-4 5-15,6-6-7 0,0-6 3 16,11-8 0-16,23-7 3 16,10-13 0-16,7-10 1 15,7-2-3-15,3-12-2 16,1-22-2-16,3-13 0 0,-5-8-1 16,-4-14-6-16,-6-7-2 31,-7-6 3-31,-10-2 5 15,-10 2 1-15,-10 14 1 16,-11 15-1-16,-2 19 2 0,0 17-2 16,-4 16-2-16,-21 1-7 15,-6 13 0-15,2 19 4 16,4 3 1-16,14 2 0 16,11-2 0-16,0-3 4 15,5 1 4-15,22-4-3 0,4 2 0 16,2-1 1-16,-2 0-2 15,-6-2 0-15,-2 4 0 16,-8 0 0-16,-6 2 0 16,-4 4 0-16,-5 4 0 0,0 0 0 15,-5 3 0-15,-22 0 2 16,-13 2-2-16,-9-1-15 31,-7-7-191-31,-6-12-456 16</inkml:trace>
  <inkml:trace contextRef="#ctx0" brushRef="#br0" timeOffset="59890.96">21992 9578 342 0,'0'0'47'15,"0"0"-19"-15,-113 29 4 16,101-19 11-16,8-5-9 15,4 0-21-15,0-1 3 16,0-2 16-16,4-2 53 16,35 0 14-16,19 0-28 0,28-9-39 15,36-10-7-15,32-5-7 16,34-6 5-16,33-8-15 16,22-10-5-16,24-17 2 15,10-9-2-15,8-5-1 16,-16-2 1-16,-21 11-3 0,-34 13 0 15,-44 17-1-15,-37 14 1 16,-26 10 1-16,-22 8 1 16,-20 6 4-16,-15 2 3 0,-13 0-6 31,-18 0-3-31,-11 0 0 16,-8 0 0-16,0 0-3 15,-39 12-30-15,-21 7-44 16,-22 0-116-16,-19 1-128 15</inkml:trace>
  <inkml:trace contextRef="#ctx0" brushRef="#br0" timeOffset="60375.84">21865 9960 452 0,'0'0'54'31,"0"0"-15"-31,0 0-7 16,0 0 28-16,0 0 2 15,0 0-20-15,-60 22-6 0,89-22 1 16,18 0 33-16,18 0-25 15,20-10-20-15,25-9-6 16,31-10-5-16,33-9 3 16,40-11-8-16,36-9 3 15,35-10-4-15,20-7 0 0,12-2-6 16,-12 1 2-16,-26 7-1 16,-41 9-3-16,-50 13 0 15,-41 14 1-15,-33 8 22 16,-21 8-2-16,-12 7-5 0,-14 3-4 15,-15 4-2-15,-13-1-7 16,-14 2 1-16,-12-1-2 31,-9 3-1-31,-4 0-2 16,0 0-2-16,0 0-1 0,-2 0-17 16,-23 9-19-16,-13 5-50 15,-11 0-58-15,-11-5-199 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3:03:42.366"/>
    </inkml:context>
    <inkml:brush xml:id="br0">
      <inkml:brushProperty name="width" value="0.2" units="cm"/>
      <inkml:brushProperty name="height" value="0.2" units="cm"/>
      <inkml:brushProperty name="color" value="#004F8B"/>
    </inkml:brush>
  </inkml:definitions>
  <inkml:trace contextRef="#ctx0" brushRef="#br0">1 14 8324,'2'-12'10207,"-1"11"-10087,4 2-87,1-1-1,-1 1 0,1 1 1,-1-1-1,1 1 0,-1 0 1,0 1-1,0-1 0,0 1 1,0 0-1,7 6 0,54 48 293,-44-37-219,209 227 370,-60-58-413,-114-125-50,18 16 4,-65-74-1878</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4:23.514"/>
    </inkml:context>
    <inkml:brush xml:id="br0">
      <inkml:brushProperty name="width" value="0.05292" units="cm"/>
      <inkml:brushProperty name="height" value="0.05292" units="cm"/>
      <inkml:brushProperty name="color" value="#FF0000"/>
    </inkml:brush>
  </inkml:definitions>
  <inkml:trace contextRef="#ctx0" brushRef="#br0">20583 11339 466 0,'0'0'100'0,"0"0"-27"16,0 0 3-16,0 0 1 0,0 0-13 16,0 0-28-16,0 0-23 15,-26-20-9-15,26 20-2 16,22 0-2-16,28-4 15 16,16-4-11-16,19-3 5 0,17-4-1 15,12-1 2 1,5 0-8-16,-7 6 2 0,-16 2 1 15,-17 3-4-15,-19 0-1 16,-20 1 1-16,-14 1-1 16,-14 0 3-16,-10 3-1 15,-2 0 1 1,0 0-3-16,0 0 0 16,0 0 0-16,0 0 1 15,0 0-1-15,-7 0-7 16,-19 0 2-16,-3 0-29 15,-7 12-57-15,-2-4-93 0,2-1-129 16</inkml:trace>
  <inkml:trace contextRef="#ctx0" brushRef="#br0" timeOffset="283.17">21163 11201 495 0,'0'0'70'15,"0"0"-14"-15,0 0-13 16,0 0-26-16,0 0-12 0,0 0 39 16,-19 78 5-16,11-20-10 31,-1 9-6-31,-3 9-6 16,-2 2 2-16,3-1-17 0,-1-9-5 15,8-8-4-15,4-9-1 16,0-8-1-16,2-9 2 15,16-10-2-15,-5-6-1 16,3-7 4-16,-7-4-3 16,-5-5-1-16,-2-2-2 0,-2 0-43 15,0-2-58-15,0-22-182 16</inkml:trace>
  <inkml:trace contextRef="#ctx0" brushRef="#br0" timeOffset="1085.76">21624 10967 383 0,'0'0'36'0,"0"0"56"16,0 0-30-16,-142-123 14 15,91 93-21-15,-16 4-1 16,-18 2-24-16,-17 9-2 16,-12 8-2-16,-6 7-6 0,3 0 1 15,8 2-5-15,9 18-2 16,6 9 0-16,3 14-5 15,4 13-3-15,4 16-3 16,3 16 6 0,0 8 8-16,5 7-4 15,3 4-2-15,9 0-2 16,15-3-4-16,12-2 0 16,16-6 0-16,16 0-4 15,4 3-1-15,8-6 2 0,32 2 1 16,18-10 4-16,18-4-5 15,20-9 3-15,22-5-3 16,24-7 1-16,19-11 1 16,14-10-1-16,4-13-2 15,-2-14-1-15,-8-12 4 0,-15 0-3 16,-18 0 2-16,-18-19-2 16,-11-7 0-16,-11-6 1 15,-7-10-2-15,-2-13 7 16,-2-15-6-16,-3-17 0 0,-4-19 1 31,-15-13 2-31,-17-4-3 16,-23 1-1-16,-23 8 0 15,0 3 0-15,-34 7 2 16,-12 3-2-16,-14 5 1 0,-12 8-1 16,-6-2 0-16,-4 9-4 15,-10 5 1-15,-1 14 3 16,1 17 0-16,5 15-1 15,7 12 0-15,6 10 1 16,-4 8-2-16,-4 0 0 16,-3 16 2-16,0 15 1 0,7 3-1 15,16 4-1-15,18-2-1 16,19-1 0-16,23 2-48 16,2-7-76-16,37-7-106 0,19-6-98 15</inkml:trace>
  <inkml:trace contextRef="#ctx0" brushRef="#br0" timeOffset="1922.04">23399 10798 410 0,'0'0'25'16,"0"0"27"-16,0 0-5 0,-147-66-5 16,84 60 18-16,-13 4-16 15,-8 2-14-15,-12 0-2 16,-9 6 2-16,-7 16-1 16,-3 6-2-16,-3 8-1 0,-2 11-5 15,4 2 5-15,4 14-6 16,5 5-12-16,9 6 3 15,11 12-4-15,9 8 6 16,16 7-9-16,17 7 4 0,15 0-5 16,24-1 6-16,6-5-9 15,23 0 2-15,28-2 0 16,14-3 6-16,12-7-5 16,10-9 4-16,9-3-7 15,11-15 3 1,7-10 1-16,2-15-4 15,2-15 3-15,0-10-3 16,0-13 3-16,3 0-3 16,-5 0 2-16,-5-13-1 15,-8-5 0-15,-1-8 1 0,-1-7 1 16,5-12-1-16,6-10 1 16,8-16-2-16,5-13-1 15,0-15 2-15,-11-7 3 16,-21-7-4-16,-22-2 0 15,-23-4-1-15,-19 3 0 0,-21 4 0 16,-8 6 0-16,-6 9-1 16,-28 7 1-16,-19 6 1 15,-18 1-1-15,-23 7 3 16,-15 10-3-16,-14 12-4 16,-6 12 1-16,-3 14 1 0,3 10 1 31,11 8 0-31,15 8 0 15,16 2 0-15,14 0 1 16,10 18-2-16,8 6 1 16,1 1 1-16,5 4-1 0,0 0-8 15,6 5-76-15,8-9-104 16,8-4-191-16</inkml:trace>
  <inkml:trace contextRef="#ctx0" brushRef="#br0" timeOffset="3493.03">22996 11365 377 0,'0'0'29'15,"0"0"57"-15,0 0 2 32,0 0-23-32,0 0-3 15,0 0-12-15,-34-76-13 16,34 76-26-16,0 0-11 0,0 4-5 15,0 21 5-15,3 11 0 16,10 11 5-16,-3 10 3 16,2 7 6-16,1 3 1 15,-2-4-2-15,1 2-4 0,-6-7-2 16,-1-2-4-16,-3-4 2 16,-2-5-3-16,0-6-1 15,0-11 3-15,0-6-1 16,0-12-3-16,0-3 2 15,0-8-1-15,0-1 5 0,0 0 6 16,-9-6 2-16,-11-16-13 16,-4-4-1-16,1-2 1 31,5 0 0-31,5 2 0 16,4 6-2-16,4 4 2 0,5 6 0 15,0 0 0-15,10-2 4 16,23 0-3-16,14-2-1 15,6 2 0-15,5 1 0 16,0-3 2-16,0-1-1 16,0-3 0-16,-5 0 0 0,-6-3-1 15,-7-3 0-15,-9-1 1 16,-8-10 2-16,-10-3-1 16,-6-5-2-16,-7-6 0 0,0 1 3 15,0 6-4-15,0 6 5 16,-2 7 3-16,-7 5 0 15,2 9 3-15,-1 2-1 16,1 7 0-16,5 4-6 16,-3 2-1-1,2 0-3-15,1 6-8 16,-2 27-6-16,0 17 14 16,1 12 1-16,3 2 1 15,0 4 5-15,0-4 0 16,0 0-2-16,5-1-1 0,1-2-3 15,4-3 2-15,1-3-1 16,-1-9 0-16,0-8-1 16,-1-10-1-16,-3-8 1 15,-4-8 0-15,0-3 1 16,1-6-2-16,-3-1 3 0,0-2-1 16,0 0 2-16,0 0-3 15,0 0-1-15,0 0-27 16,0 0-70-16,-15-2-168 15</inkml:trace>
  <inkml:trace contextRef="#ctx0" brushRef="#br0" timeOffset="5013.39">25158 10793 295 0,'0'0'45'0,"0"0"29"0,0 0-36 16,-141-93 28-16,90 79-14 16,-4 4-30-16,1 2 4 15,2 4 7-15,1 0 0 16,-2 4 5-16,-7 0-7 0,-5 2-8 16,-2 13-6-16,2 6 6 15,3 3-2-15,-1 1-4 31,1 4-2-31,-2 9-2 16,-1 4-2-16,3 11 3 16,4 5-6-16,4 4 5 0,8 2-4 15,5 2 2-15,7 4-7 16,5 6 1-16,7 2-3 16,11 3 0-16,9 1-1 15,2-2 5-15,11 4-3 16,27-1 5-16,11 1 2 0,11-2-7 15,14-4-1-15,8-3 1 16,7-7 3-16,3-8-4 16,-1-7 0-16,0-9-2 15,3-10 1-15,5-8-1 0,3-11 2 16,-2-5 1-16,-1-6 2 16,-4-4-3-16,-1 0-2 15,0-5 5-15,-1-18-1 0,-2-7-2 31,1-8 0-15,-5-12-1-16,-2-14 2 0,-3-14 0 16,-2-14-2-16,-11-10-1 15,-13-3 0-15,-16-1-3 16,-18-3 3-16,-17 2 0 0,-5 0 0 16,-9 4 0-16,-24 10 1 15,-15 4 0-15,-12 8-1 16,-11 5 0-16,-2 7-2 15,-5 6-1-15,-1 11 3 16,2 8 0-16,-6 5-2 0,0 12 1 16,4 5 1-16,-2 6-2 15,10 8 1-15,6 4-1 16,7 4 1-16,7 0 0 16,7 0 1-16,5 0 0 0,4 0-1 31,1 12-2-31,-1 4-2 15,4 6-69-15,4 4-59 16,0 0-66-16,10-3-181 16</inkml:trace>
  <inkml:trace contextRef="#ctx0" brushRef="#br0" timeOffset="7385.57">24734 11287 243 0,'0'0'102'16,"0"0"-24"-16,0 0 2 15,0 0-24-15,0 0-25 0,0 0-11 16,0 0-3-16,-14-20-5 16,14 20 5-16,0 0 9 15,0 0 2-15,6-2-16 16,20 0 7-16,14-4 0 15,5 0-1-15,4-5-7 0,-1 4-2 16,0 0-3-16,-4 2-5 16,-6-1-1-16,-4 2 3 15,-12 0-2-15,-9 2-1 16,-6 0 3-16,-5 2-1 0,0 0 0 16,-2 0-2-16,0 0-3 15,0 0 1-15,0 0-9 16,0 0-68-16,0 0-52 15,0 0-68 1,-21 6-135-16</inkml:trace>
  <inkml:trace contextRef="#ctx0" brushRef="#br0" timeOffset="7752.83">24971 11279 339 0,'0'0'65'0,"0"0"12"16,0 0 17-16,0 0-56 0,0 0-30 15,0 0-7-15,-29 31 2 16,21 2 9-16,2 12 9 16,2 4 24-16,1 6-15 15,1-1 15-15,0 1-22 0,0 0-6 31,-2-3 0-31,-6-2-2 16,4-6-8-16,-1 1-2 16,3-9-4-16,0-8 0 15,4-6 5-15,0-11-5 0,0-2 0 16,0-7 1-16,0 0-2 16,0-2 6-16,0 0 2 15,0 0 0-15,0-4-8 16,0-14-68-16,0-6-65 15,0-4-70-15,0-2-288 16</inkml:trace>
  <inkml:trace contextRef="#ctx0" brushRef="#br0" timeOffset="8253.99">25115 11538 368 0,'0'0'67'0,"0"0"24"15,0 0-23-15,0 0-13 16,0 0-10-16,0 0-17 16,14-36-14-16,-10 36-4 15,5 0-9-15,5 0 1 0,3 0 13 16,3 9-4-16,-1 6-1 15,-4-3 1-15,1 5-1 16,-5 0-6-16,-5 5-2 16,-2 5 5-16,-4 2-5 15,0 3 11-15,-2 3-7 0,-13-5-1 16,-3-2 1-16,1-5-4 16,-4-2-1-16,5-3 0 15,1-6 0 1,1-4 2-16,8-5 0 15,1-3 1-15,1 0 0 16,0 0 6-16,2-17 0 16,2-12-8-16,0-2-2 15,0-8 1-15,13 2-1 16,9-2 3-16,1 1-2 0,0 4 0 16,6 4 0-16,0 0 0 15,3 0-1-15,-3 0 0 16,0 4 0-16,-5 3-11 15,-5 10-44-15,-11 6-24 0,-6 7-48 16,-2 0-138-16</inkml:trace>
  <inkml:trace contextRef="#ctx0" brushRef="#br0" timeOffset="9006.26">25488 11511 314 0,'0'0'81'16,"0"0"35"-16,0 0-35 15,0 0-41-15,0 0-21 16,0 0-6-16,-62 15-8 0,37 11 14 15,0 4 10-15,3 1-13 16,4 0-4-16,2 4-2 16,3 0-2-16,4-1-2 15,4-3-2-15,3-5 2 0,2-6-6 16,0-6-1-16,5-6 1 31,13-4 6-31,4-4-2 16,5 0 6-16,-1-12 1 15,-1-13-11-15,-5-6 1 0,-5-8 0 16,1-2 0-16,-5-3 0 16,-4 6-1-16,-2 7-1 15,-3 13 1-15,-2 8 0 16,0 6 0-16,0 4-2 16,0 0-7-16,0 14-4 0,0 12 12 15,-2 4 1-15,-3 2 0 16,3-3 0-16,2-4 2 15,0-2-4-15,0-7 3 16,0-6-1-16,0-5 4 0,0-2-1 16,14-3-1-16,3 0 7 15,-1-8-6-15,2-12-1 16,-5-2-1-16,-4-6 4 31,-3-3-5-31,-1-1 0 0,-2-2 0 16,1 6 0-16,0 6 1 15,-2 10 0-15,1 8-1 16,-1 4 0-16,0 0-5 16,2 6-7-16,4 16 8 15,-4 4 2-15,-2 4 2 16,0 0 4-16,-2-1 4 0,0 1 1 16,0-4-4-16,0-4-2 15,0-2-1-15,0-4-2 16,2-5 2-16,3-2 4 0,1-4-3 15,-1-3-3-15,-2-2-27 16,-3 0-114-16,0-3-141 16</inkml:trace>
  <inkml:trace contextRef="#ctx0" brushRef="#br0" timeOffset="9207.09">25613 11239 355 0,'0'0'34'0,"0"0"10"15,0 0 8-15,0 0-37 16,0 0-15-16,0 0-31 16,6-13 31-16,-6 27-13 15,0 3-24-15,0-2-93 0</inkml:trace>
  <inkml:trace contextRef="#ctx0" brushRef="#br0" timeOffset="9758.74">25721 11497 347 0,'0'0'47'0,"0"0"-13"16,0 0-33-16,0 0 15 0,0 0 40 16,0 0-2-16,-2 104-27 15,2-72 2-15,0-5-3 16,0 2-6-16,0-8-10 15,0-5-6-15,0-3-2 0,0-5 0 16,-2-4-2-16,2-2 3 16,0-2-2-16,0 0 8 31,-2 0 6-31,0 0-4 16,0-16-9-16,2-4-1 0,0-4-1 15,0-7 0-15,2 2-1 16,16 0 1-16,1 5-1 15,6 4 1-15,4 8-3 16,-2 2 2-16,2 6 0 16,-2 4 2-16,-2 0 19 0,-4 0-2 15,-3 9-3-15,-5 8 0 16,-1 1-6-16,-10 5 1 16,-2-2-3-16,0 5 1 15,0-1-5-15,-8 5 1 0,-4-4-3 16,-1 3 0-16,-3 4-1 15,-7-5-187-15</inkml:trace>
  <inkml:trace contextRef="#ctx0" brushRef="#br0" timeOffset="15105.5">17200 13427 383 0,'0'0'43'0,"0"0"-3"15,0 0 25-15,0 0-9 16,0 0 0-16,0 0 3 0,0 0-12 16,0-62-19-16,0 62-13 15,0 0-6-15,0 0-2 16,0 0-4-16,0 0-3 16,0 0-1-16,0 0 1 15,0 0 0 1,2 7 0-1,11 10 8-15,8 1-7 0,10 5 11 16,11 0-1-16,22 5-1 16,23 4 9-16,23 6 2 15,17 8-4-15,6 4 0 16,-1 4-7-16,-11-1-6 0,-17-5-3 16,-19-6 5-16,-25-8-5 15,-20-8-1-15,-13-8 0 16,-16-8-1-16,-6-3 1 0,-5-7 1 15,0 0-1-15,0 0 3 16,0 0 4-16,0 0-2 16,0 0-5-16,0 0 8 15,0 0-6-15,0 0 2 16,0 0-4-16,0-9-6 16,0 1-7-1,-5-5-38-15,-8-4-67 16,-6-1-113-16,0-5-298 15</inkml:trace>
  <inkml:trace contextRef="#ctx0" brushRef="#br0" timeOffset="15623.08">18216 13293 359 0,'0'0'48'0,"0"0"11"32,0 0 16-32,0 0-26 15,0 0 3-15,0 0-16 16,-20-6-18-16,18 6 2 15,-3 0-5-15,-6 0 1 16,-9 18-1-16,-5 6 1 0,-6 5 4 16,0 5-2-16,-2 4-1 15,-3 1 5-15,-6 5-12 16,-9 12 3-16,-12 4 6 0,-8 9 4 16,-9 3-2-16,-3-2-10 15,5-6-2-15,11-6-1 16,16-12-5-16,10-7-1 15,15-7-2-15,6-10 3 0,6-4-2 16,6-12-1-16,5-2 0 16,3-4 0-16,0 0 2 15,0 0 0-15,0 0-2 32,0 0 0-32,0 0 0 15,0 0-1-15,0 0-6 0,0 0-27 16,9-9-18-16,7-3-74 15,-3 0-97-15</inkml:trace>
  <inkml:trace contextRef="#ctx0" brushRef="#br0" timeOffset="20002.97">17291 14536 328 0,'0'0'55'0,"0"0"9"0,0 0 14 15,0 0-7-15,0 0-23 16,0 0-2-16,0 0-7 16,-2-32 0-16,2 30-5 15,0 2-7-15,0 0-10 0,0 0-7 16,0 0-1-16,0 0-9 16,0 0 0-16,0 0 0 15,0 0 0-15,0 0 0 16,0 0-1-16,0 0 1 0,0 0 1 15,0 0 0-15,0 0 1 16,0 0-2-16,0 0 1 31,0 0 1-31,0 0 0 16,0 0-2-16,0 0 0 16,0 0 0-16,0 0-1 0,0 0 0 15,0 0 0-15,0 0 1 16,0 0 1-16,0 0-1 15,0 0-3-15,0 0 3 16,0 0-5-16,5 0-2 0,18 15 5 16,12 14 2-16,7 5 0 15,9 6 0-15,12 8 0 16,3 2 1-16,13 2-1 0,5-3 1 16,3 1 0-1,0-4-1 1,-2 1 3-16,-12 2-3 15,-9-6 0-15,-12-6-3 16,-10-4 3-16,-8-6 0 16,-10-5 0-16,-8-5-1 0,-7-7 2 15,-5-6-2-15,-4-4 1 16,0 0 0-16,0 0 0 16,0 0 0-16,0 0-2 15,0 0-14-15,0-10-37 16,-13-2-25-16,-3-7-20 15,-1 1-81-15,-4 0-219 0</inkml:trace>
  <inkml:trace contextRef="#ctx0" brushRef="#br0" timeOffset="20454">18112 14476 395 0,'0'0'39'15,"0"0"29"-15,0 0-8 16,0 0 2-16,0 0-7 16,0 0-24-16,-77-18-20 0,55 40-2 15,-2 2 14-15,-1 1 11 16,-1 8-3-16,-6 5-10 15,-3 14-3-15,-12 10 4 16,-9 12-5-16,-11 3 2 16,-6-3-7-16,-3 0-7 0,3-8 6 15,8-4-5-15,11-13 2 16,11-9 1-16,17-8-6 16,10-10-3-16,8-8 1 15,3-4-1-15,1-6 1 0,4 0 1 16,-3 0-2-16,1-4 0 31,0 5 6-31,-1-5-6 16,1 0 1-16,2 0-1 15,0 0 0-15,0 0-8 0,0 0-16 16,0 0-45-16,5-14-60 16,17-11-47-16,3-3-49 15</inkml:trace>
  <inkml:trace contextRef="#ctx0" brushRef="#br0" timeOffset="22791.4">7108 14093 275 0,'0'0'59'0,"0"0"-15"16,0 0 14-16,0 0 6 15,0 0-19-15,0 0-7 16,0 0-14-16,-6-6-9 0,6 6-7 16,0 0-2-16,0 0 2 15,0 0-1-15,0 0 6 16,0 0-7-16,0 0-1 16,0 0-5-16,0 0 0 15,0 0 0-15,15 0 3 16,7 0 3-16,3 0 0 0,8 0 1 15,12 0 7-15,8 0 6 16,12-4 1-16,9-8-9 31,11 2 3-31,8-4-8 0,12 1 1 16,9 5-4-16,6 3-4 16,-2-1 2-16,-7 2-1 15,-4-1-2-15,-2 1 3 16,-4 1-3-16,-3-4 2 0,-5 2 0 15,-1-6 0 1,-5 2 1-16,-7 0 0 0,-11 1-2 16,-11 4 1-16,-16 4-1 15,-15 0 0-15,-9 0-1 16,-11 0-2-16,-3 0 3 0,-4 0-1 16,0 0 1-16,0 0 0 15,0 0 0-15,0 0 0 16,0 0 13-16,0 0-6 15,0 0-4-15,0 0-3 16,0 0-11 0,0 0-49-16,-2 7-24 15,-9 8-16-15,-7-1-146 16</inkml:trace>
  <inkml:trace contextRef="#ctx0" brushRef="#br0" timeOffset="23929.4">7313 15422 394 0,'0'0'43'0,"0"0"29"16,0 0 4-16,0 0-29 16,0 0-13-16,0 0 0 0,0-20-1 15,0 20-11-15,0 0-9 16,0 0-3-16,0 0 0 15,0 0-2-15,0 0 2 16,0 0-6-16,0 0-1 16,0 0-3-16,0 0-2 0,5 0 2 15,17-2 5-15,3-3-2 16,11 0 3-16,3-2-3 16,9 2 3-16,6-3 0 15,7 1 0-15,9 4 0 0,5-7-5 16,12 2 1-16,4-4 4 31,5-2-3-31,-3 0-1 16,-5-2 0-16,-14 2-1 15,-12 4 2-15,-20 0-2 16,-17 5 0-16,-12 3-1 0,-11 2 0 16,-2 0 0-16,0 0 3 15,0 0-2-15,0 0 3 16,0 0 4-16,0 0-6 0,0 0-1 15,0 0 2-15,0 0 0 16,0 0-3-16,0 0-6 16,0 0 1-16,0 0-29 15,0 0-39-15,0 0-43 16,0 0-95-16,0 0-242 0</inkml:trace>
  <inkml:trace contextRef="#ctx0" brushRef="#br0" timeOffset="25347.94">10030 14103 287 0,'0'0'56'0,"0"0"-12"15,0 0 11-15,0 0 29 16,0 0-30-16,0 0-17 16,-15-30-4-16,15 30-13 0,0 0-3 15,0 0 4-15,0 0-8 16,0 0 3-16,0-2-4 16,2-3-8-16,17 1 3 15,6 3-3-15,8 1-1 16,6 0-2-16,13 0-1 15,17 0 4-15,18 0-1 0,19 0 0 16,13-6-1-16,10-1 4 16,1 2-6-16,-6-4 1 15,-7 5 0 1,-15-1 0-16,-11 1 1 16,-8-6 1-16,-8 1-2 15,-8 1 0-15,-11 1-1 16,-11 0-1-16,-16 3 1 15,-12 3 0-15,-8 1-2 16,-9 0 2-16,0 0-1 0,0 0-2 16,0 0 1-16,3 0 0 15,-1 0-5-15,0 0 6 16,0 0-1-16,0 4-2 16,-2-1-9-16,0 2-34 0,0 2-30 15,0 1-98-15,0-4-17 16</inkml:trace>
  <inkml:trace contextRef="#ctx0" brushRef="#br0" timeOffset="26183.2">13722 13926 320 0,'0'0'84'0,"0"0"-80"16,0 0-2-16,0 0 37 16,0 0 48-16,0 0-51 15,-6 0-16-15,6 0 9 0,0 0 0 16,8 0-4-16,8 0-7 15,8 0 3-15,13 0 4 16,5 0-10-16,11 0 0 0,3 0-7 31,7-2-6-31,3 0 3 16,3 2-4-16,7-4 1 16,6 4 0-16,7 0-2 15,12 0 0-15,8 0 2 16,3 0-1-16,-4 0 0 0,0 0-1 15,-6 0 2-15,-8 0-1 16,-7 0 0-16,-13-2-2 16,-16-2 2-16,-8-2-1 15,-9 0 0-15,-1-2 0 16,-2-1 0-16,-3 2 1 0,2 2-1 16,-2-2 0-16,-6 1 0 15,-7 2-1-15,-6 1 1 16,-8-2 3-16,-3 3-3 15,-5 0 0-15,0 0-6 16,0-1 4 0,0 3-4-16,0 0-4 15,0 0-42-15,0 0-22 16,-20 0-22-16,-13 0-165 16</inkml:trace>
  <inkml:trace contextRef="#ctx0" brushRef="#br0" timeOffset="27237.16">8916 15545 379 0,'0'0'68'15,"0"0"-49"-15,0 0 15 16,0 0 18-16,0 0-9 0,0 0-11 16,67-21-14-16,-36 17 2 15,7 0-8-15,11 0 10 16,16 0-9-16,15-4 4 0,20-5 7 16,27-6 0-1,23-3-12 1,14-2-1-16,10-3-7 15,-8 10-4-15,-24-1 4 16,-28 9-8-16,-34 4 5 16,-33 3-1-16,-25 2 1 0,-17 0-1 15,-5 0 0-15,0 0 2 16,0 0 0-16,0 0 4 16,0 0-1-16,0 0-1 15,-9 0-4-15,0 0-23 16,0 4-50-16,4 5-35 0,3-4-106 15</inkml:trace>
  <inkml:trace contextRef="#ctx0" brushRef="#br0" timeOffset="27923.59">12026 15332 345 0,'0'0'23'15,"0"0"-13"1,0 0 44-1,0 0 46-15,0 0-38 0,0 0-1 16,-90-20 2-16,86 20-18 16,4 0-4-16,0 0-17 15,0 0-21-15,0 0-1 0,0 0-1 16,0 0-1-16,4 0 0 16,32 0 12-16,24 0 26 15,21 0-14-15,17 4-13 16,9-4-1-16,9 0-6 15,9 0 1-15,4 0-5 0,2 0 3 16,3 0-3-16,-2 0 2 16,-6 0 2-16,-5-4-3 15,-18-6-1-15,-17-4-2 16,-18 2 2 0,-18-1 2-16,-5 4 0 15,-9 2-2-15,-3 4-3 16,-10-1 3-16,-4 4 0 15,-7-4-1-15,-8 4-2 16,-1 0-4-16,-3 0-14 16,0 0 2-16,0 0-9 0,0 0-10 15,0 0-46-15,0 0 15 16,0 9-28-16,-7-2-105 16</inkml:trace>
  <inkml:trace contextRef="#ctx0" brushRef="#br0" timeOffset="32668.52">20004 14145 324 0,'0'0'76'16,"0"0"-41"-16,0 0-31 15,0 0-3-15,0 0 12 0,0 0 4 16,0 0 38-16,54-4-24 15,-30-8 2-15,0-4-11 16,1-1-8-16,-5-3-11 16,-3 1-1-16,-3 0 0 0,-5-3 3 15,-7 3-3-15,-2-2-2 16,0 0 2-16,0-4-1 16,-2-1 2-16,-11 2-2 15,-5 0 4-15,3 5-1 0,-6 2-4 16,-1 5 9-16,-3 6 2 15,1 4-2-15,-2 2-3 16,1 0 1-16,-2 0-2 16,2 5-4-1,3 8 2-15,-2 6 2 16,1 8 0-16,1 5 0 16,-1 6 0-16,4 7 0 15,3-2 1-15,3 4-3 16,9-8 3-16,4-2 0 15,0-5-6-15,0-6 0 0,24-3 4 16,10-4 2-16,8-6 0 16,7-8 3-16,4-5-5 15,-2 0 1-15,-9 0-4 16,-7 0 1-16,-16-2 1 16,-7-1 1-16,-10 3-3 0,-2 0 0 15,0 0 7-15,0-5-6 16,0 3-2-16,-14 0 0 15,-11 2 0-15,-6 0-2 16,-9 21-1-16,-4 8 3 0,-1 4-1 16,10 0 1-16,12-3 2 31,12-2-1-31,11-7-1 16,0-3 0-16,11-4 0 15,25-8 0-15,11-3 8 16,9-3-1-16,4 0-2 0,0 0-4 15,0-9 4-15,5-5-3 16,-3 0 0-16,-4-4-2 16,-9 1 1-16,-13-5 0 0,-12-2 1 15,-12-4-1-15,-12-7 3 16,0 1-3-16,0-1-1 16,-21 5 2-16,4 8-1 15,-1 5 3-15,2 5 12 16,5 7-7-16,2 5-2 0,5 0 3 15,0 0-10-15,-2 2-6 16,4 15 6-16,-4 6-2 31,6 3 4-31,0-4-2 16,0 2 2-16,2-3-3 0,18 0 2 16,3-5 0-16,1 0 0 15,5-8 0-15,2-3 3 16,10-4-1-16,-2-1 3 15,5 0-5-15,-1 0 1 16,-5-9-2-16,-5-8 2 0,-8-3 2 16,-10-1-3-16,-3-2-1 15,-10 1 2-15,-2-5 0 16,0 4-2-16,0 7 0 16,0 6 0-16,0 6 0 15,0 4 0-15,0 0-2 0,0 0 1 16,0 0 1-16,0 0-5 15,0 0-1-15,0 0 2 32,0 0-12-32,0 0-18 0,-2 0 1 15,0 0-22-15,0 0-27 16,-3 0-13-16,0 0-98 16</inkml:trace>
  <inkml:trace contextRef="#ctx0" brushRef="#br0" timeOffset="33136.78">20415 13802 238 0,'0'0'73'0,"0"0"-1"0,0 0 21 15,0 0-24-15,0 0-14 16,0 0-37-16,-10-12-18 16,6 20-5-16,-1 12 5 0,-3 2 21 15,-2-2-6-15,-1-2 2 16,3-4-3-16,-6-2-4 15,-3 0 6-15,-2-4-5 16,-3 0-4-16,2-4-2 0,4-4 0 16,5 0 1-16,5 0 0 15,-1 0 2-15,7-14-2 16,0-4-5-16,0-3 3 16,0-6-1-16,16-1-2 15,8 5-1-15,0 4 0 0,3 5-1 16,0 9-3-16,-2 5-11 31,-1 0-17-31,1 0-48 16,-1 12-74-16,-4-3-121 15</inkml:trace>
  <inkml:trace contextRef="#ctx0" brushRef="#br0" timeOffset="33487.61">20710 13659 403 0,'0'0'72'15,"0"0"2"-15,0 0-10 16,0 0-36-16,0 0-20 0,0 0 10 16,0 0 26-16,54 100-11 15,-43-45-4-15,1 2-5 31,-2 1 8-31,4 0-17 16,-3 0-5-16,2-2-2 16,5-3 0-16,1-7 0 0,0-7-3 15,-3-8-2-15,-1-10 0 16,-3-7-2-16,-3-8 0 16,-1-1 4-16,-6-5-5 15,3 0-24-15,-5 0-46 0,0-17-36 16,0-7-128-16,-24-2-148 15</inkml:trace>
  <inkml:trace contextRef="#ctx0" brushRef="#br0" timeOffset="34807.1">20654 14129 327 0,'0'0'86'16,"0"0"-29"-16,0 0 22 15,0 0-26 1,0 0-4-16,0 0-26 15,-15-10-4-15,36-1-4 16,19-1 19-16,15-4-18 16,10-3-1-16,4-4-10 15,-3 0-4-15,-5-5 1 16,-12-2 1-16,-16-5 0 0,-12-1-3 16,-15-4 0-16,-6-1 0 15,0 2 0-15,-6 1 0 16,-10 8 0-16,1 9 2 15,3 7 2-15,8 6-1 0,-1 4 15 16,3 4-4-16,2 0-9 16,0 0-5-16,0 22-14 15,0 10 14-15,0 7 5 16,0 3-2-16,0 2 5 0,0 2 2 31,7 0-1-31,1-4 0 16,6-2-6-16,-1-6-1 15,1-8 1-15,1-6-2 16,-3-8 1-16,-6-7-1 16,1-3 4-16,-3-2-5 15,3 0 6-15,4 0 2 0,2-19-1 16,6-8-5-16,1-9-2 16,-1-9 0-16,2 3-4 15,1 4 2-15,0 10 2 0,-2 11-1 16,-5 6-2-16,-1 8 2 15,-5 0-1-15,1 3-2 16,-2 0-3-16,-1 0 2 16,1 10 2-16,2 10 0 15,-2-1 3-15,3 4 0 0,3 3 0 16,1 4 0-16,6-3 2 31,6-3-2-31,4-7 0 16,4-2 4-16,1-8 0 15,1-4-3-15,2-3 3 0,-6 0-1 16,-6 0 0-16,-10-17 1 16,-5 0-1-16,-10-12-1 15,-2-1 1-15,0-10-3 16,-2-6 0-16,-16-2 0 16,2 2 0-16,5 4 1 0,5 10 0 15,3 10-1-15,1 9 0 16,2 12 2-16,0 1-1 15,-2 0-1-15,0 0-6 16,0 0-12-16,-6 12 1 0,4 8 7 16,-5 6 10-16,-1 0 2 15,0 2 3-15,4 4-2 32,1 0 3-32,5 3-3 15,0 4 3-15,0-6-3 0,5 2-2 16,13-4 4-16,3-5-3 15,4-7-1-15,2-5 1 16,2-5 3-16,-2-7 1 16,0-2-1-16,0 0 0 0,-2 0-1 15,2-16-4-15,2-11-3 16,0-5 3-16,3-5-5 16,-3-10 4-16,-7-9-2 15,-7-6 2-15,-5-8-8 16,-6-4 4-16,-4 5 4 0,0 15-2 15,0 15 3-15,0 22-4 16,-11 11 0-16,-5 6-15 16,1 0 18-16,-7 6 1 15,-1 16-1-15,3 2 1 0,9 0-4 32,11-2-1-32,0-1-2 15,6-1 7-15,26-3 5 16,8 1-2-16,7-4 6 15,2-1-7-15,0-1-1 16,-9-1 0-16,-2 6 0 0,-13-8-2 16,-8 6 1-16,-5 1-2 15,-8 0-4-15,-2 2 4 16,-2 2 2-16,2 2 8 16,5 0-5-16,2 2 1 15,13 0-2-15,9-2 1 0,12 1 0 16,1-4 3-16,-4-1-1 15,-9-4-4-15,-8-1-1 16,-9-9 0-16,-6 0 0 0,-6-4-9 16,1 0-31-16,-3 0-63 15,0 0-53-15,0-3-396 32</inkml:trace>
  <inkml:trace contextRef="#ctx0" brushRef="#br0" timeOffset="35242.42">19529 15213 331 0,'0'0'44'31,"0"0"-21"-31,138 0 93 0,-40-27-19 16,33-18-33-1,41-17 5-15,51-14-3 0,43-16-10 16,32-12-16-16,19-12-28 15,-7 0-3-15,-11 12-6 16,-28 23 0-16,-37 23 0 0,-51 17-3 16,-56 20 0-16,-53 9-4 15,-36 7 4-15,-24 3-4 16,-14 2-7-16,0 0 2 16,-16 7 9-16,-20 16 0 15,-18 5-20-15,-10 2-68 16,-17 8-52-16,-19-6-105 0</inkml:trace>
  <inkml:trace contextRef="#ctx0" brushRef="#br0" timeOffset="35676.6">19574 15441 332 0,'0'0'23'0,"0"0"6"16,0 0 49-16,0 0 27 0,0 0-21 16,0 0-4-16,196-12-20 15,-78-31-4-15,33-13-17 16,41-12-3-1,42-8-11-15,47-17-10 0,36-7-15 16,19-18 2 0,21-5 2-16,-9 4 2 15,-23 20-5-15,-44 23-1 16,-61 27-2-16,-61 17 2 16,-54 14 1-16,-41 4-1 0,-23 6 1 15,-19 3-1-15,-11 1 0 16,-6 1 3-16,-3 1-6 15,-2 2 2-15,0 0-1 16,0 0-6-16,0 0-13 16,0 0-32-16,-7 10-34 0,-11 8-31 15,-11 0-64-15,-6-1-168 16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6T13:03:43.713"/>
    </inkml:context>
    <inkml:brush xml:id="br0">
      <inkml:brushProperty name="width" value="0.2" units="cm"/>
      <inkml:brushProperty name="height" value="0.2" units="cm"/>
      <inkml:brushProperty name="color" value="#004F8B"/>
    </inkml:brush>
  </inkml:definitions>
  <inkml:trace contextRef="#ctx0" brushRef="#br0">903 17 848,'0'0'11368,"-12"-4"-10746,3 2-697,3 0 237,0 0-1,0 0 1,0 1-1,0-1 0,0 1 1,0 1-1,0-1 1,-1 1-1,1 0 0,0 0 1,0 1-1,-1 0 1,1 0-1,0 1 0,0-1 1,0 1-1,0 1 1,1-1-1,-1 1 0,1 0 1,-9 6-1,-124 119 499,-170 203 0,270-289-609,0 1 136,-3-1 0,-1-3 0,-75 55-1,107-89-157,9-5-89,1 0-1,-1 1 1,1-1 0,0 0 0,-1 0 0,1 0 0,-1 0-1,1 1 1,0-1 0,-1 0 0,1 0 0,-1 1 0,1-1 0,0 0-1,-1 1 1,1-1 0,0 0 0,0 1 0,-1-1 0,1 1-1,0-1 1,0 0 0,0 1 0,-1-1 0,1 1 0,0-1 0,0 1-1,0-1 1,0 1 0,0-1 0,0 1 0,0-1 0,0 1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1:09.803"/>
    </inkml:context>
    <inkml:brush xml:id="br0">
      <inkml:brushProperty name="width" value="0.05292" units="cm"/>
      <inkml:brushProperty name="height" value="0.05292" units="cm"/>
      <inkml:brushProperty name="color" value="#FF0000"/>
    </inkml:brush>
  </inkml:definitions>
  <inkml:trace contextRef="#ctx0" brushRef="#br0">21684 6697 684 0,'0'0'102'0,"0"0"-76"15,0 0 0-15,0 0 6 16,0 0-30-16,0 0 7 0,0 128 11 16,3-61 0-16,4-1 19 15,2-4-9-15,1-4-8 16,2-4-9-16,-1-5-7 16,0-6 5-16,-2-6-2 15,-2-7-5-15,-3-8-1 16,-2-7 0-16,-2-8-2 15,0-3 4-15,0-4-1 16,0 0 0-16,0 0-4 16,0 0-10-16,0-4-50 15,0-20-55-15,0-12-267 16</inkml:trace>
  <inkml:trace contextRef="#ctx0" brushRef="#br0" timeOffset="410.39">21747 6691 531 0,'0'0'101'0,"0"0"-17"0,0 0 28 16,0 0-37-1,0 0-36-15,0 0-22 16,-5-44-13-16,37 38-3 15,8 1-1-15,15-2 6 16,6 2 2-16,-1 0 1 16,-9 5-3-16,-9 0-5 15,-17 2-1-15,-11 20-4 16,-12 8 4-16,-2 8 1 0,-6 5 28 16,-26 1-1-1,-2-5-2-15,-4-2-6 0,-4-7-7 16,3-6-2-16,-2-4-7 15,1-3 3-15,5-3-7 16,6-5 2-16,12-3-2 16,11-6 2-16,4 0-2 15,2 0-2-15,0 0-23 16,0 0-14-16,0 0-30 16,18-8-21-16,10-13-100 15,9-3-151-15</inkml:trace>
  <inkml:trace contextRef="#ctx0" brushRef="#br0" timeOffset="1160.34">22344 6234 514 0,'0'0'96'0,"0"0"-4"16,-135-94 2-16,79 79-7 15,-8 8-48-15,-1 7-4 16,-5 0-11-16,-3 7 3 16,-5 20-9-16,0 7-3 0,-5 6-3 15,3 9 5 1,2 2-6-16,2 5 4 0,9 4-4 15,5 5-4-15,4 6 1 16,6 1 3-16,10 9 0 16,9 0-7-16,6-1 1 15,9-2 3-15,12 0 2 16,6-2 0-16,0 3-8 16,24-1 3-16,18 1 0 15,14-6 2-15,16 0-2 16,8-7 1-16,7-6 0 15,0-9-1-15,0-8-2 16,-4-8-2-16,-6-12 2 16,2-9 1-16,0-12-2 15,8-2 0-15,13-7 3 0,10-22-2 16,8-7-2 0,-4-6 0-16,-7-4 2 0,-10-4-3 15,-10-2-4-15,-8-8 4 16,-8-9 2-16,-9-12 1 15,-6-9 0-15,-11-9-2 16,-14-3 2-16,-13-1-2 16,-16 3 2-16,-2 4 0 15,-24 3-1-15,-25 11 1 16,-18 7 2-16,-16 5 3 16,-15 5-4-16,-7 4 1 15,1 9-2-15,4 8-2 0,5 10 1 16,16 8-2-1,14 8-1-15,14 6 1 0,19 3-5 16,8 6 4-16,9 3-1 16,-2 0-4-16,2 0-13 15,-1 14-16-15,-1 14-18 16,5 2-14-16,8 7-49 16,4-4-15-16,0-3-117 15</inkml:trace>
  <inkml:trace contextRef="#ctx0" brushRef="#br0" timeOffset="4059.5">21682 6240 131 0,'0'0'72'0,"0"0"-36"15,0 0 13-15,0 0 7 16,0 0-16-16,0 0 5 16,8-14-6-16,-2 12-7 15,3-2-1-15,-1 0-8 0,4-2-7 16,1-1 15-16,5-2-7 16,0-3-4-16,4-2 2 15,3-2-12-15,0-3 8 16,1 4-6-16,2-4-2 15,2-1-3 1,4 3-1-16,-1 1 2 16,7-1 4-16,2 2-5 15,5 0-2-15,7-1-2 16,4 3 5-16,2-4-3 16,0 3-5-16,-5-2 6 0,1 2-5 15,-4-2 3 1,-1 2 4-16,2 0 1 0,3 0-3 15,4 2 2-15,3 1-1 16,1-1 1-16,4 1-1 16,-2 2-3-16,-1 2 0 15,-5 0-3-15,-2 6 2 16,-7 1 0-16,-4 0 1 16,-5 0-2-16,-3 0-1 15,-4 0 1-15,-2 6 1 16,1 6-2-16,1 2 1 15,1 1 0-15,0-1 4 16,0 1 0-16,-3 2 1 16,0-5-2-16,-1 2 3 15,-1-1-2-15,-4 3-2 0,-3-1-3 16,3 2 0-16,-3 1 0 16,1 2-1-16,-1 5 1 15,3-1 0-15,2 2 2 16,0 1-2-16,0 2 2 15,-7-2-3-15,0 4 0 16,-8 1 0-16,-3 0 1 16,0 3 5-16,-4-3-4 15,0-1-1-15,-1 0 0 16,3-1 3-16,1-2-2 16,-4 0-1-16,1-2 0 15,-1 1 0-15,-2 2 1 0,-2-3 0 16,-2 3 4-16,0-2 0 15,0 1 2-15,0 2-1 16,0 1-2-16,-8-4 2 16,-3 4-7-16,-1-6 2 15,4 0-2-15,-5 1 2 16,-1-5-1-16,-1 6 4 16,-1-5-4-16,-2 0-1 15,-2-1 4-15,-3 0-3 16,2-1-1-16,-2 0 2 15,3-2-1-15,3 0-1 0,1-2 0 16,-3 0 3-16,6-2-6 16,-5 3 6-16,3 1-3 15,-5 0 1-15,0 0 0 16,-4 0 1-16,-1 0-2 16,-2 0-4-16,0 0 3 15,-2-1 1-15,0 2 0 16,-2-3 0-16,2 0 0 15,-2-2 0-15,2-2-2 16,-3 2 2-16,1-1-3 16,2-1 0-16,-2-3 1 15,2 3 1-15,2-2-3 0,-1 2 4 16,-1 0 0-16,4-1-1 16,1-2 0-16,5 1 1 15,0-2 1-15,1 1 0 16,1-5-1-16,-2-1 1 15,1 1-1-15,1 3 3 16,-4-3-3-16,-1-1 0 16,0 4 0-16,2-2 0 15,-1 2 0-15,0-3 0 16,1-1 0-16,-3 1 1 16,0 1-1-16,2-1 0 15,-4 0 1-15,3 1-1 16,-1-1 0-16,-1 3-1 15,2-1 3-15,1-1-4 16,-3 2 2-16,4-3 0 0,0 1 2 16,3 2-2-16,-2-3-1 15,3 1 1-15,-1 2 0 16,-1-4 2-16,3 3-2 16,-4-4 0-16,2 3 0 15,-1-1 0 1,-5 2-1-16,1 0 1 15,0 0 1-15,2-2-1 16,3 0-1-16,-2-2 1 16,1 2 1-16,3-1 0 0,-5-3-2 15,-1 3 2 1,-5 0-1-16,-3 4 0 0,-4-3 0 16,-6 2-1-16,8-3-2 15,4 2 3 1,8-3 0-16,5 0 0 0,5-2 2 0,1 0-2 15,0 2 0-15,0-1-1 16,1 2 1-16,1-1 0 16,-1 2 0-16,0-2-1 15,2-2 1-15,3 2 0 16,0-2-4-16,0 0 2 16,2 0-24-16,0 0 2 15,0 0-17-15,0 0-61 0,-4 0-139 16</inkml:trace>
  <inkml:trace contextRef="#ctx0" brushRef="#br0" timeOffset="5400.1">23372 6180 447 0,'0'0'102'0,"0"0"2"16,0 0-4-16,0 0-11 15,0 0-38-15,0 0-20 16,0 0-18-16,0-16-13 16,0 16-1-16,0 20 1 15,0 10 1-15,0 12 8 0,0 6 4 16,7 8 5-1,5 0-6-15,-2-1 2 0,1-1-7 16,3-8-2 0,-5-4 1-16,-1-6-6 0,-3-10 3 15,0-7 0-15,-3-10-2 16,0-7 3-16,-2-2-1 16,0 0 6-16,0 0 2 15,0-3 31-15,0-14-5 16,-6-9-29-16,-13-2-8 15,-3-6 1-15,-3-8 0 16,-2-6-1-16,4-10 2 16,4-2-2-16,9 1 0 15,5 4-1-15,5 6-1 16,0 11 2-16,13 9-1 0,12 6-5 16,2 7 2-16,4 4-2 15,2 3 5-15,-2 6-1 16,1 3-2-16,-3 0 1 15,-2 0-1-15,-8 5-2 16,-3 10 3-16,-3 2-1 16,-6 6 0-16,-2 1 2 15,-5 4 2-15,0 0-2 16,0 2 2-16,0-1 3 16,-16-4-1-16,-2 1 0 15,0-5-1-15,3-9 3 16,5-5-3-16,8-4 1 15,2-3 3-15,0 0-4 0,0 0 2 16,0 0 1-16,0 0-4 16,19 0-1-16,7-3-1 15,3-4 2-15,3 0 0 16,-1 3-1-16,-2 4 0 16,-3 0-1-16,-4 0-1 15,-3 0-2-15,-7 14 2 16,0 3 0-16,-5 2-1 15,-3 5 0-15,-4 3 4 16,0 1 0-16,0 2 5 16,-13 0-4-16,-9-4 1 15,1-2 1-15,-4-2 0 16,-1-4 0-16,0 0-1 16,-9-8 5-16,6 0-1 0,-2-4-1 15,7-2-2-15,6-2-1 16,3 0-2-16,8-2 2 15,2 0-2-15,3 0 1 16,2 0 2-16,0 0-1 16,0 0 1-16,0 0-3 15,0 0-4-15,0-4-19 16,0-2-42-16,0-6-37 16,0 2-92-16,7 0-229 15</inkml:trace>
  <inkml:trace contextRef="#ctx0" brushRef="#br0" timeOffset="7694.16">24940 5912 287 0,'0'0'68'0,"0"0"35"16,0 0 18-16,0 0-37 31,0 0-18-31,0 0 2 16,-54-65-21-16,29 60-13 0,-10 2-4 15,-6 3-8-15,-7 0-7 16,-8 0 1-16,-7 3 1 16,1 14-8-16,0 5 8 15,1 9 1-15,1 4-14 16,6 6 4-16,1 3 6 0,4 2-5 16,4 4-4-16,-1 2 4 15,1 6 0-15,3-1-2 16,0 2 1-16,3 1-3 15,4 2-5-15,8 7 4 0,0-3-3 16,10 0 5-16,3-1-5 16,3-5-1-16,0-1 1 15,2-2 2-15,0-1 3 16,3 1-3 0,-1-4 0-16,4 2-3 15,1-4 3-15,2-3 0 16,0-1-1-16,0-1 0 15,9-3-2-15,11-4 1 16,11 0 2-16,12-3 0 16,5-3-3-16,10-1 2 0,7-6 4 15,-3-3-6-15,2-7 2 16,-4-3-2-16,-3-8 1 16,8-5-1-16,6 0 0 15,14 0 0-15,7-16-3 0,3-5-5 16,-3-3-1-16,-3-1 6 15,-2-4-1-15,-7 0 0 16,0-6 4-16,1-2 0 16,-4-8 0-16,2-7 1 15,-4-6-1 1,-1-3 2-16,-9 2-1 0,-5 0 3 0,-12 1 0 31,-5 2 1-31,-9-2 4 16,-7-7 0-16,-8-6 3 15,-3-8-6-15,-5-3 0 0,-2-1-6 16,-4 6 2-16,-5 1-1 16,0 2 0-16,-10 3-1 15,-16 1-2-15,-8 8 2 16,-4 1 0-16,-8 8 0 0,-8 2 1 16,-8 9-2-16,-9 6 2 15,-8 8-5-15,-1 8 2 16,0 6 2-16,6 8 0 15,7 2 0-15,7 2 0 0,4 2 0 16,3 0-1-16,4 0-3 16,0 0 2-16,2 14 1 15,2 2 0-15,8 2 0 32,8 1-12-32,4-2-28 15,8 1-14-15,5-2-33 0,8 0-33 16,4-2-61-16,0-2-88 15</inkml:trace>
  <inkml:trace contextRef="#ctx0" brushRef="#br0" timeOffset="9063.93">25053 6414 374 0,'0'0'86'0,"0"0"13"16,0 0 6-16,0 0-7 15,0 0-24-15,0 0-21 16,-78-47-24-16,54 47-9 15,-6 0 6-15,1 0-3 0,-2 0-5 16,-2 0-1-16,0 1-2 16,-3 13-5-16,-3 4 2 15,0 9-5-15,3 5-5 0,1 2 2 16,6 5 9-16,4 4-3 16,7 1-2-16,5 2 4 15,6 0-8-15,3-3 2 16,4-1-3-16,0-1-1 15,2 0 3 1,15-1-4-16,6-2-1 16,6-4 2-16,4-2 0 15,7-4 3-15,1-6-3 16,3-4 0-16,5-9 1 16,2-8 0-16,3-1 0 0,0 0 1 15,-1-12-1-15,-9-2 0 16,-6 2 0-16,-9 2-2 15,-6 3 0-15,-7-1 0 16,-6 2 0-16,-3 0 1 16,-3 3 1-16,-2-1-2 0,4 0-1 15,-4 1 0-15,-2 3-17 16,2-5-4-16,0 1-13 16,0 1-21-16,-2-4-32 15,0 1-30-15,0 2-126 0,0-2-278 16</inkml:trace>
  <inkml:trace contextRef="#ctx0" brushRef="#br0" timeOffset="10451.35">26440 6142 343 0,'0'0'59'0,"0"0"51"16,0 0-2-1,0 0-32-15,0 0-19 16,-143-60-16-16,98 60-10 15,-2 0 1-15,1 5-6 16,-4 18-2-16,-1 7-3 16,-6 8-8-16,-6 8 10 15,-4 5-6-15,-4 2-1 0,4 8-4 16,9 3-2-16,4 10 2 16,7 3-5-16,7 3 10 15,7 0-8-15,6-7-4 16,5 2 2-16,4-3-4 0,4 1 4 15,4-3-2-15,3-2 0 16,1 0-2-16,4-3 9 16,2-4-11-16,0-1 4 15,8 1-2-15,21-7 0 16,13-4 3-16,12-2-3 0,13-4 3 16,7-8-1-16,7-6-2 31,6-6 0-31,-2-10 0 15,-2-4-2-15,-5-10-1 0,-10 0 0 16,2 0-1-16,-3-10 1 16,6-12-6-16,1-5 2 15,2-6 0-15,0-9 1 16,-1-6 1-16,1-7 2 16,-5-3 2-16,-4-3-1 15,-7-4 0-15,-8-3 1 0,-7-2-1 16,-12-2 1-16,-7 0 1 15,-5 0-3-15,-7-3 2 16,-6-3-2-16,-4-9 1 0,-4-5-1 16,0-2 1-16,-8 4-1 15,-19 8 0-15,-9 5 0 16,-7 11 0-16,-9 6 0 31,-8 7 0-31,-8 7 0 16,-1 9 0-16,0 4-1 0,7 8 0 15,6 4 1-15,9 6 0 16,9 3 0-16,7 3-1 16,0 6 1-16,0 3-3 15,-3 0 0-15,1 0 1 0,0 3-2 16,6 8 4-16,4 1 0 16,6 0-16-16,5 1-30 15,6-1-17-15,6 5-8 16,0-1-30-16,0-3-80 15,6-2-144-15</inkml:trace>
  <inkml:trace contextRef="#ctx0" brushRef="#br0" timeOffset="11455.24">26315 6759 463 0,'0'0'127'0,"0"0"-80"0,0 0-20 16,0 0 70-16,0 0-15 15,0 0-33-15,60-17-19 16,-12-4 1-16,10-3-5 15,1-2-4-15,-1-2-10 16,-3 2 0-16,-5-1-3 0,-10 6-2 16,-5 1-5-16,-8 3-1 15,-4 5 3-15,-10 5-2 16,-7 2-1-16,-4 4-1 0,-2 1 0 16,0 0-1-16,0 0-4 15,0 0-13-15,0 0-49 16,-6 13-16-16,-12 4-75 15,-2-1-135-15</inkml:trace>
  <inkml:trace contextRef="#ctx0" brushRef="#br0" timeOffset="11854.44">26595 6663 532 0,'0'0'100'0,"0"0"-100"16,0 0 27-16,0 0 54 16,0 0-29-16,0 0-17 15,0 96 4-15,0-62-2 16,0 5-4-16,0 1-12 0,0 4-1 15,0 0-1-15,0 7-1 32,0 0-11-32,0 4-4 15,-4-4-1-15,0 0 1 16,-3-7-1-16,5-11 1 16,-1-4-3-16,3-7 1 0,0-8 2 15,0-6-2-15,0-3 0 16,0-4 5-16,0-1-5 15,0 0 2-15,0 0-3 16,0 0-13-16,0 0-47 0,0 0-60 16,0-8-128-16</inkml:trace>
  <inkml:trace contextRef="#ctx0" brushRef="#br0" timeOffset="18154.64">17242 7761 508 0,'0'0'43'15,"0"0"27"-15,0 0 24 16,0 0 2-16,0 0-24 0,0 0-10 16,0 0-30-16,0-41-17 15,0 41-6-15,0 0-9 16,0 4-3-16,6 12 3 16,13 5 4-16,14 8 4 15,16 5 1-15,16 5 0 0,12-2 2 16,11 3-5-16,1-1 2 15,2 2-5-15,-4 0 1 32,-6-1 1-32,-6 0-2 0,-10-4-2 15,-9-6-1-15,-12-8 2 16,-12-6-1-16,-13-8 0 16,-10-4-1-16,-4-1 2 15,-5-3-1-15,0 1-1 16,0-1 4-16,0 0-1 15,0 0-1-15,0 0 4 0,0 0-1 16,0 0 1-16,0 0-5 16,0 0-1-16,0-4-45 15,-14-6-39-15,1-2-37 16,-3-8-117-16,-1-4-227 0</inkml:trace>
  <inkml:trace contextRef="#ctx0" brushRef="#br0" timeOffset="18588.91">18085 7645 500 0,'0'0'72'16,"0"0"18"-16,0 0-7 15,0 0-9-15,0 0-39 16,0 0-23-16,-50 15-8 16,28 14 9-16,-9 6 22 0,-7 9-2 15,-6 7-3-15,-5 8-8 16,-3 8-1-16,1 1-5 16,-5 8-4-16,3 3-5 15,1-2-2-15,4-2 0 16,7-9-3-16,5-16-1 0,10-6 2 31,6-13 0-31,4-8-1 16,3-7-2-16,4-6 1 15,2-1 0-15,3-4 1 0,2 1-1 16,-1-4-1-16,1 0 4 16,0-2-4-16,2 0 4 15,0 0-4-15,0 0 3 16,0 0-3-16,0 0-7 15,0 0-35-15,0 0-32 16,0 0-35-16,4 0-165 0</inkml:trace>
  <inkml:trace contextRef="#ctx0" brushRef="#br0" timeOffset="23858.3">18143 8955 417 0,'0'0'56'0,"0"0"19"16,0 0 7-16,0 0 21 15,0 0-8-15,0 0-26 16,0 0-20-16,-29-11-15 16,29 11-6-16,0 0-15 0,0 0-8 15,0 15-3-15,19 9 8 16,12 6 3-16,15 8 3 16,9 8-1-16,12 7 1 15,11 7 1-15,9 2-11 16,12 2 2-16,7-1 5 15,-4-9-5-15,-3-6-6 0,-17-12-2 0,-17-9 1 16,-10-6 1-16,-14-11-2 16,-12-2 2-16,-12-6 2 15,-10-2-4-15,-2 0 1 16,-5 0 0-16,0 0 0 16,0 0 1-16,0 0 2 15,0 0-1-15,0 0 1 16,0-8-4-16,-5-2-2 15,-10-4-27-15,-4-4-37 16,0 0-47-16,-6-6-108 16,1-6-236-16</inkml:trace>
  <inkml:trace contextRef="#ctx0" brushRef="#br0" timeOffset="24297.43">19165 8791 163 0,'0'0'390'16,"0"0"-299"-16,0 0-20 0,0 0-25 16,0 0 6-16,0 0-5 15,-42 6-4-15,20 20-9 16,-5 4 4-16,-6 3 2 15,-7 8-12-15,-7 10 0 16,-11 7-3-16,-11 10 6 16,-11 4-5-16,0 1-10 15,3-3-4-15,13-3-5 16,8-5 1-16,10-4-7 16,6-9 9-16,5-7-9 0,10-6 0 15,2-10 1 1,7-5 0-16,7-12 0 0,3-4-1 15,4 0 0-15,2-3 3 16,0-2-3-16,0 0 2 16,0 0-3-16,0 0-13 15,0 0-15-15,-3 0-11 16,3 0-13-16,0-4-47 16,0-6-17-16,0-4-103 15,0 2-258-15</inkml:trace>
  <inkml:trace contextRef="#ctx0" brushRef="#br0" timeOffset="26605.44">18809 10082 387 0,'0'0'54'15,"0"0"5"-15,0 0 50 16,0 0-21-16,0 0-27 16,0 0-23-16,0 0-12 15,-24-16-5-15,24 16-1 16,0 0-6-16,0 20-8 16,22 14 31-16,18 10-3 15,16 14-2-15,17 9-6 16,16 4-7-16,9-1-2 15,5-1-10-15,-5-4 0 16,-11-10-3-16,-14-6-1 0,-10-7 0 16,-12-8-2-1,-11-6 0-15,-11-4-1 0,-8-6 2 16,-11-4-2-16,-3-3 2 16,-2-4-1-16,0-2-1 15,-3-2 0-15,0-1 0 16,0-2 1-16,-2 0-1 15,0 0-22-15,0 0-30 16,0-10-53-16,0-12-115 16,-25-2-192-16</inkml:trace>
  <inkml:trace contextRef="#ctx0" brushRef="#br0" timeOffset="27042.87">19725 10055 588 0,'0'0'32'0,"0"0"26"16,0 0-32-16,0 0 50 16,0 0-4-16,-134-19-16 15,101 31-21-15,-7 9-12 16,-9 11 5-16,-12 9 5 15,-12 13-1-15,-10 15 4 16,-6 9-3-16,0 6-4 16,2 4-8-16,1-6-1 0,1-5-4 15,4-7-2-15,10-9-6 16,11-6-2-16,11-5-4 16,9-10-1-16,9-5 0 15,4-5-1-15,4-4 1 16,6-6-1-16,1-5 1 15,7-2 2-15,3-6-3 16,4-6-1-16,2 1-6 16,0-2-22-16,0 0-13 15,0 0-14-15,0 0-19 16,13-6-19-16,7-9-20 16,5 1-122-16,-1-6-216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1:45.804"/>
    </inkml:context>
    <inkml:brush xml:id="br0">
      <inkml:brushProperty name="width" value="0.05292" units="cm"/>
      <inkml:brushProperty name="height" value="0.05292" units="cm"/>
      <inkml:brushProperty name="color" value="#FF0000"/>
    </inkml:brush>
  </inkml:definitions>
  <inkml:trace contextRef="#ctx0" brushRef="#br0">21263 4831 669 0,'0'0'100'15,"0"0"-39"-15,-131-70 40 16,73 58-31-16,-11 6-26 0,-4 6-16 16,-12 0-6-16,-16 25-17 15,-10 16-2-15,-12 13 7 16,-1 13-8-16,8 10-2 31,8 8 1-31,10 7 5 0,13 2-5 16,14-4 2-16,16-5-3 15,15-6 2-15,13-7 5 16,15 1-6-16,12-1 6 16,0 4-1-16,32-1 2 0,15-5-1 15,13-2-3-15,16-7 2 16,12-1 2-16,20-9-2 16,14-9-1-16,19-7-1 15,9-15 4-15,3-15-8 16,-3-5 1-16,-4-10 1 0,-5-24 1 15,-10-8-2-15,-8-4 1 16,-14-6 1-16,-7-4 2 16,-8-9-1-16,-11-8-3 15,-7-14 5-15,-9-10-6 16,-11 1 5-16,-12 6-2 0,-9 8-3 31,-17 9 2-31,-15 6 0 16,-3 0 6-16,-19-5 4 15,-18-2-10-15,-12-9 4 16,-9 2-5-16,-12 0 2 0,-5 7 2 16,-6 6-3-16,-6 8-1 15,1 8-1-15,-1 9 0 16,-2 13-1-16,2 12-2 16,4 13-3-16,6 5 2 0,5 0-1 15,16 4 3-15,10 13-5 16,10 8 0-16,7 1 3 15,6 2-4-15,3 0-8 16,9 1-18-16,11 0-23 16,0 3-21-16,25-4-34 0,29 1-71 15,17-10-254-15</inkml:trace>
  <inkml:trace contextRef="#ctx0" brushRef="#br0" timeOffset="802.14">22849 4395 515 0,'0'0'75'16,"0"0"1"-16,0 0 21 15,0 0-22-15,-123-72-19 16,74 70-22 0,-12 2-13-16,-14 0 5 15,-10 12 2-15,-13 6 7 16,-3 5-2-16,-1 3-17 15,-1 9 1-15,3 11 0 16,4 12-11-16,3 16-4 0,8 4 3 16,12 6-4-16,13 6-1 15,12 0 0-15,13 10-2 16,12 0 1-16,10 2 1 16,13 1 0-16,0-3 3 15,13-1 0-15,21-8 1 0,9-6 0 16,5-7-3-16,8-10 3 15,11-5-2-15,7-8 1 16,5-8 4-16,8-7-4 16,5-10 3-1,11-13-4-15,6-12 1 0,9-5 1 0,4-8-1 32,5-25-3-32,3-7 0 15,-5-10 0-15,-5-10 2 16,-11-12 1-16,-8-14 1 0,-5-18-3 15,-7-12 1-15,-6-7 2 16,-10-1-1-16,-17 5 0 16,-19 8 1-16,-18 10 0 15,-19 9 23-15,0 5-13 16,-29 4-7-16,-19 0-2 0,-10 1-3 16,-11 6-1-16,-5 9-1 15,-3 13-1-15,-4 12 1 16,-4 10-3-16,-1 6 3 15,-10 8-4-15,0 10 3 0,5 8-1 16,7 0-1-16,12 0 0 16,5 22 3-16,5 6-10 31,1 6-6-31,5 2-33 16,15 3-18-16,14-2-37 0,15-4-126 15,12-10-295-15</inkml:trace>
  <inkml:trace contextRef="#ctx0" brushRef="#br0" timeOffset="1871.28">22930 4899 467 0,'0'0'103'16,"0"0"2"-16,0 0-4 0,0 0-26 16,0 0-11-16,0 0-12 15,-83-49-12-15,66 49-4 16,-3 0-14-16,-6 0-1 15,-5 6-4-15,-8 15 0 16,2 2-10-16,-1 7 0 0,3 9-2 16,0 5 1-16,4 2-2 15,5 4 4-15,4 3-8 16,3-4 1-16,6 4-1 16,7-3 3-16,6-1-3 0,0-3 2 15,2-5-1-15,25-5 1 16,6-6 3-16,9-4-2 31,12-9 3-31,6-10 1 16,5-7-3-16,-3 0 3 15,-8 0 1-15,-10-7-4 0,-11-7 0 16,-12 3 3-16,-11 5-3 16,-4 0-2-16,-4 2 2 15,-2-1 1-15,0-4-4 16,0 1 0-16,0 0-1 0,0-1-5 15,0 2-20-15,0 2-18 16,0-4-23-16,0 4-41 16,0 0-72-16,0-1-242 15</inkml:trace>
  <inkml:trace contextRef="#ctx0" brushRef="#br0" timeOffset="3425.5">24394 4506 167 0,'0'0'183'16,"0"0"-91"-16,0 0-10 16,0 0 1-16,0 0-15 15,0 0 25-15,-75-94-33 16,42 82-16-16,-11 7-1 0,-14 3-15 16,-7 2-7-16,-9 0-8 15,1 0 2-15,5 16 11 16,6 9-12-16,5 7-4 15,1 9-6-15,0 9 4 0,5 11 0 16,2 3-1-16,4 6-3 16,8 2 8-16,1 3-4 15,5 1-2-15,6 6-3 16,3 0 0-16,3 0-2 16,6-1-1-1,5-5 1-15,6 2 3 16,2-2-3-16,0-2 2 15,15-3-1-15,16-5-1 16,12-2 3-16,7-4 0 16,13-4 0-16,7-4 1 0,5-10-3 15,12-4 5-15,4-9-4 16,14-9 0-16,2-8 0 16,-5-8-3-16,-3-4 1 15,-10 0-2-15,-3-9 0 16,2-8 0-16,-4-7 1 0,1-3-2 15,-7-2 0-15,-2-6 2 16,3-3 2-16,-6-3-1 16,-2-2 1-16,1-5-1 15,-8-4-1-15,-4-2 0 0,-7-3 2 16,-8-1 0-16,-7-5 1 31,-7 0-1-31,-8-7-1 16,-8-5 0-16,-3-4-1 15,-8-9 1-15,-4-5 3 0,0 1-2 16,0 4 0-16,-23 6 3 16,-12 4 0-16,-9 3 3 15,-6 5-5-15,-8 5 0 16,-6 11 5-16,-13 10-8 16,-7 9-1-16,-11 6 0 0,-11 12-2 15,-3 6 1-15,4 10 1 16,10 1 0-16,14 0 0 15,19 3-2-15,13 9 1 16,13-1 2-16,5 2-3 0,4-3 2 16,3 2 0-16,2 0-8 15,1-1-15-15,4 2-13 32,3-1-23-32,1 2-34 15,1 0-10-15,4 0-91 0,1-1-136 16</inkml:trace>
  <inkml:trace contextRef="#ctx0" brushRef="#br0" timeOffset="4478.92">24141 5029 124 0,'0'0'420'16,"0"0"-307"-16,0 0-47 0,0 0 6 15,0 0-1-15,0 0-20 16,-2-9-18-16,2 6-3 16,6-1 11-16,25-4-2 15,15-2-18-15,12-4-9 0,10-5-4 16,11 2-6-16,1-1 2 15,-4 2 3-15,-5 0-5 32,-9 2 1-32,-12 1-3 15,-15 5 0-15,-12 1 4 0,-15 3 0 16,-6 0 0-16,-2 1 2 16,0 3-1-16,0 0-2 15,0 0-2-15,0 0-1 16,0 0-3-16,0 0-22 15,0 0-20-15,0 0-25 0,-4 0-37 16,-21 0-104-16,-8 3-224 16</inkml:trace>
  <inkml:trace contextRef="#ctx0" brushRef="#br0" timeOffset="4862.85">24627 4925 613 0,'0'0'129'0,"0"0"-77"16,0 0 8-16,0 0-4 16,0 0-26-16,0 0-30 15,0 0 0-15,0 32 0 0,10 18 23 16,-2 12 0-16,1 2-6 15,-1 4 20-15,0-2-15 16,-4-1-14-16,3-2-2 16,-3-5 1-16,0-7-6 0,-2-7 1 15,2-9 0-15,-2-12-1 16,0-9 1-16,-2-5 0 16,0-7 0-16,0-2 2 15,0 0-3-15,0 0 5 16,2 0 4-1,-2 0 0-15,0 0-10 0,0-14-25 0,0-4-67 32,0 0-34-32,0 3-115 15</inkml:trace>
  <inkml:trace contextRef="#ctx0" brushRef="#br0" timeOffset="7069.36">26234 4407 308 0,'0'0'47'0,"0"0"30"0,0 0-16 15,0 0 48-15,0 0-7 16,0 0-17-16,-127-90-28 16,88 86-15-16,-11 2-5 0,-8 2-6 15,-6 0 2-15,-3 0 2 32,-2 0-13-32,-1 10-4 15,1 11-9-15,5 8-3 16,4 9 2-16,2 9-7 15,6 4 0-15,1 12 4 0,6 5-5 16,6 2 2-16,3 2 4 16,7 3 5-16,6 7-7 15,7 10-2-15,12 3-1 16,4-2 4-16,0-3-3 0,20-2 0 16,9-7 2-16,3 2-3 15,5-6 3-15,8-4-3 16,8-9 3-16,13-6-2 15,7-10 2-15,12-7 0 16,8-8 4-16,14-8 0 0,7-10-6 16,0-9 3-16,-6-6-5 31,0 0 2-31,-4-9-3 16,-3-15 2-16,-1-8 1 15,-9-7 0-15,-6-7-1 0,-7-12 0 16,-6-12 2-16,-1-12-2 15,0-11 1-15,-4-3-1 16,-2-3 2-16,-13 4-1 16,-13-8 0-16,-14-1-2 0,-10 2 2 15,-13 1-2-15,-2 7 4 16,-4 6-4-16,-25-1 1 16,-13 7 2-16,-16 10-1 15,-11 8 0-15,-11 6-2 16,-8 6 3-16,-3 10-1 0,-5 8-2 15,1 12-3-15,-6 7 1 16,3 12 1-16,4 3 1 16,12 0-1-16,11 10 1 31,8 13-6-31,5 5 6 0,4 5-1 16,2 1-10-16,7 3-45 15,7-3-48-15,13-1-37 16,12-5-93-16,6-7-205 15</inkml:trace>
  <inkml:trace contextRef="#ctx0" brushRef="#br0" timeOffset="8154.71">26284 4796 635 0,'0'0'74'16,"0"0"-10"-16,0 0 42 15,0 0-19-15,0 0-37 0,0 0-46 16,-9-18-4-16,6 49-23 16,3 20 23-16,0 19 1 15,0 7 6-15,0 1-2 16,9-6 2-16,2-8-3 15,1-7-4-15,-3-10 3 0,-1-6 0 16,-1-9-3-16,0-12 3 31,-2-8-2-31,-3-6 1 16,-2-6 0-16,0 0 3 16,0 0 2-16,0 0 6 0,0 0-2 15,0-4 4-15,0-10-8 16,0 0-6-16,0 5 1 15,0-4-1-15,0 6-1 16,0 4 1-16,0-1-1 16,0 4 0-16,0 0 0 0,0 0-2 15,0 0 3-15,0 0-1 16,0-2 0-16,0-1 3 16,0-2-3-16,-7-5 0 0,-5-6 1 15,-3-6-1-15,-7-6 0 16,-5-9-1-16,0-7 1 15,-4-10 0-15,6-12 0 32,0-4 1-32,10 0 0 15,7 10-1-15,3 13 0 0,5 18 0 16,0 6-1-16,0 9 0 16,16 2 1-16,8 5 0 15,12 0-1-15,9 7 1 16,8 0-4-16,5 8 2 0,-2 17-5 15,-7 2 6-15,-11 4-1 16,-14 1 0-16,-13-1-3 16,-9 3 3-16,-2 3 1 15,-11 3 1-15,-22 2 2 16,-6 1 4-16,-2-6-4 0,1-3 0 16,4-3-1-16,12-12-1 15,7-4 1-15,11-8-1 16,6-4 0-16,0-1-1 15,2 0-1 1,27-2 2-16,9 0 3 16,5 0 1-16,-1 0-4 15,-3 0 3-15,-5 0-3 16,-9 5-1-16,-7 5-2 16,-7 4-2-16,-9 3 1 15,-2 0 1-15,0 7 3 0,-18 1 3 16,-11-1-1-16,-4-2 1 15,-6-1-1-15,4-6 0 16,-1-1 5-16,3-4-7 16,2-3 3-16,6-7-3 0,5 0-6 15,7 0-22-15,6 0-30 16,7-19-28-16,0-13-117 16,20-6-210-16</inkml:trace>
  <inkml:trace contextRef="#ctx0" brushRef="#br0" timeOffset="8990.64">26674 4845 239 0,'0'0'412'16,"0"0"-336"-16,0 0 15 15,0 0-3-15,0 0-17 16,0 0-53-16,15-43-18 15,-15 65-13-15,0 14 13 0,0 13 9 16,0 9 12-16,0 4-15 16,0 1 0-16,0-5-2 15,0-10-2-15,0-13 0 16,2-7 0-16,8-11 2 16,1-7-2-16,-1-10 3 0,4 0-5 15,1 0-2-15,1-17-15 31,-3-9 7-31,-1-8 8 16,-3-7-6-16,-3-12 6 16,3-3 2-16,0 3-1 0,-2 10 1 15,-1 13 1-15,-1 11 0 16,-5 14-1-16,2 5 8 16,-2 0-2-16,0 0-6 15,0 3-6-15,0 18-3 16,0 6 9-16,0 6 2 0,0 3 2 15,0-1-4-15,0-6 3 16,0-3-2-16,0-8 0 16,0-4 2-16,2-5-1 15,12-8-1-15,6-1 6 0,2 0-3 16,3-20-4-16,2-10-8 16,-3-8 3-16,-4-6 2 15,-2-8-5-15,-7-2 1 16,-4-3 7-1,-3 3 0-15,1 4 0 16,-3 10 0-16,-2 14 0 16,0 12 2-16,0 8 9 15,0 6-4-15,-4 0-7 16,-15 6-5-16,-3 15-3 16,2 3 4-16,4-3 3 0,10-1-1 15,6-2-2-15,0 1 3 16,4-3 1-16,19-3 0 15,1 4 5-15,1-3-4 16,1 0 1-16,-6 1-2 0,-1 3 0 16,-9 5 0-16,-1 5-2 15,-4 2 1-15,-5 2 1 16,0 0-3-16,0-4 6 16,0-2-3-1,0-1 0-15,-9-6 4 16,-2-1 5-16,-1-4-4 15,-1-2-3-15,-2-2 4 16,-7-1-6-16,-7-5-3 16,-5-4-61-16,3 0-119 0,-2 0-482 15</inkml:trace>
  <inkml:trace contextRef="#ctx0" brushRef="#br0" timeOffset="12098.83">20943 5092 45 0,'0'0'404'0,"0"0"-366"16,0 0 6-16,0 0 6 15,0 0-21 1,0 0-25-16,-9-7-4 15,9 7-3-15,0 0-1 16,0 0-6-16,0 7-12 16,0 0-110-16,2-2-182 15</inkml:trace>
  <inkml:trace contextRef="#ctx0" brushRef="#br0" timeOffset="16025.32">20984 5448 28 0,'0'0'7'0,"0"0"15"16,0 0 16-16,0 0-13 15,0 0-21-15,0 0-3 16,-39 5-1-16,30-2-3 16,-5-1-25-16,-1 2-2 0</inkml:trace>
  <inkml:trace contextRef="#ctx0" brushRef="#br0" timeOffset="18198.34">20296 5650 349 0,'0'0'52'16,"0"0"1"-16,0 0 17 16,0 0-38-16,0 0 14 15,0 0-5-15,-53-32 17 0,53 32-12 16,0 0-4-16,0 0 2 16,0 0-22-16,0 0-5 15,0 0-9-15,0 11-6 16,0 10 21-16,0 6-8 15,0 5-2 1,0 2-1-16,0 0-1 0,0 0-1 16,0 0-9-1,0-4 4-15,0-5 0 16,0-4-3-16,0-8-2 16,0-6 1-16,0-2 1 0,0-5-1 15,0 0 2-15,0 0 1 16,0 0 9-16,0 0 28 15,0-21 13-15,-5-9-40 16,-9-11-14-16,1-10 4 16,0-7-4-16,2-5 1 0,9 5 0 15,2 8-2-15,0 8-1 16,10 12 1-16,11 4-7 16,1 8 7-16,-2 4 1 15,-4 6 0-15,-1 6-3 0,-5 2-2 16,-2 0-2-16,1 2-4 15,0 15 7-15,0 4 2 32,-5 7 0-32,-4 7 4 15,0-1-2-15,0-1 2 16,-6-3 3-16,-4-7-4 0,6-7 1 16,0-7-1-16,4 0 0 15,0-8-1-15,0-1-1 16,0 0 0-16,0 0 2 15,11 0-1-15,11 0 4 0,1 0 1 16,-1 0-5-16,-5 3 0 16,2 5-6-16,-9 6 3 15,0 4 0-15,-4 5 1 16,-6 6 2-16,0 0 1 0,-2-3 0 16,-16 1 2-16,-5-3-3 15,2-4 3-15,-4 1 4 16,5-8-3-16,5-2-4 15,5-6 0 1,8-5 3 0,2 0 0-16,0 0 2 0,2-2-1 15,25-20-3-15,8-5 3 16,8-8-7-16,4 0 6 16,-4-4-3-16,-6 6 2 15,-8-2 0-15,-8 3-1 0,-8 2 3 16,-5 2-1-16,-6 1-3 15,-2 5 1-15,0 7-1 16,0 3 5-16,0 3-3 16,0 8 4-16,0-4-6 15,0 5-1-15,0 0 1 0,0 0-1 16,0 0-3-16,0 0-5 16,0 5-3-16,0 12 4 15,0 11 8-15,0 2 0 16,0 2 0-1,0 1 2-15,4-1 0 16,2-2 0-16,3 0-4 16,1-4 3-16,0-1-1 15,-1-4 1-15,-1-7 0 16,0-5 0-16,-2-4 0 16,-4-5-1-16,-2 0-9 0,0 0-27 15,0 0-8-15,0-10-43 16,0-14-133-16,-14-5-170 15</inkml:trace>
  <inkml:trace contextRef="#ctx0" brushRef="#br0" timeOffset="18581.46">20548 5356 392 0,'0'0'156'0,"0"0"-72"16,0 0 1-16,0 0-27 15,0 0-41-15,0 0-15 0,0-19-2 16,0 28 1-16,0 8-1 16,0 3 34-16,-4 3-6 15,-10-1-7-15,1 0-6 16,-3-5-6-16,5-5 0 0,-2-3-5 15,-3-3 2-15,1-6 4 16,-3 0 1-16,5 0-1 16,3 0 1-1,8-8-5-15,0-6-6 16,2-5 2-16,0-6 0 16,8 3-2-16,11 2 0 15,1 6 0-15,-3 5-2 16,1 6-6-16,5 3-22 15,1 0-49-15,0 0-79 0,-1 10-70 16</inkml:trace>
  <inkml:trace contextRef="#ctx0" brushRef="#br0" timeOffset="18683.71">20548 5356 315 0</inkml:trace>
  <inkml:trace contextRef="#ctx0" brushRef="#br0" timeOffset="18916.4">20548 5356 315 0,'160'-145'126'0,"-158"133"-14"0,-2 9-12 0,2 1 4 0,-2 2-43 0,0 0-36 0,0 0-14 15,0 0-11-15,0 19 0 16,3 10 10-16,6 11 20 16,0 2 4-16,0 6-4 15,2-2-10 1,2 0-9-16,5 3-6 15,0-3-2-15,-2-1 4 16,-1-7-7-16,-3-3 2 16,-4-9 0-16,1-7 0 15,1-6 2-15,-4-7-3 0,-4-2-1 16,2-4-19-16,-4 0-36 16,0 0-25-16,0-4-100 15,0-18-500-15</inkml:trace>
  <inkml:trace contextRef="#ctx0" brushRef="#br0" timeOffset="19284.62">21027 5305 400 0,'0'0'165'16,"0"0"-98"-16,0 0-5 15,0 0-26-15,0 0-34 16,0 0-2-16,0 19 24 15,-7 8 41-15,-10 5-2 16,-6 6-28-16,-4-1-17 0,0 1-8 16,2-6-5-16,6-6 0 15,9-6-5-15,6-8-1 16,4 1-3-16,0-6 0 16,0 2 4-16,0-2 1 15,14 0 0-15,7 0 0 0,2 2 6 16,6 0-5-16,3 1 0 15,-5 3-1-15,-1 1-1 16,-3-2 1-16,-1 2 1 16,-2-2-1-16,-4-6 1 0,-1 0-2 15,-3-6-21-15,-1 0-83 32,-1 0-61-32,-2-12-221 15</inkml:trace>
  <inkml:trace contextRef="#ctx0" brushRef="#br0" timeOffset="19817.34">21212 5346 421 0,'0'0'145'0,"0"0"-51"0,0 0 7 16,0 0-49-16,0 0-47 15,0 0-5-15,-16 3 0 16,16 14 1-16,0-3 9 15,0-4-10-15,7-2 8 0,7-4-2 16,1-4 3-16,1 0 10 16,2-2 0-16,-3-15 1 31,-6-3-5-31,-5 1 0 16,-4-3 3-16,0 0-6 15,0 0 11-15,0 1-12 0,-8 4-8 16,-3 5 4-16,-1 0-2 15,3 7 3-15,-4 5-5 16,-5 0-3-16,-2 10-2 16,-4 14 1-16,-1 5 0 0,5 1 0 15,3 2 1-15,1 0 0 16,3 0 3-16,3-2 0 16,4-2 0-16,1 0 2 15,5 4-3-15,0-4-1 16,0 2 0-16,13-3 2 0,12-6-3 15,8-4 6-15,6-8-4 16,3-6 4-16,-2-3 1 16,-2 0 0-16,-7 0-2 15,-7-11-1 1,-3-2 0-16,-5 2 0 16,-6-1-1-16,-3 6-3 15,-3 2-8-15,-4 3-33 16,0 1-36-16,0 0-86 15,-15 0-210-15</inkml:trace>
  <inkml:trace contextRef="#ctx0" brushRef="#br0" timeOffset="59488.63">17222 7703 10 0,'0'0'321'0,"0"0"-242"0,0 0 13 16,0 0 1-16,0 0-28 16,0 0-15-16,0 0-4 15,-15-21-10-15,15 21-10 16,0-2-10-1,0 2 2-15,0 0-1 16,0 0-2-16,0 0-2 16,2 0-10-16,22 6 3 15,16 14 10-15,18 9 1 16,18 6 2-16,13 3 8 0,10 4-7 16,3 0-1-16,-4-2-14 15,-13-1 0-15,-9-4-4 16,-14-6 2-16,-11 0-3 15,-10-8 0-15,-10 1 2 16,-8-5-2-16,-2-5 2 0,-3 1-2 16,-3-5 1-16,1-2 0 15,-1-1 1-15,1-2 0 16,0-3 1-16,-2 0-1 0,-4 0-1 16,-3 0 0-16,-5 0 2 15,-2 0-3-15,0 0-5 31,0-1-13-31,0-12-10 16,0 1-21-16,0-4-13 16,-7 2-43-16,-5-2-94 15,-7 0-163-15</inkml:trace>
  <inkml:trace contextRef="#ctx0" brushRef="#br0" timeOffset="59921.94">18265 7594 528 0,'0'0'104'0,"0"0"-13"0,0 0-8 16,0 0-21-16,0 0-29 31,-116-15-17-31,77 42-9 0,-11 12 1 15,-4 12 12-15,-6 14 6 16,-2 6-11-16,-5 11 7 16,-2 4-4-16,0 4-8 15,0-1-2-15,9-7-3 16,8-10-3-16,14-13 0 16,9-15 2-16,8-10-4 0,2-7 1 15,11-13 3-15,0-7-4 16,6-5 2-16,0-2 0 15,2 0 3-15,0 0-1 16,0 0 3-16,0 0-6 0,0 0 2 16,-2 0-2-16,2 0 0 15,-2 0-1-15,2 0-1 16,0 0-11-16,0 0-46 16,0 0-50-16,0-4-136 15,0-1-205 1</inkml:trace>
  <inkml:trace contextRef="#ctx0" brushRef="#br0" timeOffset="62162.56">17614 8819 282 0,'0'0'165'0,"0"0"-77"15,0 0-35-15,0 0 36 16,0-107 6-16,0 95-27 15,-2 7-18-15,0 0-4 0,0 5-12 16,-1 0-17-16,1 0-9 31,0 3-7-31,2 21 0 16,0 8 4-16,0 6 7 16,19 3 3-16,20 3-3 0,17-3-1 15,13 3 6-15,16 5 1 16,8-5-8-16,1-2-1 15,-7-3-2-15,-14-6-6 16,-13-6 1-16,-8 2-1 16,-10-5 1-16,-9-2-3 0,-4-2 2 15,-4-4 0-15,-7-4-1 16,-5-2 0-16,-4-4 0 16,-5-4 1-16,1 0-1 15,-5-2 2-15,0 0-2 0,0 0 3 16,0 0-2-16,0 0 4 15,0 0-2-15,0 0-3 32,0 0-4-32,0 0-7 15,0-10-10-15,0 0 1 16,-2 1-14-16,-7-6-13 0,0 3-20 16,-2 0-52-16,-1 2-85 15,-1-2-157-15</inkml:trace>
  <inkml:trace contextRef="#ctx0" brushRef="#br0" timeOffset="62664.07">18504 8747 573 0,'0'0'62'15,"0"0"-13"-15,0 0-12 16,0 0 23-16,0 0-1 16,0 0-37-16,-114 64-13 15,81-6 22-15,-12 12 8 0,-11 8-3 16,-11 4-6-16,-10 3-4 15,-10-3-5-15,0-8-11 16,0-5-1-16,4-11 3 16,12-7 0-16,11-8 0 0,12-9-6 15,15-7-3-15,11-10-1 16,11-9-1-16,6-2-1 16,3-3 1-16,2-2-1 15,0-1 1-15,0 0-1 0,0 0 2 31,0 0-2-31,0 0 1 16,-2 0 0-16,2 0-1 16,0 0-14-16,0 0-19 15,0 0-22-15,0 0-11 16,0 0-25-16,4-1-61 0,12-12-61 16,-3 1-236-16</inkml:trace>
  <inkml:trace contextRef="#ctx0" brushRef="#br0" timeOffset="67377.07">18234 9865 459 0,'0'0'73'0,"0"0"-13"0,0 0 6 16,0 0 17-16,0 0-2 15,-67-109-24-15,62 105-15 16,5 4-9-16,0 0-7 16,0 0-9-16,0 0-4 0,0 0-5 15,0 17-1-15,0 12 16 32,14 6 4-32,15 13-7 15,9 10 4-15,14 5-7 16,19 4 0-16,16 4 0 0,13-4-5 15,11-4-2-15,-2 0-5 16,-10-5 0-16,-20 0-3 16,-16-4-4-16,-14-6 0 15,-13-5 2-15,-9-6 2 0,-7-6 0 16,-9-7-1-16,-3-7-1 16,-2-5 0-16,-4-5 2 15,-2-5-2-15,0-2-1 16,0 0 1-16,0 0 0 0,0 0-10 15,0-2-9-15,-5-10-21 16,-8-2-11-16,2 0-18 16,-1 0-36-16,-1-2-98 31,1-3-170-31</inkml:trace>
  <inkml:trace contextRef="#ctx0" brushRef="#br0" timeOffset="67860.89">19142 9701 531 0,'0'0'75'0,"0"0"-12"0,0 0 4 15,0 0 1-15,0 0-7 16,0 0-24-16,-101-26-13 16,65 66-11-1,-13 19 27-15,-14 16 10 16,-12 17-19-16,-16 7 8 16,-15 8-3-16,-7-1-3 15,-5 1-7-15,-2-2-6 16,-1-2-2-16,7-7-7 0,14-11-3 15,16-12-5-15,15-10-1 16,13-12-2-16,16-11 1 16,13-10 0-16,9-9 0 15,11-7 0-15,3-8-1 16,4-2 0-16,0-3 0 0,0-1-1 16,0 0 1-16,-2 0-5 15,2 0-20-15,0 0-11 16,0 0-11-16,0 0-23 15,0 0-34-15,0-8-41 0,0-6-113 16,4-1-310-16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2:57.892"/>
    </inkml:context>
    <inkml:brush xml:id="br0">
      <inkml:brushProperty name="width" value="0.05292" units="cm"/>
      <inkml:brushProperty name="height" value="0.05292" units="cm"/>
      <inkml:brushProperty name="color" value="#FF0000"/>
    </inkml:brush>
  </inkml:definitions>
  <inkml:trace contextRef="#ctx0" brushRef="#br0">21275 6266 715 0,'0'0'111'15,"0"0"-102"-15,0 0 19 16,0 0 49-16,0 0-28 16,0 0-24-16,0 0-1 15,0 126-2-15,8-86-3 16,1 7-8-16,-2 1 1 0,0 3-5 16,-3-4-1-16,-2 1-3 15,3-4 0-15,-3-5-3 16,0-6 4-16,0-5-3 15,3-11-2-15,-5-7-37 0,0-8-55 16,0-2-41-16,0 0-130 16</inkml:trace>
  <inkml:trace contextRef="#ctx0" brushRef="#br0" timeOffset="419.51">21177 6336 590 0,'0'0'140'0,"0"0"-70"15,0 0 16-15,0 0-35 16,0 0-28-16,0 0-15 16,117-92 1-16,-57 86 1 15,1 6 4-15,-3 0-7 0,-7 0-1 16,-6 16 0-16,-7 5-5 15,-7 8-1-15,-6 3 4 16,-8 9 0-16,-5 3 6 16,-10 4 6-16,-2 0 10 15,-7 0-1-15,-22 0 2 0,-9 1-6 16,-4-2-10-16,-8 0-6 16,2-5 0-16,3-8-2 15,5-8-1-15,11-10 0 31,4-4 0-31,12-8 1 0,4-4-3 16,0 0-4-16,3 0-18 16,-4-15-19-16,2-4-19 15,5-9-29-15,3-2-77 16,0-1-341-16</inkml:trace>
  <inkml:trace contextRef="#ctx0" brushRef="#br0" timeOffset="1071.03">21792 5825 700 0,'0'0'56'0,"-131"-70"0"16,54 46 1-16,2 8 23 16,-8 8-21-16,-4 8-29 15,-6 4-10-15,-7 35-8 0,-8 22-4 16,-4 21-3-16,-1 18 0 16,6 11 8-16,9 11 5 15,11 5-8-15,20 3-2 16,22 8 1-16,26 0 2 0,19-2-1 15,21-6-1-15,45-9 3 16,22-9 0-16,22-9-5 16,15-12 2-16,13-19-8 15,4-18 3-15,3-21 0 16,-6-16-3-16,-6-17 2 0,-2-14-3 16,-5-30-5-16,-8-16-8 31,-7-11 5-31,-5-11 8 15,-9-8 0-15,-5-14 1 16,-15-17 0-16,-9-17-1 0,-13-7 3 16,-14-1-1-16,-15 9-1 15,-21 17-1-15,-5 10 6 16,-27 9-4-16,-33 8 3 16,-30 4 1-16,-23 9-2 15,-16 8-3-15,-3 16-1 0,10 13-2 16,12 22 1-16,10 15 0 15,9 6-3-15,6 12 1 16,12 13-1-16,9 8 0 0,18-1-15 16,15 0-43-16,13 0-30 15,13 3-19-15,5-1-72 16,14-13-131-16</inkml:trace>
  <inkml:trace contextRef="#ctx0" brushRef="#br0" timeOffset="1788.57">22519 4867 644 0,'0'0'11'15,"-154"-67"-1"-15,46 47 43 0,-18 4 38 16,-17 10-36-16,-13 6-13 16,-11 0-7-16,-14 30-9 15,-17 15-8-15,-10 21-6 16,-12 26-1 0,-13 32 1-16,4 27-2 15,7 24-9-15,12 15 3 16,32 7 1-16,28 13 7 15,38-2 3-15,44 5-3 16,36 1-1-16,32-7 2 16,23 3 0-16,48-5 1 0,27-10-2 15,27-5 10-15,24-7-11 16,25-11-3-16,24-6-3 16,14-13-3-16,11-27 2 15,0-30-4-15,-13-32-3 0,-9-26-7 16,-8-20-4-16,-1-18 8 15,2 0 6-15,4-44 0 16,-3-26-4-16,-2-26 1 16,-4-22-15-1,-8-15 18-15,-7-7-8 16,-9-6-19-16,-12-8 21 16,-14-9 5-16,-14-11-2 0,-14-3-1 15,-15-4 3 1,-11-5 2-16,-18 10 0 15,-30 7 6-15,-25 11 2 0,-14 8 13 16,-47 5-5-16,-20-4 3 16,-14-5-2-16,-6-2-7 15,-7-9-8-15,-7 7 6 16,-6 9-4-16,-2 23-4 0,-6 26-1 16,2 23-1-16,-7 23-1 15,-8 17 0-15,-12 14 2 16,-15 19-2-16,-12 4 3 15,-1 18-2-15,12 23-4 16,19 8-28-16,29 14-41 0,18 9-57 16,26 0-112-16,23-6-246 31</inkml:trace>
  <inkml:trace contextRef="#ctx0" brushRef="#br0" timeOffset="2827.58">23319 5891 389 0,'0'0'93'16,"0"0"12"-16,0 0-8 15,0 0 6-15,0 0-44 16,0 0-9-16,-45-63-20 0,31 60-2 15,2-1-5-15,-7 2-2 16,-2 2 1-16,-8 0-12 31,0 0 3-31,-6 0-4 16,0 9-7-16,4 12 0 16,-3 5-2-16,3 8 2 0,4 6-3 15,6 6 2-15,2 2-1 16,11 5 2-16,6 1-1 15,2-1 0-15,0 0-1 16,2-5 2-16,15-3-2 0,10-10 1 16,6-5 1-16,10-7-2 15,4-10 7-15,8-6-6 16,1-7 5-16,2 0 1 16,-2 0 1-16,-5-10-3 0,-6 0 0 31,-12 0 2-31,-8-1 3 15,-8 2 1-15,-3 2-8 16,-7-1 3-16,-1 2-4 0,-2 1 0 16,1-2-2-1,0 3 0-15,-5 2-2 0,4 1-14 16,-4 1-24-16,0 0-17 16,0 0-15-16,0 0-37 15,0 0-118-15,-11 0-225 16</inkml:trace>
  <inkml:trace contextRef="#ctx0" brushRef="#br0" timeOffset="6500.95">24326 7192 424 0,'0'0'22'15,"0"0"50"-15,-129-68 20 16,77 48-15-16,-3 4-7 16,0 2-18-16,-4 4-19 0,4 6 0 15,-1 4-11-15,0 0 3 16,-4 0-5-16,-11 14 0 31,-6 11-9-31,-11 7-3 0,-9 5 4 16,0 7 2-16,-3 2-3 15,6 3-1-15,7-2-4 16,6 5 4-16,8 0 1 16,6 5-7-16,5 2 5 15,6 3-3-15,7 5 4 16,5 2-4-16,3 5 3 0,10 3-4 15,9 0-4-15,10 6 1 16,12 5 4-16,0 4-3 16,27-1 3-16,21-6 2 15,20-6-2-15,24-3 5 0,17-2-7 16,20 1 6-16,11-7-6 16,12-5 2-16,9-5-4 15,1-11 0-15,4-4 1 16,3-9 1-16,-4-12-3 15,-2-8 0 1,-1-12-1-16,-10-2 0 16,-3-7-1-16,-2-16 1 15,-11-7-6-15,-6-7 2 16,-8-3 4-16,-8-4 0 16,-9-6 0-16,-10-6 4 0,-3-4-4 15,-3-6 3-15,-4-2-1 16,-6-7-2-16,-9-3 0 15,-14-4 0-15,-14 2 1 16,-17-1 0-16,-17 5-1 16,-8 4 3-16,-10-3-3 0,-26-1 2 15,-11-2 0-15,-13-6 2 16,-9-1-3-16,-10 4 0 16,-5 1-1-16,-8 5 0 0,-10 7 0 15,-16 6 0-15,-13 7-2 16,-10 12 1-16,-2 7 0 31,7 10 0-31,12 9 1 16,10 11-2-16,11 4 0 15,10 2 2-15,12 0 2 0,10 0 0 16,7 0-1-16,6 4-1 16,6 3-1-16,5 3-6 15,7-1-11-15,7 4-16 16,6-1-24-16,12 0-8 0,5 5-26 15,10 1-72-15,0-4-90 16</inkml:trace>
  <inkml:trace contextRef="#ctx0" brushRef="#br0" timeOffset="7487.34">24097 7914 539 0,'0'0'84'16,"0"0"-3"-16,0 0 10 15,0 0-5-15,0 0-26 16,0 0-33-16,-7-14-27 0,7 50 1 16,3 17-1-16,7 11 14 15,1 7 6-15,1 0-9 16,-6 6-8-16,3-5 2 15,-3-6-2-15,2-12-2 0,-2-12 0 16,-1-12 0-16,-5-11 2 16,2-10 0-16,0-7 0 15,-2-2 3-15,0-4 7 16,0-24 1-16,-4-16-11 16,-9-13-1-1,-5-16 2-15,-1-15-4 16,4-5 0-16,2 1 0 15,8 8 0-15,5 9 0 16,0 12 0-16,27 8-1 16,6 11-2-16,10 10 0 0,1 5 1 15,6 9 0-15,-4 11-2 16,-1 6 0-16,-3 3-1 16,-9 11-4-16,-10 19 4 15,-12 7 2-15,-11 7-1 16,-2 3 4-16,-34 1 1 0,-10 0 6 15,-6-1 2-15,-4-7-6 16,3-6 1-16,6-6 0 16,14-9-2-16,8-6 0 15,17-8 1-15,8-3-2 0,0-2-1 16,2 7-2-16,25 3-5 31,15 6 7-31,13 4 3 16,12 6-2-16,4 6 0 15,5 3-1-15,-2 1 1 0,-8-2-1 16,-6-6 1-16,-10-6-1 16,-8-6 1-16,-11-2 0 15,-6-7 0-15,-9-2-1 16,-8-5 1-16,-3 0-1 16,-5 0 2-16,0 0-2 0,0 0-12 15,0 0-18-15,0 0-49 16,-9 0-83-16,-11 0-269 15</inkml:trace>
  <inkml:trace contextRef="#ctx0" brushRef="#br0" timeOffset="11797.88">24251 7141 228 0,'0'0'49'0,"0"0"-8"0,0 0 5 16,0 0 11-16,0 0-23 16,0 0-8-16,89-45-15 15,-72 37-1-15,8 0 6 16,0-2 4-16,8-3 0 0,5 1-6 15,2-5 9-15,9 0 3 16,2 2-11-16,3-3-7 16,4 4-2-16,-3 3 0 15,1-2-4-15,0 3 0 16,-2 0 0-16,4 4-1 0,0-2 2 16,0 4 0-16,2 0-1 15,0 1-1-15,2 3 1 31,3-3 2-31,4 3-1 16,0 0 4-16,5 0-5 0,1 0 4 16,6 0-1-16,1 0-3 15,-4 0-1-15,0 3 1 16,-7 4 1-16,-2 5-3 16,3 2 1-16,3-1-1 15,4 2 6-15,4 1-5 0,-4 0 3 16,0 2-4-16,-8 4 0 15,-3 0 2-15,0 5-1 16,-5 0 1-16,-3 1-1 0,-5 1-1 16,-4-1 2-16,-4 0-2 15,-2 0 1-15,-2 0 1 16,-4-2 0-16,-1 3 4 16,-7-3-2-16,-2 6-4 15,-2-1 1 1,-2 5 2-16,-1 3 6 15,-2 1 1-15,1 0-5 16,-3-1 1-16,-3 2 0 16,1-3 1-16,-2 1-3 15,-5 4-1-15,0 1 0 0,-4 0 0 16,0 0 5-16,-3 1 0 16,-1-4-1-16,-1 6 1 15,-2 5-3-15,0 4-1 16,0 4 3-16,0 0-1 15,0-2 5-15,-5-3-6 0,-1-6 3 16,-6-2-5-16,4-3 6 16,-6-2-1-16,-2 1 0 15,-2-4 0-15,-3 4-6 16,-4-2 5 0,0 3-2-16,1 0-5 0,-1-3 4 0,-2-1-3 31,1-3 1-31,-3 0-1 15,0-4-1-15,-4-3 1 16,-6-1-1-16,-5 0 2 16,-5 0 1-16,0 0-3 0,0-1 1 15,-1-1 0-15,4-4-1 16,-3 0 2-16,-5 2-1 16,-3-1-1-16,-11 0 0 15,-5 0 0-15,-8 0-1 0,4-4-5 16,3 1 3-16,7-6 3 15,9 2 2-15,10-3-2 16,0 0-1-16,2-2 1 16,-1-2 0-16,-9 3 0 0,0-4 1 15,-9 1-1-15,-1-4 0 32,-1 0 3-32,3 0-3 15,8-2 0-15,0 0-2 16,4 0 2-16,0 0 0 15,-4 1 0-15,-5 2 0 0,1-5 0 16,0 3 0-16,4-5 0 16,2 3 0-16,6-3 0 15,5 0 0-15,5 0 0 16,5 0 2-16,2 0-2 0,-2-3 0 16,-1-6 1-16,-2 4 0 15,-2-7-1-15,-4 7 0 16,-3-1 2-16,-6-3-2 15,0 4 0-15,-3-4 0 16,8 2 0-16,3-3-1 0,3-1 1 16,5 0 0-16,-2-1 1 15,6 2-1-15,0-1 0 32,0 1 3-32,1 0-3 0,-1 0-1 15,2 3 0-15,-4-3 1 16,-3-3 0-16,1 1 1 15,-5 3-1-15,2-3-1 16,0 1 1-16,5 1 0 16,3-3 0-16,4 4 0 0,-1-3 0 15,5 2 0-15,-3 0 0 16,1 0 0-16,1 0 0 16,0 1 0-16,2 2 0 15,-1 0 1-15,-1-2-1 16,-1 1 0-16,0 0 0 0,-1 1 0 15,2-2 1-15,-1 1-1 16,0-1-1-16,-1 1 1 16,5 3 0-16,-1-2 1 15,6 4-1 1,1-3 0-16,4 2 0 16,-3-2 1-16,3-1-1 15,-1 4 1-15,3-3-1 16,-2-1 0-16,-1 2-1 15,3-4 1-15,-4 2 1 16,1-2-1-16,0-1 0 0,2 3 0 16,0-4 2-16,-2 2-2 15,-1-1 0-15,2-3 0 16,1 1 0-16,-1 1 1 16,0-1-2-16,1-2 2 0,-1 2-1 15,2-1 0-15,1-1 0 16,1 4 0-16,-2-2 0 15,0 0 1-15,1 2-2 16,1-2 2-16,-1 0-1 16,-2-2 0-1,2-2 0-15,-1 2 2 16,1-2-4-16,0 4 5 16,0 0-6-16,3 2 6 15,-3 0-3-15,3 1 0 0,-1 2-1 16,1-2-1-16,-1 4 1 15,-1-4 1-15,1 0 3 16,1-1-3-16,-1-1 0 16,0 1-2-16,-1 0 2 15,2-2 0-15,-1 0 0 0,1 0 0 16,2 3 1-16,-3 0 1 16,0 0-2-16,-1 0-3 15,2 1 3-15,-1 1 0 16,1-2 0-16,2 3 0 0,-4 1 0 15,4-4 0-15,0 6 3 16,-2-4-3-16,2 2 0 31,-3 0-3-31,1 1 3 16,2 0 3-16,-2 0-3 16,0-2 0-16,2 2 0 0,0 0-3 15,2 1 6-15,0 0-5 16,0 1 2-16,0-2-1 15,0 4 1-15,0 0 0 16,0 0-1-16,0 0-3 0,0 0-19 16,0 0-23-16,0 0-58 15,0 6-47-15,0 6-29 16,2-1-268-16</inkml:trace>
  <inkml:trace contextRef="#ctx0" brushRef="#br0" timeOffset="14238.34">26705 8207 422 0,'0'0'152'16,"0"0"-69"-16,0 0-13 0,0 0 17 16,0 0-15-16,0 0-21 15,0 0-29-15,0-58-21 16,0 66-1-16,0 26 0 16,0 13 0-1,0 8 8-15,0 6 2 16,0 1 3-16,0-2 0 15,0-4-5-15,0 1-1 16,0-8-5-16,0-6 1 16,0-9-1-16,0-10 0 15,0-7-1-15,0-12 1 16,0-3-2-16,0-2 7 0,0 0 3 16,-12-12 9-16,-3-17-13 15,-3-11-4-15,-4-11 1 16,4-11-1-16,4-10-2 0,6-9 1 15,8-3-1-15,0 4 0 16,6 5 0-16,19 15 0 16,4 9 0-16,4 17 0 31,-2 13 0-31,3 9-1 0,-3 7-1 16,0 5-1-16,0 0-2 15,1 29-4-15,-6 13 4 16,-1 12 4-16,-9 12 1 15,-3 5 0-15,-7-4 1 16,-3-7 0-16,0-11 1 16,-3-7-1-16,0-8-1 0,0-10 1 15,0-8 2-15,0-7-2 16,0-8 1-16,0-1 0 16,0 0 7-16,-3-10 3 0,-2-18-8 15,-1-10-2-15,4-11-1 16,2-10-1-16,0-12 0 15,0-4-1-15,6 3 1 16,10 9-2-16,1 11 1 16,2 18-2-1,1 6 3-15,2 10-1 16,2 7-3-16,-1 6 2 16,2 3-1-16,2 2 3 15,-2 0-6-15,0 2 6 16,-4 15-7-16,-6 10 6 0,-6 7 2 15,-4 8 0-15,-3 10 2 16,-2 6-2-16,0 7 3 16,0 2 5-16,-2 0-4 15,-9-5-1-15,1-6 1 16,-1-5-4-16,0-8 1 0,2-7-1 16,2-6 0-16,1-4-1 15,2-6-8-15,-2-3-55 16,-4-6-80-16,-3-2-178 15</inkml:trace>
  <inkml:trace contextRef="#ctx0" brushRef="#br0" timeOffset="18164.75">15834 7820 488 0,'0'0'26'16,"0"0"20"-16,0 0 26 15,0 0-30-15,0 0-27 0,0 0-7 16,0 0 13-16,64 40 17 15,-42 7 4-15,2 4-10 16,1 2-5-16,0 1-2 31,2-4-1-31,4 0-8 0,7-7-7 16,1-6 0-16,13-7 1 16,4-14 4-16,4-16 1 15,11 0 8-15,12-42 5 16,17-18 11-16,18-10-3 15,16-8-4-15,10-5-11 0,-1-1-11 16,-2 0-3-16,-12 4-5 16,-6 6 1-16,-14 10-1 15,-15 12-2-15,-19 13 0 16,-14 13-2-16,-20 8 0 0,-14 10 2 16,-13 4 0-16,-5 2-2 15,-5 2-2-15,1 0 1 16,2 0 2-16,-3 2-1 15,3 12-7-15,-3 2-19 16,-4 3-17 0,0 2-13-16,0 5-20 15,-4 5-37-15,-23-1-107 16,-11-1-150-16</inkml:trace>
  <inkml:trace contextRef="#ctx0" brushRef="#br0" timeOffset="21172.69">16254 9034 417 0,'0'0'53'0,"0"0"25"0,0 0-27 15,0 0 22-15,0 0 2 16,0 0-11-16,0 0-18 16,-80-44-10-16,80 44-14 15,0 0-11-15,0 0-4 0,0 5-7 16,0 19 2-16,13 8 6 16,16 2 8-16,14 3 4 15,18-2 4-15,14 4-6 16,18 0 1-16,19 0-3 15,15 1 1-15,6 0-4 0,2 0-6 16,-15-3-6-16,-16-3-1 31,-14-9 0-31,-16-4 0 16,-19-9 0-16,-14-4 0 0,-17-4 0 16,-9-4 0-16,-6 0 0 15,-7 0 5-15,3 0-3 16,-5 0-2-16,3 0 3 15,-3 0 5-15,0-8-1 16,0-2-7-16,0-6-1 16,0 1-22-16,-12 1-27 0,-3 0-32 15,-1 2-35-15,-4-3-119 16,2-5-283-16</inkml:trace>
  <inkml:trace contextRef="#ctx0" brushRef="#br0" timeOffset="21590.02">17394 8767 522 0,'0'0'19'0,"0"0"30"16,0 0-3-16,0 0 33 0,0 0-7 15,0 0-31-15,0 0-30 16,-119 6-3-16,88 49-1 16,-9 8 23-16,-9 11 19 15,-9 4-16-15,-9 1-6 16,-11-1 0-16,-8-2-5 0,-6 1 1 16,7-7-8-16,5-4-7 15,7-8-1-15,12-12-3 16,14-12-3-16,16-12 2 15,14-8-3-15,9-6 1 0,4-2-1 16,4-6 0-16,-2 3 1 31,2-3-1-31,0 0 1 16,0 0-1-16,0 0 0 16,0 0-7-16,0 0-22 15,0 0-21-15,0 0-23 0,0 0-28 16,0 0-92-16,14 0-104 15</inkml:trace>
  <inkml:trace contextRef="#ctx0" brushRef="#br0" timeOffset="25249.64">16052 10140 476 0,'0'0'80'16,"0"0"-29"-16,0 0 36 15,0 0-4-15,0 0-17 16,0 0-11-16,-45-48-21 0,45 48-7 16,0 0-5-16,0 0-7 15,0 0 8-15,0 0-15 16,0 0-1-16,0 14 2 0,0 18-9 15,0 15 24-15,7 7 3 32,6 12-14-32,5 3-2 15,4 8-1-15,3-1 4 16,6-7-4-16,6-10-7 16,6-8 0-16,4-10 3 15,4-14-3-15,10-15 3 0,5-12-1 16,13 0 0-16,16-28 4 15,19-16-2-15,20-15 4 16,11-9-2-16,8-8-6 0,8-3-3 16,2-2 3-16,4 5-3 15,-3-1-4-15,-5 6 4 16,-11 0 1-16,-17 5 1 16,-13 8 1-16,-14 12-2 15,-8 7-1-15,-11 11 2 0,-11 9-1 16,-14 5-1-16,-18 3-4 31,-11 5 3-31,-10 2 1 0,-13 4-1 16,-1-2 1-1,-7 2-1-15,0 0-2 0,0 0-3 16,0 0 5-16,0 0-4 16,0 0-6-16,0 6 1 15,-2 4-15-15,-13 2-19 16,-8 4-7-16,-6 0-34 15,-6 7-63-15,-13-4-156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3:28.807"/>
    </inkml:context>
    <inkml:brush xml:id="br0">
      <inkml:brushProperty name="width" value="0.05292" units="cm"/>
      <inkml:brushProperty name="height" value="0.05292" units="cm"/>
      <inkml:brushProperty name="color" value="#FF0000"/>
    </inkml:brush>
  </inkml:definitions>
  <inkml:trace contextRef="#ctx0" brushRef="#br0">19984 6342 645 0,'0'0'93'15,"0"0"-23"-15,0 0 15 16,0 0-22-16,0 0-38 0,0 0-25 16,0 0-10-16,0 42 2 15,7 13 8-15,4 11 15 16,2 10-8-16,-4 5 2 15,0-8 5-15,0-5-1 0,-5-11-5 16,1-19-5-16,-3-6 4 16,-2-12-7-16,3-10 3 31,-3-6 0-31,0-4 0 16,0 0 10-16,0-4 6 15,0-22-3-15,-17-16-14 0,2-13-1 16,1-12-1-16,4-12 0 15,7-3 0-15,3 0 0 16,0 12-1-16,7 8-3 0,13 9 1 16,4 13 1-16,5 10 2 15,2 10-2-15,4 8-2 16,-4 6 2-16,-5 6 1 16,-2 0 1-16,-5 0-1 15,-6 15-13-15,-7 11 5 16,-6 8-3-16,0 6 12 0,-11 6 4 15,-22 0-1-15,-7-2 6 16,1-9-3-16,10-4-3 16,12-11-3-1,9-8 1-15,8-8-1 16,0-4 0-16,0 0-8 16,17 0 5-16,18 0 3 15,15-2 10-15,12-5-3 16,0 2 0-16,5 3-6 15,-7 2-1-15,-10 0-1 0,-10 10-6 16,-18 13-2-16,-11 9-4 16,-11 3 9-16,0 5 4 15,-22 1 10-15,-18 0-2 16,-13-2 14-16,-7-8-8 16,-1 1-4-16,3-11-6 0,7-5 0 15,11-4 0-15,9-8-3 16,10-2 3-16,7-2-1 15,10 0-1-15,2-2-2 16,2-12-18 0,0-4-29-16,0-3-28 15,12 4-70-15,15-1-109 16</inkml:trace>
  <inkml:trace contextRef="#ctx0" brushRef="#br0" timeOffset="752.23">20835 5917 522 0,'0'0'121'0,"0"0"-56"16,-154-84 3-16,85 64 28 15,-9 3-40-15,-8 8-21 0,-13 9-14 32,-3 0-13-32,-2 14-4 15,-6 22 2-15,0 10 5 16,-3 10-7-16,-3 12 9 16,5 7 0-16,4 7 3 0,4 3-4 15,7 2-2-15,11 7-1 16,14 8 1-16,11 9-8 15,13 2 2-15,13-1 1 16,17-4-4-16,13-6 2 0,4 1-5 16,24-3 4-16,32-2-1 15,26-10 2-15,28-7 1 16,25-11 3-16,23-11-4 16,19-18 7-16,6-10-7 0,1-22 4 15,4-9-6-15,-4-6 7 16,-1-26-6-16,-2-14-2 15,-11-6-7-15,-12-9-3 32,-11-7 7-32,-14-10 1 15,-7-9 2-15,-9-10 0 0,-11-7 1 16,-6-9 0-16,-11 1 0 16,-20 3 1-16,-16 11 2 15,-23 10-1-15,-26 12 1 16,-4 2 2-16,-31 3-2 0,-23 1 3 15,-19-2-1-15,-16-1-3 16,-14-1 1-16,-8 5 1 16,-6 7 2-16,1 12 1 15,1 11-7-15,-1 16-1 0,2 14-2 16,12 9 2-16,9 0-4 16,10 4 4-16,6 16 1 15,9 2-1-15,3 0-1 16,5-1 1-1,11-4 0-15,11-1-1 16,11 0-11-16,14 3-8 16,13 3-39-16,0 6-59 15,42 2-55-15,25-1-70 16</inkml:trace>
  <inkml:trace contextRef="#ctx0" brushRef="#br0" timeOffset="1670.83">23196 5444 437 0,'0'0'70'0,"0"0"10"16,0 0-3-16,-136-84-10 0,72 75-17 15,-15 7-5-15,-10 2-11 16,-6 0-3-16,-9 7 0 16,-2 12-6-16,-4 12-4 15,0 7-15-15,2 10-3 16,10 12 0-16,9 8 0 0,6 12 5 16,4 4-6-16,4 9-2 31,13 4 0-31,16 3 3 15,15 4 2-15,17 0 9 16,12 0-10-16,2 0-3 16,0 3 4-16,12-1-1 0,11-4 5 15,0-3-3-15,3-4 2 16,3-6-1-16,9 1-4 16,7-7-3-16,8-7 8 15,9-7-4-15,15-14-2 0,16-10 4 16,14-12-2-16,11-12 5 15,0-9-6-15,-2-10-1 16,-6-2-2-16,-4-2 2 16,2-20 1-16,-2-7-2 15,0-7-1-15,0-5 6 0,-1-6-4 16,-2-5 1-16,-6-8-1 16,-3-10-1-16,-7-4 5 31,-4-8-4-31,-6-10-2 0,0-3 5 15,-6-10-4-15,-9 0 3 16,-13 0 2-16,-20 1 4 16,-18 1 10-16,-11-1-4 15,-13-2-7-15,-32-2 3 16,-12 3-9-16,-17 3-2 0,-11 8-1 16,-9 9 0-16,-8 15-1 15,-5 16-1-15,-4 16 2 16,-5 14-2-16,0 14-1 15,0 8 0-15,7 2 2 0,8 0-2 16,17 8 2-16,17 8 0 16,11 2 0-16,11 5 0 15,8 1-3-15,4 3-10 16,6 5-25-16,6 6-46 16,10 5-60-1,11-3-126-15</inkml:trace>
  <inkml:trace contextRef="#ctx0" brushRef="#br0" timeOffset="2657.71">22714 6210 352 0,'0'0'98'15,"0"0"22"-15,0 0-21 16,0 0-3-16,0 0-8 15,0 0-31-15,0 0-15 16,-13-54-19-16,11 54-23 0,-2 15-9 16,-1 17 4-16,0 14 5 15,3 0 0-15,2 4 2 32,0 0 5-32,0-3-6 0,7-1 3 15,9-2 1-15,2-5-5 16,1-9 1-16,4-6 0 15,-1-13 3-15,5-11 7 16,5 0-4-16,1-7 6 16,4-25 1-16,-1-8-6 0,-9-10-3 15,-5-4 1-15,-9-4-2 16,-6-1-2-16,-2 10 0 16,-3 11-2-16,0 9 2 15,-2 15-2-15,0 11 0 16,0 3 4-16,0 0-4 0,0 0-3 15,0 0-5-15,0 9-11 16,5 17 9-16,1 6 10 16,5 5-2-16,1-2 2 15,1 2 2 1,5-3 0-16,5-5-2 16,2-4 0-16,12-6 0 15,5-6 7-15,5-9 0 16,2-4 5-16,0 0-7 15,-3-15 2-15,-5-11 0 16,-10-1-2-16,-7-8 1 0,-10-5-2 16,-6-6 3-16,-8-12 0 15,0-7-1-15,0-1 3 16,0 1-8-16,-17 2 1 16,-5 10 3-16,-10 6 1 0,-7 7 3 15,-13 8 0-15,-8 6 2 16,-7 8-11-16,0 4 3 15,2 10-3-15,10 4-5 16,6 0 3-16,7 2-3 0,7 15 1 16,14 4-2-16,9 4-10 31,12 1-34-31,4 3-59 16,33-3-58-16,7-1-154 15</inkml:trace>
  <inkml:trace contextRef="#ctx0" brushRef="#br0" timeOffset="6333.98">23591 7307 428 0,'0'0'72'0,"0"0"-7"31,0 0-9-31,0 0 4 16,0 0-22-16,0 0-18 15,0 0-6-15,0-5-7 16,0 14-2-16,0 8 19 15,0 8 6-15,0 8-7 0,0 6-1 16,0 11-2-16,2 8 2 16,0 13-4-16,4 7 3 15,4 10-8-15,1 7 1 16,0 2 0-16,2 7-8 0,-2 5-1 16,-1 2 1-16,-4-5 1 15,1-8-1-15,-5-12-2 16,2-5 1-16,-2-7-1 15,4-6-3-15,-2-7 3 16,0-14-1 0,-2-10-2-16,1-14-1 15,-1-7 3-15,-2-6-1 16,0-6-1-16,0 1 5 16,0-5-3-16,0 0 5 15,0 0 4-15,0 0-4 0,0-17-8 16,0-3-36-16,-2-8-59 15,2-3-93-15,0-12-170 16</inkml:trace>
  <inkml:trace contextRef="#ctx0" brushRef="#br0" timeOffset="6750.86">24222 7888 433 0,'0'0'107'0,"0"0"-34"0,0 0 1 15,0 0-12-15,0 0-24 16,0 0-20-16,-100-7-6 15,57 39-1-15,-6 8 8 16,-7 4 7-16,-2 8-1 0,-2 0 3 16,-2 6-8-16,-3 0-2 15,-5 7-7-15,2-1-4 16,3-6-6-16,11-6 2 16,14-14 0-16,11-8-3 0,9-6 2 15,7-6-3-15,1-4 2 16,8-4-1-16,0-6 2 15,4-2-2-15,0-2 4 16,0 0-3 0,0 0-1-1,0 0-36-15,0-14-60 0,0-8-73 16,4-2-79-16</inkml:trace>
  <inkml:trace contextRef="#ctx0" brushRef="#br0" timeOffset="7203.01">23299 8071 391 0,'0'0'109'16,"0"0"-42"-16,0 0 8 15,0 0-8-15,0 0-8 16,0 0-25-16,-3-26-19 0,3 26-15 15,0 0-1-15,0 4-4 32,7 12 5-32,13 6 14 15,7 6-2-15,14 10 6 16,9 8 5-16,17 7 4 16,11 5-10-16,9 0-2 0,7-6-10 15,2-7 1-15,1-6-5 16,-5-7 3-16,-12-8-4 15,-11-6 1-15,-13-2 2 16,-16-4-3-16,-15-3-1 0,-9-6-1 16,-10-1-1-16,-4-2 2 15,-2 0 0-15,0 0 2 16,0 0-1-16,0 0 2 16,0 0 0-16,0 0-2 0,0 0 0 15,0 0-6-15,0 0-27 16,0 0-26-16,-15 0-41 31,-7 0-109-31</inkml:trace>
  <inkml:trace contextRef="#ctx0" brushRef="#br0" timeOffset="8956.51">23553 9597 551 0,'0'0'57'0,"0"0"22"16,0 0 14-16,0 0-56 15,0 0-18-15,0 0-15 16,13 30 20-16,1 18 21 15,-3 8-9-15,-1 11-10 16,-2 7-6-16,-2-2 2 16,1-5-13-16,-1-4-3 0,-4-13-2 15,4-8-2-15,-4-10-1 16,0-8 1-16,0-10-1 16,0-6 1-16,-2-5-2 15,0-3 4-15,0 0 2 16,0 0 4-16,0-16 0 0,0-19-7 15,-4-17-3-15,-12-10 0 16,1-16-1-16,1-10-2 16,14-3-10-16,0 8 2 15,14 12 1 1,17 13 5-16,7 14 0 16,1 14 5-16,0 9 2 15,-3 14-2-15,-3 7-1 16,0 0-1-16,-4 20-2 15,-2 10 1-15,-10 6-5 0,-7 0 6 16,-6 4 2-16,-4 1 0 16,0 1 0-16,-24 2-3 15,-12-2 3-15,-9-1 0 16,-3-2 9-16,0-8-6 16,8-6-3-16,9-11 4 0,13-7-3 15,12-4-1-15,6-3 6 16,0 0-6-16,0 0-2 15,22 0 2-15,11 0 7 16,17 0 1-16,0 0-6 0,9 4-1 16,5 8-1-16,6 4 3 15,3 5-2-15,0 0-1 32,-3 1 0-32,-8-2-3 15,-6-2 3-15,-12-5 0 16,-15-6 0-16,-14-4-13 0,-7-3-57 15,-8 0-70-15,0-5-118 16</inkml:trace>
  <inkml:trace contextRef="#ctx0" brushRef="#br0" timeOffset="9658.44">24417 9065 498 0,'0'0'85'31,"-137"-70"-20"-31,58 44 13 16,0 8-4-16,-4 8-27 0,-2 10-6 15,-2 0-22-15,2 24-7 16,1 14 5-16,3 15-12 15,1 13 1-15,4 10-5 16,8 10 7-16,2 8 2 0,11 2-9 16,8 5 6-16,5 6 4 15,7-2-3-15,8 0 2 16,4-5-1-16,12-10-5 16,11-8-3-16,0-7 2 0,13 0-1 15,27 0 0-15,18 1 1 16,23-4 8-16,19-3-8 15,20-9-1-15,21-8 9 16,19-14-6-16,19-12 1 16,1-15-5-1,-1-11 3-15,-13 0-4 16,-14-25 0-16,-13-5 1 16,-15-7-1-16,-12-4 1 15,-14-5-1-15,-9-7 2 16,-4-3-1-16,-10-8 0 0,-10-5 3 15,-11-6-3-15,-17-7 1 16,-12-15-2-16,-19-10 0 16,-6-12-1-16,-33 1 1 15,-29 0 1-15,-27 1-1 16,-20 3 2-16,-19 3-2 0,-3 12 1 16,-10 17 0-16,-1 17-1 15,-1 16 1-15,7 20-1 16,13 12 0-16,21 11 1 15,19 4-1-15,19 2 1 0,15 0-1 16,8 0-2-16,6 0-1 31,-1 16 1-31,-3 10-3 16,-9 13-12-16,-1 9-59 16,-4 6-62-16,2-4-141 15</inkml:trace>
  <inkml:trace contextRef="#ctx0" brushRef="#br0" timeOffset="18967.12">23181 10299 149 0,'0'0'52'0,"0"0"-42"0,0 0-9 15,0 0 3-15,0 0 3 16,0 0-5-16,0 0 16 16,0 0 19-16,0 0 9 15,0 0-3-15,0 0-11 16,0 0-4-16,0 0-5 0,0 2-12 15,0 4-11-15,0 1 6 16,0 2 10-16,0 3 25 16,0 0-21-16,0 1 0 15,0-1-1-15,0-1-11 0,0-1 8 16,0 2-9-16,0 1 8 16,0-1-9-16,0 2 6 15,0 3-2-15,0 1-5 16,0 0 6-16,0 0 8 0,0-2-10 31,0 3 9-31,0-5-9 16,0 2 1-16,0 0-4 15,0-2-2-15,2-2 1 16,-2-1-3-16,2-1-2 16,-2 1 3-16,2-3-3 0,0-1 1 15,1 1 0-15,-1 1 0 16,0-1 0-16,0-1 0 15,0 4-1-15,0-1 3 0,4 0-3 16,-4 0 4-16,0 2-3 16,0 2 1-16,0 0 0 15,-2 0 4-15,3 2-6 16,-3-2 2-16,2 0 0 16,0 0 0-16,0-3 1 15,0 2-1-15,0-1-2 0,0 0 3 16,1 0-3-16,2 0 0 31,-3-2 0-31,0-2 1 16,0 1-1-16,1-2 2 0,1 1-2 15,-2 0 1-15,0 2-1 16,5 3 1-16,-3-4 1 16,3 4-2-16,0-2 5 15,-3 0-4-15,3-2-1 16,-5-2-2-16,3 1 2 0,-3-4 1 15,0 0 0-15,1-1-2 16,-3 2 2-16,4-3-1 16,-2 2 0-16,0 0 0 15,0 2 1-15,3 0-1 0,-3-1 1 16,0 0-1-16,3 2 0 16,0-4 0-16,-1 3 0 15,0-1 1-15,-2 2-1 31,3-2 0-31,-3 2 0 16,2 1 0-16,1 0 0 0,0 1 0 16,-1-2 1-16,3 0-1 15,-3 2-1-15,2-1 1 16,0-2 1-16,0 3-1 16,1-2 4-16,-1 3-4 0,4 0 0 15,-2 0 0-15,1 0-1 16,3 2 1-16,-2 0 4 15,3 1 0-15,-1 0 0 16,1 1-3-16,1 3 6 16,-1-3-4-16,3-1-3 0,-1 2 0 15,1-1 2-15,2 2-1 16,2 0 1-16,-1 4-2 16,4 3 6-16,-5-2-3 15,-1 2 6 1,2-4-6-16,-1-1 1 15,-1 0 1-15,4-1 0 16,1-4-1-16,0 1 1 16,4 0 0-16,6 0 0 15,1 2-2-15,6 2 3 0,0-1-3 16,3 1 2-16,-4-3-4 16,1 1-1-16,-6-1 2 15,0-1-2-15,3-1 0 16,-1 0 1-16,4-1 0 15,1 2 2-15,0-2-2 0,-3-1-1 16,2 1 1-16,-4-5-1 16,1 3 0-16,2-2 0 15,2-4 0-15,2-1 1 16,2-3 1-16,4 0-1 0,-1 0 0 16,-3 0 0-16,-2 0 0 31,-1 0 1-31,-1 0-2 15,-3 0 1-15,-1 0-1 16,5 0 0-16,-2-3 2 16,7-1-2-16,0 0 3 0,1 0-3 15,-5 0-1-15,-2 0 1 16,-4-2 0-16,0 3 3 16,-5-4-3-16,2 2 0 15,1-4 2-15,-1 1-1 0,7-1-1 16,1 0 0-16,1 1 0 15,1-4 0-15,-4 1 0 16,1 0 0-16,-4-1 2 16,2-1-1-16,-4 3 0 15,-3-1-1-15,0-1-2 0,-2-5 2 16,2 2-1-16,-2 1 1 31,0-6 0-31,0 1 0 0,0 0 0 16,-3-4 2-1,-1 3-2-15,-3 0-1 0,1 0 1 16,-6 0 0-16,-1-1 0 16,-1 0 1-16,1-1-1 15,-3-2 0-15,6 1 0 0,-2-3 1 16,3 0 0-16,-1 3-1 16,-2-2 0-16,-3 3 0 15,-4 2 0-15,-3 1 0 16,3-1 6-16,-4-1-6 15,1-2 0-15,-1 0 0 16,0-1 0-16,2-1 0 0,-4-4 0 16,1 3 0-16,-1 0 1 15,-2 3-1-15,0 3 1 16,-2-2-1-16,0 2 0 16,0-2 0-1,0 0-2-15,0 2 2 16,0-4 3-16,0 2-3 15,-2-2 2-15,-2 0 2 16,-1-2-3-16,3 1 0 16,-2-4 0-16,-6 3-1 0,4 0-2 15,-3 0 2-15,-2 4 0 16,-3-1 1-16,2 4 1 16,-5 1-2-16,0-3 2 15,-1 3 5-15,0-1-3 0,0-4 3 16,2-1 1-16,3 1-8 15,0 2 4-15,-3-4-3 16,2 6-1-16,4-1 0 16,-1 1 4-16,-1-1-4 15,-1 3 1-15,-1-2-1 16,1 1 1 0,-3 0-2-16,1 1-1 15,-3-2 2-15,3 4 0 16,-3 0 0-16,3 6 0 15,1-3 4-15,1 1-2 0,2 4-4 16,1-4 4-16,-1 3-2 16,5-1 0-16,-4-2 0 15,2 2 1-15,-1-3-1 16,0 1 1-16,-4 3 0 16,0-2-1-16,-1 2-3 0,1 2 3 15,-3-2 3-15,3-1-3 16,1 2 0-16,1-1-2 15,0 2 2-15,0-2 1 16,0 0 0-16,-3-1-2 0,5 4 2 16,-1-2-2-16,-4 2 1 15,3 1 0-15,2 0-1 32,0 2 0-32,0-3 1 15,0 2 0-15,3-1 1 16,-6-2-1-16,6 0 0 0,-3 1 0 15,3 2 0-15,-4-1 0 16,1-1 0-16,-2 3 0 16,0-1 0-16,2 3 0 15,0-2 0-15,2 2 0 0,3-2 0 16,-3 0 0-16,3 2 0 16,-3-3 0-16,2 3 0 15,1 0 0-15,2-1 0 16,-5 1 0-16,1 0 0 0,-1 0 0 15,-2 0 0-15,0-3-1 16,3 3 1-16,-1 0 0 16,2 0 0-16,3 0 0 15,-1 0 0 1,1 0 0 0,2 0 0-16,0 0 1 0,0 0-1 15,0 0 0-15,0 0 1 16,0 0-1-16,0 0 0 15,0 0 0-15,0 0 0 16,-2 0 0-16,2 0 0 0,-2 0 1 16,0 0-1-16,2 0 0 15,0 0 0-15,0-1 0 16,0 1 1-16,0 0-1 16,0-3-2-16,0 3 1 15,0 0 0-15,0 0-1 0,0 0 1 16,0 0-3-16,0 0-15 15,0 0-57-15,0 3-132 16,-9 7-94-16</inkml:trace>
  <inkml:trace contextRef="#ctx0" brushRef="#br0" timeOffset="20753.97">24438 11229 465 0,'0'0'83'0,"0"0"-28"16,0 0-7-16,0 0-34 15,0 0-12-15,0 0 23 16,0 0 33-16,24 94-21 15,-15-49-5-15,-2-1-12 16,0-2 4-16,-3-2-10 0,-2-4-7 16,1-6 0-16,-1-10-2 15,0-6-2-15,-2-7-3 16,2-4 0-16,0-3 3 16,-2 0 1-16,0 0 6 0,0-3 1 15,0-22-3-15,0-15-8 31,0-11 1-31,2-7 0 16,-2-8 0-16,5-6-1 16,2 0 1-16,4 10-1 15,4 10 0-15,3 16 1 0,3 13-1 16,-2 11-3-16,-1 10 2 16,5 2-3-16,-4 7-1 15,0 20 4-15,-9 8 1 0,-2 1 0 16,-8-3 0-1,0 0 0-15,-12-5 4 16,-11-2 2-16,-6 0-3 16,-4-2 5-16,0-1-5 0,6-5-3 15,7-6 6 1,7-2-6-16,10-9 0 16,3 2-2-16,0-3-5 15,0 1 7-15,25 2 5 0,6-1 0 0,7 1-1 16,1 2-1-1,-2 1-6-15,-1-2 4 16,-3 0-1-16,-2 0 1 16,-6-3 3-16,2-1-3 15,-2 0-1-15,0 0 0 16,8-5 2-16,-8-9-1 16,0-4 0-16,-7-4-1 0,-7-5 2 15,-7-5-1-15,-4-4 1 16,0-1-1-16,0 0 0 15,0 8-1-15,-2 14 1 16,0 9 2-16,0 6 8 0,0 0-11 16,0 12-11-16,-3 20 8 15,3 8 3-15,2 2 2 16,0-2 2-16,0-3-3 16,0-2 3-16,5-2-3 0,3-8 1 31,-1-2-1-31,-2-7 1 15,1-6-2-15,1-6 1 16,-1-2 2-16,4-2-3 16,-4 0-11-16,-1-2-39 15,-5-18-94-15,0-4-186 0</inkml:trace>
  <inkml:trace contextRef="#ctx0" brushRef="#br0" timeOffset="20921.14">24915 11006 301 0,'0'0'141'16,"0"0"-89"-16,0 0 22 15,0 0-20-15,0 0-32 16,0 0-22-16,-16-30-2 0,16 30-4 31,0 0-12-31,0 5-23 16,0 8-90-16,0 4-212 15</inkml:trace>
  <inkml:trace contextRef="#ctx0" brushRef="#br0" timeOffset="22057.07">25247 11133 546 0,'0'0'62'0,"0"0"2"0,0 0 12 15,0 0-28-15,0 0-43 16,0 0 2-16,7 35-3 31,1 0 24-31,4 2-5 16,-1 0-12-16,2-4-3 0,1-6-1 15,-1-3-2-15,-4-6-2 16,2-7-2-16,-4-3 3 16,-3-8-3-16,0 0 6 15,1 0 1-15,0-12 5 16,3-13-9-16,-1-3-4 0,3-1 0 16,0-2 1-16,1 4 0 15,1 4-1-15,-1 5 0 16,-3 7 0-16,-3 6 0 15,2 3-1-15,-1 2-5 0,3 0 3 16,3 0 1-16,5 0 2 16,1 0 0-16,0 6 0 15,4-2 1-15,-1-4 0 16,3 0 2 0,0 0-2-1,-4-3 4-15,1-11-3 0,-6-1-1 16,-1-3 1-16,-3-2 0 15,-7-4 1-15,0-6-2 16,-4-6 0-16,0 0-1 0,0-1 1 16,0 9 0-16,-4 10 6 15,-3 9 2-15,1 4 3 16,-1 5-8-16,-9 0-4 16,-2 17-2-16,-1 8 2 15,-2 8 1-15,6 1-1 0,4 2 0 16,2 2 1-16,7 0 2 15,-3-2-2-15,5-4-1 16,0-4 0-16,0-3 0 16,16-4 3-16,6-4-2 0,7-8 3 15,0-2-2-15,4-7 4 32,5 0-4-32,-5 0 4 15,3-11-4-15,-2-9-2 16,-6-2-2-16,-1-8 2 15,-6-7-4-15,-5-10 1 0,-1-5 3 16,-7-6 0-16,0-1 1 16,-2 1-2-16,-4 8 2 15,-2 12-1-15,3 16 0 16,-3 14 0-16,0 6-1 0,0 2-8 16,0 0 0-16,-9 19 3 15,-7 6 6-15,5 3 0 16,7-4 0-16,4 3 0 15,0-6 0-15,0-1 0 16,8-2 1-16,15-3 1 0,1-4 2 16,3-4-1-16,2-2 0 31,0 2 1-31,-5-5-3 0,-3 1-1 16,-8 4 0-1,-5-2-3-15,-2 6-1 0,-4 3 0 16,-2 4 1-16,0 2 2 15,0 2 1-15,0-2 0 16,0-2 4-16,0-3-4 16,0-3 0-16,6-3 1 0,5-5-1 15,5-3 7-15,1-1-5 16,4 0 3-16,1 0-5 16,-2-5-4-16,-2-4-41 15,-5-3-30-15,-1 1-63 16,-8-3-128-16</inkml:trace>
  <inkml:trace contextRef="#ctx0" brushRef="#br0" timeOffset="25750.32">16754 7812 403 0,'0'0'58'0,"0"0"32"16,0 0-20-16,0 0-2 16,0 0-5-16,0 0-1 15,0 0-23-15,-29-37-21 0,29 37-10 16,0 0-8-16,0 3 7 15,0 9 10-15,9 6 7 16,7 1-1-16,8 3-9 31,8 3 0-31,14 9-3 16,12 3 7-16,13 4-5 0,16 5-3 16,9 3 2-16,7-1 0 15,-3-4-7-15,-7-3-5 16,-10-6 1-16,-16-5 1 15,-14-8 1-15,-13-3-3 0,-11-10 0 16,-6-1 0-16,-8 1 0 16,-1-6 1-16,-6 2-1 15,1-3 2-15,-1 2-1 16,-4-4 2-16,0 0-2 0,-2 0-1 16,-2 0 2-16,0 0-1 15,0 0 3-15,0 0 1 16,0 0-5-16,0 0 0 15,-6-11-15-15,-6-1-25 16,1 3-32 0,-4-1-25-16,-3-1-50 15,0 0-130-15</inkml:trace>
  <inkml:trace contextRef="#ctx0" brushRef="#br0" timeOffset="26369.58">17589 7706 414 0,'0'0'108'15,"0"0"-26"-15,0 0-11 16,0 0-24-16,0 0-17 0,0 0-1 16,-81 14-2-16,49 15 13 15,-6 4 5-15,0 7-9 16,0 6-5-16,3 4-11 16,2 6-6-16,-6 7 4 0,1 7-4 15,1 5-2-15,-5 0-7 16,3-3 6-16,4-9-7 31,3-7 2-31,6-10-4 16,6-8-2-16,4-10 0 15,1-8 2-15,3-4 1 0,4-6-2 16,3-6-1-16,1 1 1 16,2-5 0-16,2 0 1 15,0 0 0-15,0 0 1 16,0 0 2-16,0 0-2 0,0 0-3 15,0 0-15-15,0 0-35 16,0-7-33-16,6-3-54 16,5 4-87-16,-5 0-338 15</inkml:trace>
  <inkml:trace contextRef="#ctx0" brushRef="#br0" timeOffset="30361.87">16203 10243 417 0,'0'0'69'0,"0"0"-26"0,0 0 22 15,0 0-18-15,0 0-6 16,0 0-12-16,0 0-13 16,-4-89 2-16,2 85-7 0,2-4 1 15,0 4 3-15,0-2-6 16,-3-2-4-16,3 2 2 16,0-2-2-16,-2 4 8 15,2-1 2-15,-2 5 9 16,2 0 4-1,0 0-8-15,0 0-16 16,0 0-4-16,0 0 0 16,0 0-2-16,0 0-1 15,0 16 3-15,7 3 4 16,12 5 9-16,8 2-11 0,7 7 4 16,13 4 1-16,7 6 4 15,14 7-5-15,10 4 5 16,5 2-6-16,6 2 3 15,0-6-5-15,-6-3-1 16,-12-10 1-16,-13-7-1 0,-16-3-1 16,-13-9-1-16,-9-6-2 15,-11-6 2-15,-7-7 0 16,-2 2 2-16,0 0-1 16,0-2 1-16,0-1 1 0,0 0-3 31,0 0 0-31,0-4-9 15,0-13-24-15,-9-6-29 16,-9 0-41-16,-3 4-39 16,-2-3-60-16,-2 2-175 0</inkml:trace>
  <inkml:trace contextRef="#ctx0" brushRef="#br0" timeOffset="30830.43">16957 9946 394 0,'0'0'60'16,"0"0"5"-16,0 0-5 31,0 0-19-31,0 0-3 15,0 0 12-15,-58 26 3 0,40-1-19 16,-3 0 7-16,0 3-8 16,-4 4 4-16,0 6-8 15,-4 6-3-15,-4 4-6 16,-5 7 9-16,-7 9-6 16,-3 6-9-16,-4 5-3 0,-1 0-1 15,2-7-3-15,4-7 0 16,11-13-2-16,7-9-3 15,7-10-1-15,9-7 2 16,-1-8-2-16,7-6 1 0,3-2-2 16,0-1 0-16,2-5 2 15,2 3-2-15,-3-3 1 16,3 0 1-16,0 0-2 31,0 0 0-31,0 0-6 16,0 0-6-16,0 0-13 0,0-6-41 15,0-12-46-15,9-5-125 16,-7 0-117-16</inkml:trace>
  <inkml:trace contextRef="#ctx0" brushRef="#br0" timeOffset="38500.71">17161 8872 306 0,'0'0'66'0,"0"0"-23"0,0 0 15 15,0 0-5-15,0 0-9 16,0 0-4-16,0 0-6 16,0-25-11-16,0 25 5 15,0 0 7-15,0 0-16 0,0 0 11 16,0 0-3-16,0 0 0 16,0 0-9-16,0 0-8 15,0 0-6-15,0 0 0 16,0 0-4-16,0 0 0 15,0 0 0 1,0 10 2-16,0 2-1 0,8 0 4 0,3 6-1 31,7 4 5-31,3 6 0 16,11 8 1-16,3 8 2 16,8 5-3-16,3-1 6 0,4-2-4 15,1-3-7-15,-4-4 3 16,0-3-4-16,-3-7 1 15,-3-6-3-15,-1 0 4 16,-9-10-4-16,-4-1 1 0,-10-2 2 16,-3-4-4-16,-6-1 2 15,-3 0-1-15,-1 0-1 16,-2-1 0-16,1-1 1 16,-3-3 0-16,3 0-1 0,-3 0-2 15,0 0-1-15,0 0 3 16,0 0 0-16,0 0-1 15,0 0-18-15,0 0-27 32,-3 0-32-32,-13 0-61 15,-4-2-52-15,-4-8-147 0</inkml:trace>
  <inkml:trace contextRef="#ctx0" brushRef="#br0" timeOffset="38918.33">17722 8851 406 0,'0'0'57'0,"0"0"5"15,0 0 7-15,0 0-4 16,0 0-24-16,0 0-14 15,-56-6-8 1,27 24-3-16,-9 8 17 16,-7 8 3-16,-1 7 2 15,-4 6-15-15,2 7-7 16,0 5-3-16,-1 6 3 16,3-5-6-16,-2 3 3 15,7-8-9-15,1-6-4 0,5-7 5 16,6-10-3-16,8-5-1 15,3-9-2-15,9-6 1 16,5-7 0-16,1-2-3 16,3-1 3-16,0-2 0 15,0 0 0-15,0 0 0 0,0 0-1 16,0 0-25-16,16-16-23 16,8-12-59-16,7-14-73 15,1-15-134-15</inkml:trace>
  <inkml:trace contextRef="#ctx0" brushRef="#br0" timeOffset="39988.08">18096 8027 243 0,'0'0'33'0,"0"0"16"16,0 0-2-16,0 0 15 0,0 0 12 15,0 0-19-15,-38-16-22 16,38 16-1-16,0 0 0 16,0 0 8-16,0 0-13 15,0 0-8-15,11-3-4 0,14 3 2 16,10-1-4-16,10 1 5 15,8 0 2-15,-2 0-5 16,1 0-2-16,-6 0-4 16,-7 0-5-16,-10 0 1 15,-7 0-2-15,-4 0-2 0,-7 8-1 16,-5 8-2-16,1 6-2 16,-2 8 4-16,1 11 8 15,-1 6-6-15,-1 10 11 16,-2 1-7-1,3 2 5-15,0 0-4 16,-1-2 0-16,2 2-4 16,-1 2 2-16,1 2-1 15,0 7 0-15,0 2 1 16,3 7 4-16,1 1 7 16,0 2 0-16,-1 1 2 0,-5 4-7 15,-2-2-7-15,2 4 7 16,-4-2-7-16,8-1 0 15,-2-3-4-15,7-3 3 0,1-1 1 16,-3-5-4-16,1-5 2 16,-6-5-1-16,1-7 0 15,-1-4 0-15,-2-1 0 16,-1-3-1-16,-1-2 1 16,1-2 0-1,-1 1-2-15,0-1 2 16,0-5-1-16,1-1 1 15,-3-5-1-15,0-5 0 16,0-9 1-16,0-2-1 16,-5-5 0-16,-9-3 1 0,-1 0 0 15,-7-6 0-15,-1 0 3 16,-6-3 1-16,-4 0-3 16,-5-2-2-16,-4 0 1 15,-3 0-1-15,3 0 0 16,-5 0 0-16,1 0 0 0,-6 0 0 15,-2 0 0-15,-4 0 0 16,0 0 0-16,8 0-1 16,4 0 2-16,13 0-1 15,8 0 0-15,10 0 0 0,9 0-1 16,1 0 2-16,2 0-1 16,3 0 0-16,0 0 0 31,0 0 1-31,0 0-1 15,0 0-1-15,0 0-4 16,0 0-11-16,0 0-12 0,0-12-45 16,10-6-21-16,5-7-106 15,1-10-170-15</inkml:trace>
  <inkml:trace contextRef="#ctx0" brushRef="#br0" timeOffset="41107.99">19132 9064 318 0,'0'0'65'0,"0"0"14"0,0 0 14 16,0 0-69-16,0 0 4 16,0 0 11-16,-15 7-19 15,15-3-1-15,0-1-4 16,0-1 22-16,19-2 9 0,10 0-12 31,3-2-20-31,4-15-6 16,-3-3 0-16,-1-4-8 15,-8-3 6-15,-4-6 0 16,-6-1-2-16,-8-6-2 0,-2 0 2 16,-4 2-1-16,0 3 0 15,0 5 1-15,-6 11 1 16,-10 6 3-16,-6 10 8 16,-7 3-12-16,-12 0-4 15,-3 26 1-15,-5 13 4 0,5 2-5 16,5 8 0-16,10-2 7 15,10 1-3-15,10-1 3 16,9-3-3-16,0-3 5 16,4 0-7-16,25-7 3 0,7-7-1 15,8-4 0-15,6-7 2 32,-6-6-5-32,-4-8 5 15,-8-2-4-15,-8 0-1 16,-9 0-1-16,-6-12 1 15,-5-1 1-15,-4 1-2 0,0 0 0 16,0 7-5-16,-10 5 0 16,-6 0 5-16,-6 3-4 15,-7 22 4-15,-2 5 1 0,2 2 0 16,4 2 1-16,8 2 0 16,5-1 1-16,12-3-2 15,0-5 0-15,0-2 1 16,6-5-2-16,19-6 1 15,16-5 8-15,5-2-7 16,6-7 7-16,-2 0-7 0,-2 0 2 16,-6-12-4-16,-4-10-1 15,-2-6 1-15,-7-7 0 32,-5-6 0-32,-8-8 2 0,-6-5 0 15,-2 4-1-15,-4 6-1 16,0 9 0-16,1 14 0 15,-3 8 2-15,-2 10 3 16,0 3-4-16,0 0-1 16,0 7-15-16,0 20 10 0,0 7 5 15,0 2 6-15,0 1-4 16,0 0-1-16,0 1 3 16,6-4-3-16,4-2-1 15,-1-4 3-15,-1-3-3 0,-1-6 1 16,0-7 2-16,-3-3 0 15,-1-7-3-15,-3-2-20 16,0 0-58-16,0 0-86 16,-3-23-222-16</inkml:trace>
  <inkml:trace contextRef="#ctx0" brushRef="#br0" timeOffset="41291.04">19599 8831 506 0,'0'0'30'16,"0"0"-6"-16,0 0 15 15,0 0-14-15,0 0-10 16,0 0-15-16,-10-61-4 0,10 61-8 16,2 0-4-16,10 12-86 15,-3 3-101-15</inkml:trace>
  <inkml:trace contextRef="#ctx0" brushRef="#br0" timeOffset="41641.83">19955 8686 519 0,'0'0'57'0,"0"0"15"16,0 0 35-16,0 0-34 16,0 0-64-16,0 0-4 15,2 70-5-15,-2-11 20 0,0 9 9 16,0 8-1-16,0 3 5 16,7-2-15-16,6-1 4 15,-2-3-8-15,3-7-7 16,-3-6-1-16,-2-7-6 0,2-11 1 15,-2-10 1-15,-3-10 0 16,2-10 2-16,-8-8-4 31,0-4-6-31,0 0-58 16,0 0-51-16,-19-20-232 16</inkml:trace>
  <inkml:trace contextRef="#ctx0" brushRef="#br0" timeOffset="42845.4">19757 9286 432 0,'0'0'116'0,"0"0"-42"15,0 0-25-15,0 0-1 16,0 0 10-16,153-37-26 16,-97 26-8-16,0-1-5 0,-5-4-9 15,-8-5-7-15,-6-6 2 16,-10-4-3-16,-9-8 1 15,-7-7 0-15,-6-5-2 16,-5-3 1 0,0 4-2-1,0 8 10-15,0 9 2 0,0 16 9 16,0 7-6-16,0 6-8 16,0 4 3-16,0 0-10 15,0 2-4-15,0 20-2 16,4 14 6-16,2 8 0 0,1 6 6 15,0 6 1-15,-2 0 5 16,-1 4 1-16,-2 1-4 16,0-5-5-16,3-2-3 15,-1-8 6-15,3-9-7 16,0-10 3-16,4-10-1 0,0-8-2 16,0-6 5-16,2-3-2 15,3 0-3-15,-3-19-9 16,5-11 1-16,3-8-11 0,0-6 8 31,8-8 10-31,3-2-2 16,4 1-1-16,-1 5 3 15,-3 15 0-15,-3 10 0 16,-12 11 0-16,-3 8 1 16,-8 4 2-16,-1 0-2 0,-3 4-1 15,0 19 1-15,2 7 7 16,-2 1 3-16,6 6-3 15,-2 1 0-15,3-2 4 16,3-4-7-16,-4-4 3 0,3-5-5 16,-2-6 2-16,5-8-1 15,-1-2-1-15,3-7 3 16,6 0 0-16,2 0 0 16,5-16-5-16,-2-8-8 15,0-8 2-15,-5-8 1 0,-1-8 3 31,-4-7 2-31,-3-3-1 16,-3 0 1-16,-5 2 0 16,-2 10-1-16,-4 10 1 15,0 12 1-15,0 14 0 0,0 3 0 16,0 7-1-16,0 0 0 16,-12 3-5-16,-7 21-1 15,-2 7 6-15,5 4 0 16,1 7 1-16,3 0 2 15,7 4-2-15,1 0 2 0,4 0-1 16,0-3 2-16,4-5-2 16,19-3 2-16,4-10-1 15,6-4-1-15,9-9 2 16,5-10 1-16,4-2 4 0,-2 0-8 16,-2-17 1-16,-6-12-1 15,-6-12 0-15,-4-11-2 31,-8-10 1-31,-6-10-3 16,-7-7 1-16,-6 3 0 0,-4 12 2 16,0 16 0-16,0 17 2 15,-4 16-4-15,-10 9 1 16,-1 6 0-16,-1 0-2 16,-2 6-5-16,7 12 4 15,4-1 0-15,7 6 2 0,0 0-1 16,7 6 3-16,19 0 3 15,8-3-1-15,-1-3 1 16,-2 0-1-16,-4 4-2 16,-7-1 0-16,-9 2-3 0,-4 7 3 15,-4 0 0-15,-1 1 0 16,0 2 1-16,0-4 0 16,5-1-1-16,-3-5 2 15,5-4-2 1,-4-7 0-16,-1 0 0 15,-4-1-73-15,0-3-125 16,-11-1-212-16</inkml:trace>
  <inkml:trace contextRef="#ctx0" brushRef="#br0" timeOffset="43196.35">19190 10048 483 0,'0'0'92'16,"0"0"-63"-1,0 0 5-15,0 0 43 16,0 0 43-16,0 0-46 15,218-10-29-15,-54-14-9 16,34-5-2-16,27-12-11 16,27-8 1-16,7-6-13 15,-14-4-8-15,-24 9-3 0,-49 13 0 16,-43 11 1-16,-36 14-1 16,-28 5 0-16,-23 3 1 15,-18 2-1-15,-17 2-1 16,-7 0-13-16,-20 0-40 0,-31 4-73 15,-28 12-99-15</inkml:trace>
  <inkml:trace contextRef="#ctx0" brushRef="#br0" timeOffset="43580.21">19063 10351 465 0,'0'0'91'16,"0"0"-30"-16,0 0 24 15,0 0 5-15,0 0 18 16,0 0-15-16,177 67-26 0,-9-94-37 16,38-7-8-16,22-2 1 15,15 0-9-15,4-2-8 16,-6-2 3-16,-8-7-9 15,-23 0 0-15,-32-4 0 16,-33 7 0-16,-37 6 0 16,-31 11 0-16,-25 13-1 0,-23-1 1 15,-18 10 0-15,-9 2 0 16,-2 3-5-16,0 0-2 16,-5 0-18-1,-15 0-3-15,-2 14-15 16,-2 4-48-16,-5-6-44 15,-5-7-93-15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4:19.188"/>
    </inkml:context>
    <inkml:brush xml:id="br0">
      <inkml:brushProperty name="width" value="0.05292" units="cm"/>
      <inkml:brushProperty name="height" value="0.05292" units="cm"/>
      <inkml:brushProperty name="color" value="#FF0000"/>
    </inkml:brush>
  </inkml:definitions>
  <inkml:trace contextRef="#ctx0" brushRef="#br0">20102 5476 489 0,'0'0'110'0,"0"0"-24"16,0 0 0-16,0 0-6 16,0 0-35-16,0 0-26 0,0 0-13 15,-17 3-6-15,42 2 0 16,16-1 16-16,17-2 6 15,13-2-10-15,19 0 6 0,7 0-9 16,9-8 1-16,-8-4-10 16,-9 2 1-16,-20-4-1 15,-16 6 3-15,-17-2-3 32,-16 3 2-32,-11 4-2 15,-5-3 1-15,-4 3 2 0,0 3-2 16,0-3-1-16,0 1-2 15,0 2 2-15,0 0-1 16,0 0-2-16,-17 0-13 16,-6 5-31-16,-1 7-43 0,-1 3-74 15,0-1-123-15</inkml:trace>
  <inkml:trace contextRef="#ctx0" brushRef="#br0" timeOffset="317.77">20673 5453 522 0,'0'0'106'15,"0"0"-17"1,0 0 21-16,0 0-24 16,0 0-57-16,0 0-29 15,-19 41-4-15,17 10 4 16,0 12 32-16,2 6-16 15,0 1 2-15,0 0 5 16,8-6-6-16,5-6-7 0,5-7-7 16,-3-12 2-16,-2-6-5 15,1-13 2-15,-6-5 3 16,-3-6-4-16,-5-5 1 16,0-4 2-16,0 0 2 0,0 0 0 15,0 0-6-15,0-2-8 16,0-14-39-16,0-9-60 15,0-4-119-15,0-3-330 16</inkml:trace>
  <inkml:trace contextRef="#ctx0" brushRef="#br0" timeOffset="1070.61">21167 4792 545 0,'0'0'79'0,"-122"-62"-4"15,57 40 12-15,-2 5-22 16,-1 8-25-16,-2 9-12 0,-3 0-8 15,-8 10-5-15,1 15-8 16,-4 8 1-16,3 12-3 31,4 15-1-31,0 15 7 16,6 22-8-16,2 9 14 16,0 10-8-16,6 1 7 0,5-4-10 15,10 4 5-15,7-2 8 16,12-3-15-16,10-3 5 15,12-5-8-15,7-2 5 16,2-6-1-16,27-4 4 0,11-7-7 16,12-10-1-16,12-2 6 15,16-3-7-15,19-10 8 16,14-9 4-16,19-13-2 16,3-18-1-16,2-16-7 15,-2-4 0-15,2-27 9 0,0-20-11 16,4-14-1-16,-3-5 1 15,-8 2 1-15,-13-1-1 32,-9-3 5-32,-15-6-4 0,-8-7 3 15,-14-14 2-15,-11-9-4 16,-10-9 0-16,-15-3 1 16,-17-2-3-16,-18 3 5 15,0 6-3-15,-26 8-2 16,-20 7 0-16,-14 1 0 15,-17 6 8-15,-17 8 1 0,-11 11-3 16,-4 11-1-16,0 15-4 16,11 15 0-16,9 10-1 15,6 12 0-15,8 5-3 16,7 0-3-16,13 0 4 0,10 5 0 16,14 5 2-16,8 2-10 15,4 2-43-15,5 10-33 16,-1 11-31-16,1 11-56 15,-1 2-171 1</inkml:trace>
  <inkml:trace contextRef="#ctx0" brushRef="#br0" timeOffset="2892.06">22753 4606 512 0,'0'0'37'0,"0"0"20"16,-141-39-20-16,87 39 19 31,-6 0-10-31,-6 19-18 15,-11 13-12-15,2 14 1 0,-3 10 2 16,7 12-4-16,4 15 2 16,7 8 1-16,6 8-10 15,4 3 8-15,11-4 10 16,1-1-14-16,11 3-8 16,7 1 3-16,5 1-4 0,10-6 3 15,5-8-3-15,0-8 0 16,0-8 11-16,11-5-6 15,16-1 0-15,4-5 1 16,9 0-1-16,14-6-2 0,6-8-2 16,16-5 8-16,8-10-5 15,10-7-3-15,2-11 4 16,2-9-7-16,-2-5 4 31,0 0-3-31,4-18-1 16,7-9 0-16,0-8 3 15,0-1-1-15,-3-6-2 0,-3-2-1 16,-3-2 2-16,-4-4-2 16,-7-4 1-16,-7 0 1 15,-6-5 0-15,-12 3 2 0,-8 0-3 16,-10 0-1-16,-11-1 8 16,-8-4 3-16,-9-7 2 15,-10-9 5-15,-3-7-4 16,-3-8-4-16,0-6-8 15,-11-10 2-15,-16-3-3 0,-4 4 0 16,-14 10 2-16,-6 14 3 16,-9 13-3-16,-14 8-1 15,-9 4-1-15,-8 7 1 16,-3 7-4 0,-2 11 4-16,1 13-4 15,1 8 0-15,1 9 0 16,8 3 1-16,4 0 1 15,12 8 0-15,7 11 0 16,12 3-3-16,8 0-3 0,11 3-1 16,7 2-31-16,8 3-20 15,12 2-20-15,4-1-44 16,11-2-72-16,22-5-15 16</inkml:trace>
  <inkml:trace contextRef="#ctx0" brushRef="#br0" timeOffset="3659.79">23183 5067 428 0,'0'0'57'16,"0"0"26"-16,0 0-21 16,0 0 24-16,0 0-27 0,-141-56-12 15,114 56-3-15,-2 0-17 16,-2 0-8-16,0 9-4 16,-5 17-3-16,1 7-11 15,2 7 6-15,-1 3 3 0,5 3-3 16,7 3 0-16,6-1 2 15,5 5-5-15,7 1-1 16,4 1 1-16,0-4-1 16,4 2 1-16,18-9 0 15,7-5-3 1,7-6 0-16,6-5 2 16,9-12 4-16,8-6-3 15,3-10 3-15,0 0 0 16,-2-6 0-16,-8-10-1 15,-10 0 0-15,-9 4-5 16,-12 1 1-16,-8 4 0 0,-6-2 1 16,-3 4 0-16,-4-1-3 15,0-1-2-15,0 2-17 16,0 0-33-16,0 1-35 0,0-1-103 16,0-4-204-16</inkml:trace>
  <inkml:trace contextRef="#ctx0" brushRef="#br0" timeOffset="13635.97">22278 4752 136 0,'0'0'70'0,"0"0"-47"15,0 0-8-15,0 0 12 16,0 0-2-16,0 0-10 0,0 0 5 16,-11-18 17-16,4 18-17 15,4-2-4-15,-1 2 0 16,4 0 5-16,0 0 0 15,0 0 20-15,0 0-26 0,0 0-1 16,0 0 7-16,0 0 12 16,0-2-3-16,0 1 4 15,0-2-20-15,-2-1 2 16,2-1-4-16,0 2-2 0,0-1 4 16,0-1-7-16,4-4 0 15,5-1-7-15,5 0 6 16,-1 0-1-16,3-2-5 15,1-2 5-15,3-1-4 16,1 3 0 0,-2-3 0-16,2 3 4 15,-3 0-4-15,-3 2 0 16,8-4 4-16,-1 2-5 16,7-5 3-16,2 2-2 15,3-2 5-15,5-2 1 0,1-2-2 16,8-1 1-16,-6 2 0 15,3 2 2-15,-6 0-1 16,1 2-6-16,1-2 5 16,-1 0-1-16,2-2 2 15,3 2-3-15,-1-2 1 0,1 2-5 16,4 0 6-16,-2-2-6 16,2 0 2-16,0 2 0 15,0 0-2-15,3-2 4 16,-2 5-3-16,0-3-1 0,-4 5 1 31,-1-2 0-31,-1 2-1 16,-3 0 1-16,1-1 0 15,3 2-1-15,3 2 3 16,4-3-1-16,2 7-2 0,4-2 0 16,-3 1 0-16,-2 2 0 15,-1 0 0-15,-3 1 0 16,-2 1-1-16,-1 1 1 15,3 2-1-15,-1 0 1 16,2 0 1-16,6 0-1 0,0 0 1 16,4 0-1-16,-2 0 2 15,0 3-1-15,-7-1 0 16,-4 4-1-16,-7 0 0 16,-3 0 2-16,-4 2-2 0,-2-2 0 15,0 4-3-15,3-2 3 16,1 4 0-16,1 2 1 31,-1 0 4-31,2 0-5 16,-2 2 0-16,1 1 2 15,-5-2-2-15,0 2-1 0,0-2 1 16,-6 2 0-16,2-1 2 16,0 1-2-16,-4 0 1 15,6 0 2-15,2 2 2 16,-2 3-4-16,3 0 4 0,-5 2-5 15,-3 2 1-15,-3 2 1 16,-6-2 5-16,1 2-7 16,-3-1 0-16,1 0 1 15,1 2-1-15,-2-1 5 16,5 2-5-16,-2-2 2 0,-3 2-2 16,-2 0-1-16,-2-2 1 15,0 2 0-15,-3 0 3 31,1-4-1-31,0 5 4 16,-4-3-6-16,-1-1 1 0,2 2 2 16,-2-1 0-16,0-3-3 15,0 2 1-15,1 2 0 16,1-2 0-16,-2 4-1 16,1 1 0-16,-3-6 1 0,0 8 0 15,0-5 0-15,0 2 2 16,0-4-3-16,0 2 2 15,-3-4-1-15,1 0-1 16,0-5 1-16,2 0-1 0,-2-1 0 16,-3 1-1-16,3 1 2 15,-2-1-1-15,0 0 0 16,-4 3 2-16,-1 0-1 16,1 0-1-16,-1 1 0 15,0-1 1 1,0 1 1-1,0 0-2-15,-2-1 2 0,4-4 0 16,-4-1-2-16,5 3 1 16,-4-3-1-16,-1 1 0 15,3-2 1-15,-2 1 4 0,-1-2-3 16,3 0-2-16,-4-2 0 16,1 4 3-16,-3-1 0 15,4 0 1-15,-6 3-3 16,0-2 2-16,-2 1-3 15,3-1 1-15,-3-1 5 0,5-1-6 16,-5 2 0-16,3 1 0 16,-4-2 2-16,2 3-1 15,-1 1-1-15,1-4 0 16,-2 1 0-16,1-2 3 0,3 1-2 16,-1-5 0-16,1 2 0 31,-1 1-1-31,1-4 0 15,-4 3 1-15,0 2 1 16,-1 1-2-16,-5 0 0 16,0-2 3-16,0-1-3 0,4 2 2 15,3-5-1-15,0-1 0 16,2 0 0-16,0 1 0 16,-1-3-1-16,-3 1 3 15,2 1-2-15,-2 0 1 0,-1-1-2 16,-2 3 0-16,-2-3 2 15,0 2-2-15,3-1 0 16,1-3 2-16,4 0-2 16,1-3 2-16,-1 2-2 0,-4 2 0 15,1-4 2-15,-2 4-2 16,-2-2 1-16,-3-1 0 31,0 4-1-31,0-6 1 16,0 4 2-16,4-5-4 15,-2 1 1-15,2 2 0 0,-1 1 0 16,-1 3 0-16,-3-2 2 16,-1 0-2-16,0 0 0 15,-2 1 1-15,2 0 1 16,2 0-2-16,0-2-2 0,4 1 2 16,3-2 0-16,3 2 2 15,1 0-2-15,0-3 0 16,-2 2 0-16,-1 0 0 15,-4 2 0-15,1 0 0 0,-1-1 2 16,4-2-4-16,0 1 2 16,2-3 0-16,-1 2-1 15,5-1 4-15,-3 0-6 32,3 0 3-32,-5 2 0 0,-3-2 1 15,0 1-1-15,-2 2 0 16,-1-1-2-16,1 1 6 15,1-4-6-15,2 1 2 16,2 0 0-16,3 0 2 0,-4 3-2 16,2-3 0-16,-1 1 0 15,-2 2 0-15,-2-4 0 16,2 3 0-16,-1-3 1 16,4 2-1-16,-1-1 0 15,-3 1 0-15,4-1 2 16,-6-3-2-16,1 2 1 0,0-2-1 15,-2 3 1-15,1-1-1 16,1-1 0-16,2 0 1 16,2-2-1-16,1 0 1 15,1 0 0 1,-3 0-1-16,4 0 0 16,-3 0 0-16,-4 0-1 15,2 0 1-15,-5 0 1 16,-2 0-1-16,4 0 0 15,-2 0 0-15,0 0 1 16,5 0-1-16,3-7 0 0,1 3 1 16,5 0 0-16,-5 3-1 15,3-2 0-15,-3 0 0 16,-2-4 2-16,0 4-2 0,3-4 0 16,-3 5 0-16,0-3 0 15,3-2 0-15,-2 3 1 16,4-1-1-16,1-2 0 15,-2 3 2-15,-1-4-2 16,-2 5 0-16,-1-4 1 0,3 1-1 16,-3 2 0-16,5-2 0 31,-1 2 1-31,1-1-1 16,2 0-1-16,0 2 1 15,0-4 1-15,-2 2 0 0,-1 2-1 16,1-3 1-16,-3 1-3 15,3 0 2-15,1-1 0 16,1 0 0-16,5 0 0 16,-2 2-1-16,4 2-1 15,-2-1 2-15,1-2-1 0,-1 1 1 16,-1-1 0-16,0 4-1 16,0-3 1-16,1 0 0 15,2 1 3-15,-4-2-5 16,6 3 3-16,-2 0-1 0,-1-2 0 15,1 2 1-15,0 0-1 16,-1-2 1-16,1 2-1 16,1 0 0-16,1 0 2 31,0 0-1-31,0-2-1 16,-3 2-3-16,-1 0 3 0,1 0 0 15,1 0 0-15,-1-1 0 16,1 0-2-16,-1 1 2 15,3 0 0-15,0 2 0 16,2-2 2-16,0 2-2 0,0-2 0 16,-2 2 0-16,0-3 0 15,-3 0-2-15,1 1 2 16,-3 0 0-16,4 0 0 16,-3 2 0-16,4-3 0 0,0 3 0 15,-1-1 1-15,1-1-1 16,0 0 0-16,0-1 1 15,0 3-1-15,-4-1 0 16,2-3 0 0,0 2 1-16,2-1 1 15,0 1-3-15,-1 0 1 16,3 2 0-16,-2-1-1 16,2 1 1-16,-2-2 0 15,0 2 1-15,0 0 0 16,0-2-2-16,-2-3 1 0,2 5 0 15,0-2 0-15,2 2-1 16,0 0 1-16,0 0-3 16,0 0 1-16,0 0 0 15,0 0 4-15,0 0-2 16,0 0 3-16,-2 0-2 0,0-2 1 16,0 1-2-16,0 1 0 15,2-2 1-15,-3 2-1 16,1-2 0-16,2 2 0 15,0 0-1-15,-2 0 1 0,2 0-1 16,0 0 0-16,0 0 0 31,0 0 0-31,0-2-22 16,0 2-40-16,0 0-63 16,0 0-161-16,7 0-167 15</inkml:trace>
  <inkml:trace contextRef="#ctx0" brushRef="#br0" timeOffset="18932.73">24520 4892 160 0,'0'0'172'0,"0"0"-90"15,0 0 16-15,0 0-24 16,0 0-12-16,0 0-1 16,0 0-12-16,3-80-11 15,-3 80-10-15,0 0-5 16,0 0-15-16,0 0-8 16,0 9-13-16,4 20 8 0,7 17 5 15,3 19 13-15,-1 8-7 16,3 4 17-16,3 1-10 15,-1-6 2-15,-3-4-9 16,-1-5 5-16,-5-7-5 0,-3-8 0 16,-2-7-4-16,-4-12 2 15,0-9-3-15,0-7 3 16,0-8-1-16,-6-3-2 31,-11-2 8-31,-10 0 12 0,-2 0-1 16,2-3-12-16,5-14 3 15,9 0-2-15,6-4 8 16,7-2-7-16,0 4 4 16,0-3-14-16,20-2-2 15,11 0-5-15,12-3 6 0,5 1 1 16,6-1 1-16,-2 0 3 16,-4-2-4-16,-1 0 5 15,-9-2-2-15,-5-6-2 16,-8-7 5-16,-5-11-4 0,-11-3 0 15,-3 0 0-15,-6 2-1 16,0 10-1-16,0 10 3 16,0 10-3-16,0 7 1 15,0 6-1-15,0 8 2 16,0 0-1 0,0 5-1-16,0 0-5 15,0 0 1-15,-2 0-11 16,0 18-1-16,2 13 14 15,0 10 1-15,0 5 2 16,0 11-1-16,0 5 1 0,14 2 0 16,-3 5-1-16,0-1 2 15,0-4 0-15,0-6-1 16,-4-9 2-16,0-5 0 16,-3-7-2-16,-1-9 0 15,-1-5 0-15,-2-10 2 0,2-5-2 16,-2-1 0-16,0-5 2 15,0 0-3-15,0-1 2 16,0-1 2-16,0 0-3 16,0 0 2-16,0 0 2 0,0 0 4 15,0 0-3-15,0 0 3 32,0-15-9-32,0-6-6 15,0 1-42-15,0-2-49 16,0 0-99-16,-2 1-184 0</inkml:trace>
  <inkml:trace contextRef="#ctx0" brushRef="#br0" timeOffset="22826.46">23102 4209 53 0,'0'0'44'16,"0"0"-11"-16,0 0-1 15,0 0-8-15,0 0-3 0,0 0-15 16,3-2-2-16,-3 2-3 16,0 0 3-16,0-2 5 15,2 0 15-15,0-1-3 16,0 2-8-16,-2 1 6 15,2 0-3 1,-2 0-7-16,0-2-5 16,2 2-4-16,4 0 0 15,-4-2 1-15,2 2-1 16,0-3 4-16,1 2 0 0,1-1 5 16,6-5 8-16,1 2-7 15,5-4-2-15,2 4-1 16,0-1-1-16,0-1-2 15,-2 2 4-15,0 2-4 16,0 0 1-16,-1-2-3 0,6 2 5 16,-1-4 2-16,2 1-2 15,3-2 2-15,0 1-4 16,4-1 4-16,0-4-5 16,3 0 27-16,-3 0-18 0,2-2-1 15,-2 1-4-15,-2 1 1 16,6 2-3-16,-2 0-3 31,7 0 2-31,2 0-5 16,5 2 5-16,5-2-5 15,0 3 0-15,4-4 2 0,-2-1-2 16,-2 1 0-16,-4-4 0 16,-3 1 2-16,1 2 5 15,0-5 0-15,2 4 0 16,4-3 8-16,3-2-12 0,1 0 6 15,5 0-7-15,-3-3-1 16,-6 5 4-16,0 0-3 16,-5 2-2-16,-3 2 0 15,-4 2 1-15,-1 0 0 16,-2 2-1-16,3 1 2 0,3 0-4 16,3 1 2-16,2 1 0 15,0-2 2-15,-1 1-2 16,0-2 0-1,-2 2 1-15,-3 0 1 16,-5 3-3-16,4-2 1 16,-5 3 0-16,-1-2 0 15,5 2 1-15,1 2-1 16,3 0 0-16,1-2 0 16,-3-3 0-16,-2 5 1 15,-4-3 0-15,-5-1 1 0,-2 4-2 16,0-4-4-16,-5 3 4 15,7-2 0-15,4 1 0 16,0 0 1-16,9 0-2 16,1 0 1-16,2 0 0 0,2 1-1 15,5-2 0-15,-1 3 0 16,0 0 1-16,-1 0 1 16,-8 0-1-16,1 0 0 15,-3 0 0 1,-2 0 1-16,3 0-1 15,1 0 0-15,1 6 2 16,1 2-2-16,-1 0 0 16,2-1 0-16,-4 6 1 15,1-1-2-15,1 2 1 16,-3 3 0-16,-2-3-1 0,-2 0 2 16,-6-1 0-16,-3 1-1 15,-6-1 2-15,-2 1-2 16,1-1 1-16,-2 3-1 15,2 3 3-15,1 1-3 0,1 2 1 16,-2 1 1-16,3 4 0 16,-1-1-1-16,-1-1 1 15,2 4 2-15,-4 1 2 16,2 0-5-16,-1 1 1 0,-2-1 1 16,2-1-1-16,-3 0 4 31,-2-1-6-31,3 0 1 15,1-2-1-15,0-2 4 16,-3 0 3-16,-5-4-1 16,-1 2-5-16,-5 0 2 0,-1 2 4 15,1 3 1-15,0-1 2 16,-1 1-5-16,-3 2-2 16,-1 0 1-16,0 2 0 15,0-1 1-15,0-2-3 16,-2-1 6-16,0 0-3 0,0-1-3 15,0 2 3-15,0-2 0 16,0 4 1-16,-2-2-5 16,-7 2 6-16,5 5-6 15,-2-6 10-15,-2 3-8 0,0-1-2 16,1-4 2-16,-2 2-3 31,-2-3-1-31,-2 3-3 16,-5 3 4-16,-3 1 4 15,0 1 5-15,-4-1 3 0,2-1-6 16,1-2-4-16,0-2 2 16,2-2-1-16,-1-1 0 15,0-3-1-15,3-2 3 16,-5 3-2-16,1 0 0 16,-2 0 0-16,-1 1 1 0,0 1-2 15,1-2 1-15,0 3-3 16,-1-4 1-16,0-1 1 15,1-2 2-15,-3-1-2 0,2-1 0 16,-4-1 0-16,1-3-1 16,-1 2 0-16,-2-1 0 15,2 0 1-15,-2 0-2 16,2-2 0-16,-2 1 2 16,4 1-2-1,-2-3 0-15,2 1 1 16,-2 0 0-16,-5-3 1 15,1 5-2-15,0-5 2 16,-4 3-2-16,4-4 0 16,4 2 0-16,3 0 0 0,-1-4-1 15,2 0 1-15,1 4 0 16,-3-2 1-16,2 0-1 16,-4 4 0-16,0-4 0 15,-2 2 2-15,0-2 0 16,2 3-2-16,0-4 0 0,1 3 0 15,-1 0 0-15,0 1 1 16,2-6-1-16,2 3 0 16,2-1 0-16,1-2 0 15,3 2 0 1,-4-3 1-16,0 1-1 0,2 1 1 0,-4-2 3 31,0 3-4-31,3-1 0 16,2-1-2-16,0-1 1 15,2 3-1-15,1-4 4 16,0 1-2-16,0 1 1 0,-3 0-1 16,-1 2 0-16,2-2 0 15,1 3-1-15,-3-3 1 16,4 0 0-16,1 2-2 16,3-1 2-16,1 0 0 0,6 0 2 15,-3-3-2-15,-2 4 0 16,0-1 0-16,-4 1 1 15,-2 0-1-15,0 3 0 16,-1-1 0-16,0-2 2 0,1 3-4 16,3-4 5-16,3 0-6 15,2 0 5-15,3-2-2 32,-2 0 0-32,2-1 0 15,-5 4 0-15,-1-2 0 16,1 2 0-16,-5-1 1 0,6 1-2 15,1-4 2-15,5 1-2 16,-4 1 1-16,6-5 0 16,-2 5 1-16,-3-3-1 15,3 2 0-15,-5 2 1 0,0 0-1 16,-4-2 0-16,1 3 0 16,-1-4 0-16,2 1 0 15,2 1 0-15,2-2 1 16,3 1-2-16,-3-2 1 15,5 2-1-15,-5-4 1 0,2 4 0 16,-3-2 0-16,-1 0 0 16,0 3 0-16,-2-2 1 31,4-1-1-31,-1 1 0 0,2-2 1 16,4-1-1-16,2 0 0 15,-2 0 0-15,0 0 2 16,0 3 0-16,-3-2-1 15,-3 2-1-15,-6-3 0 16,-1 1 0-16,-6 2 0 0,1-3 0 16,3 1 0-16,1-1 0 15,7 0 0-15,3 0 0 16,1 0 2-16,3 0-1 16,0 0-1-16,-1 0 1 0,-2 0 0 15,-1 0-2-15,-5 0 0 16,-3 0 1-16,1 0-1 15,-1 0 1-15,4 0-2 16,1 0 2-16,3 0 2 16,2 0 0-1,4 0-2-15,0 0 1 16,0 0 0-16,0 0-1 16,0 0 0-16,0 0 1 15,0 0 0-15,0 0-2 16,0 0 1-16,0 0-17 15,-2 0-64-15,0-8-33 0,2-5-151 16</inkml:trace>
  <inkml:trace contextRef="#ctx0" brushRef="#br0" timeOffset="29577.48">26172 4325 286 0,'0'0'90'0,"0"0"0"0,0 0-22 16,0 0-17-16,0 0-21 16,0 0 0-16,0-4-13 15,0 4-10-15,0 0 1 16,0 0-5-16,-4 0-3 0,-13 0 0 16,-8 2 12-16,-9 3-2 15,-2-2-2-15,0-1-1 16,3-2 3-16,6 0 0 15,8 0-5-15,5 0 15 0,7-2 1 16,5-12-4-16,2-4 5 31,0-4-19-31,17-5 0 16,12 0 0-16,5 1-1 16,0 6-2-16,-5 3-5 0,-5 6 4 15,-8 4 1-15,-8 6 0 16,-1 1 0-16,0 0-3 15,-2 0-1-15,1 0-2 16,-1 5 2-16,-1 8 0 16,0 1 4-16,0 5 0 0,0 2-5 15,-4 4 5-15,0 0 0 16,0 5 4-16,0 5-1 16,0-2-1-16,0 4-2 15,0 0 7-15,0 3-7 0,0 2 1 16,-4 1 0-16,2 1-1 15,0-2-2-15,0 3 2 16,-2-6 2-16,2-1-2 16,-1-4 2-1,1-5-1 1,2-4 4-16,-2-2-5 0,0-7 2 16,2-4 0-16,0-6 0 15,0-3 2-15,0-3-4 16,0 0 2-16,0 0-3 0,0 0 1 15,0 0-34-15,0-13-40 16,11-16-208-16</inkml:trace>
  <inkml:trace contextRef="#ctx0" brushRef="#br0" timeOffset="30129.52">26375 4504 372 0,'0'0'146'15,"0"0"-124"-15,0 0-20 16,0 0-2-16,0 0-4 16,0 0 4-16,0 0 7 15,0 7 0-15,6 2-3 16,3-4 3-16,5-1 0 0,1-1 4 15,10-3 5-15,2 0-3 16,2 0-3-16,-7-7-7 16,-7-4 6-16,-5-4 0 0,-8-1 3 15,-2 3 6-15,0-1 6 16,0 1-10-16,-9 4-6 16,-4 2-2-16,-3 3-6 15,-2 2-1-15,0 1-5 16,1 1 5-16,-6 0 1 0,3 0 0 31,-3 0 2-31,4 7-2 16,-2 12-5-16,4 2 2 15,-1 8 3-15,5 0 2 16,1 3-2-16,6 1 0 0,-1-1 6 16,5 0-2-16,2-2-3 15,0 3 2-15,0-7-1 16,0 1 1-16,0-6-2 15,4-7 2-15,16-9-3 0,7-5 7 16,6 0 4-16,8 0-11 16,1-18-5-16,3-6-53 15,-3-4-85-15,-4-4-177 16</inkml:trace>
  <inkml:trace contextRef="#ctx0" brushRef="#br0" timeOffset="30948.62">26716 4375 403 0,'0'0'82'16,"0"0"-15"-16,0 0-5 16,0 0-62-16,0 0-25 15,0 0 25-15,0 60 1 16,0-25 17-16,0-1-3 0,0-4-4 15,0 3 1-15,0-2-2 16,0-4 1-16,0-4-3 16,0-7-5-16,0-6 1 15,0-6 0-15,4-4 2 0,-2 0-1 16,3 0 4-16,2 0 3 16,2-12 10-16,4-12-21 15,1-10 13-15,-1-4-11 16,3 0 1-1,-1 2 2-15,1 7-6 16,-3 10 0-16,-4 8 3 16,0 8-1-16,-7 1 6 15,0 2-1-15,0 0-7 16,1 2-17-16,1 15-4 16,0 10 21-16,2 1 4 0,-2 0-2 15,2-2 3-15,1-2-3 16,1 0-1-16,6-7 3 15,1-4 0-15,8-5 1 16,4-4 1-16,6-4-3 0,3 0 15 16,-1 0-10-16,2-16-8 15,-10-5 9-15,-6-2-3 16,-7-10 1-16,-5-4-2 16,-7-8-1-16,-2-7 4 15,0-4-7 1,-11-6 0-16,-3 0-1 15,1 4 1-15,5 10-1 16,0 10 7-16,4 12-7 16,2 12 0-16,-1 5 1 15,1 9 3-15,2 0-4 0,0 0-6 16,-2 14-15-16,2 17 8 16,0 8 4-16,0 7 9 15,0 0 1-15,0-1 1 16,0 0 0-16,0-2 7 15,4-2-5-15,3 5-2 0,3-3 3 16,-2 2-5-16,1-5 1 16,-1-6 6-16,2-6-5 15,1-8-2-15,0-5 1 0,0-4 8 16,0-5-6-16,-4-6 3 16,2 0-6-16,2 0 0 31,-2 0-5-31,0-17-32 15,-7-9-67-15,-2-9-56 16,0-3-404-16</inkml:trace>
  <inkml:trace contextRef="#ctx0" brushRef="#br0" timeOffset="31164.52">27088 4413 212 0,'0'0'153'15,"0"0"-112"-15,0 0 39 16,0 0 4-16,0 0-32 16,0 0-14-16,72-10 3 0,-30-2-18 15,1 0-8-15,-10 0-7 16,-7 2-5-16,-12 2 5 31,-12 1-8-31,-2 4-27 0,-2-1-102 16,-25 4-166-16</inkml:trace>
  <inkml:trace contextRef="#ctx0" brushRef="#br0" timeOffset="33821.41">26076 4205 119 0,'0'0'132'15,"0"0"-76"-15,0 0-14 16,0 0 7-16,0 0-10 0,0 0-20 16,0 0-2-16,0 0-7 15,0 0-1-15,0 0-2 32,0 0 5-32,0 0 11 15,0 0 9-15,0 0-2 0,0 0-5 16,0 0-2-16,9 0-18 15,9-10-4-15,-1 0-1 16,8 0 14-16,2-2-13 16,4-1-1-16,5 2 0 15,-3 1 0-15,-1-1 1 0,-8 2-1 16,-6 3 1-16,-12 3 3 16,-3 2-4-16,-3-2-5 15,0 3-4-15,0 0 0 16,0 0 2-16,0 0 2 0,0 0 5 15,4 0 1-15,-2 0 0 16,0 0 0-16,1 0 1 16,0 0-2-16,-1 0 2 15,-2 0-1 1,0 0-1 0,0 0 6-16,0 0-1 0,0 0-3 15,0 0 1-15,0 0-3 16,0 0-1-16,0 0-1 15,0 0 1-15,0 0 1 0,0 3-1 16,0-3-1-16,0 0 0 16,0 1-5-16,0-1 4 15,-10 0 3-15,-5 3 2 16,-5 0 1-16,-2 1-1 16,-5 3-1-16,2 3 0 0,-1 0-1 15,-1 2 1-15,4-1 1 16,-2 2-2-16,6-1-2 15,-4 0 1-15,3 0 2 16,1-3-1-16,-2 2 2 0,6 1 0 16,-1-4-2-16,3 0-4 31,-1-1 4-31,3 2-1 16,3-3 0-16,0-1-2 15,2 0 3-15,6-3-1 16,0-2-1-16,0 0-7 0,0 0 5 15,0 2 4-15,0-2 1 16,-2 3-1-16,0-3-1 16,-1 5 1-16,3-3 6 15,0 2-5-15,-2-4-1 0,2 0-1 16,0 0-7-16,0 0 0 16,0 2 4-16,0-2 4 15,0 0 4-15,0 0-4 16,0 2 1-16,0-2 0 0,0 0 2 15,0 0-1-15,0 0 1 16,0 0-3-16,0 0 2 31,0 0-2-31,0 0-1 16,5 0 1-16,5-2 1 16,4-4-1-16,4-1 2 0,0 2-5 15,4-2 3-15,5-2 0 16,2-2-2-16,2 0-4 15,1-1 12-15,-3 0-6 16,-6 1 1-16,-7 4 5 0,-7 1-5 16,-5 1 4-16,-4 4-5 15,3-1 0-15,-1 2 0 16,3 0-3-16,-1-2 1 16,5-1 2-16,-5 3-2 0,1-1 5 15,-1 1 0-15,-4-2-3 16,0 2-6-16,0 0 5 15,0 0-3-15,0 0 1 32,0 0-2-32,0 0-8 0,0 0 13 15,-11 0 9-15,-4 6-4 16,-1 4-5-16,-7 3-2 16,0 2 1-16,-10 1-10 15,0-1 10-15,7 0 1 0,-3-3-12 16,9-4 12-16,4-2 0 15,3-2 3-15,6-2-2 16,1-2 0-16,3 0 0 16,3 0-1-16,0 0 5 15,0 0-5-15,0 0 0 16,0 0-4-16,0 0 3 0,0 0 1 16,0 0 8-16,7 0 4 15,8 0-4-15,1-8-8 16,-1 1 0-16,2-2 0 15,-5 1 0 1,5 2 4-16,-2 0-4 16,1-2-2-16,1-1 2 15,6 2 2-15,3-5 0 16,6-2-2-16,3 0 0 16,3 0-2-16,3 0 3 15,-8 2-2-15,-4 2 2 0,-10 3-2 16,-3 3 2-16,-7 3-4 15,-3-1 3-15,0 2-1 16,-2 0-2-16,0 0 3 16,-1 0 2-16,-1 0-2 0,-2-2 0 15,2 2-5-15,-2 0 0 16,0 0 1-16,0 0-13 16,0 0 10-16,0 0 1 15,0 0 0-15,0 0 6 16,0 0-4-16,-9 0 4 0,-5 2-1 31,-3 5-8-31,-5 0-6 16,-8 0 8-16,-1 1-10 15,-2 1 1-15,2 3 13 0,0-2-12 16,2 4 13-16,2-2 2 16,4-4-2-16,4 0 1 15,7-4-1-15,6-2-1 16,1 0 6-16,3-2-1 15,2 0-2-15,-2 0 3 0,2 0-1 16,0 0-2-16,0 0 7 16,0 0 4-16,0 0-4 15,0 0-6-15,0 0 2 16,0 0-3-16,2-4-11 0,9-3 11 16,7-5 0-16,1 1 0 15,4-1-3-15,0 0 3 16,1 1 3-16,-2-2 0 31,3 0-1-31,-5 1-2 16,-5 4-1-16,-3 3 1 0,-6 0 4 15,-6 5-4-15,0 0-4 16,0 0-11-16,0 0 9 16,-6 0-6-16,-8 0 12 15,-3 10 4-15,3-2-4 0,-1 0 1 16,-1 2-1-16,3-2 1 15,-6 4 3-15,4-5-4 16,-1 1 1-16,3 0-1 16,1-4 0-16,8 0 2 15,2-4-2-15,2 0 4 0,0 0 2 16,0 0-6-16,4-2-23 16,17-10 14-16,1 2 8 15,3 0 1 1,-3 1-16-16,-2 4-39 15,-7-1-110-15</inkml:trace>
  <inkml:trace contextRef="#ctx0" brushRef="#br0" timeOffset="58586.75">16852 7682 360 0,'0'0'32'0,"0"0"2"15,0 0 32-15,0 0-36 16,0 0 18-16,0 0-10 0,0 0-3 16,0 0-5-16,0 0-3 15,-13-40 6-15,13 38-10 16,0 0 5-16,0 2-9 16,0 0-4-16,0 0-5 15,0 0-10-15,0 0-4 0,4 0 0 16,17 16 1-16,12 12-1 15,9 10 4-15,5 10 0 32,8 8 1-32,7 8 2 0,2 1-1 15,2-3 0-15,-1-4 1 16,-1-4 1-16,-1-4 2 16,-5-4-2-16,-7-6-2 15,-9-5 1-15,-4-5-2 0,-9-9 0 16,-6-5 1-1,-5 1 1-15,-7-7-2 0,-5-2 1 16,1-4-2-16,-5-1 2 16,0 0-1-16,1-1-1 15,-3-2 4-15,0 0-2 0,0 0-1 16,0 0 0-16,0 0 3 16,0 0-1-16,0 0 0 15,0 0 0-15,0 0 3 16,0 0-6-16,-18-5-24 15,-7-7-66 1,-4-2-79-16,-2-13-225 16</inkml:trace>
  <inkml:trace contextRef="#ctx0" brushRef="#br0" timeOffset="59154.33">17659 7447 406 0,'0'0'89'0,"0"0"-12"0,0 0-59 16,0 0-16-16,0 0 10 31,0 0-5-31,-45 0-1 16,30 20 2-16,-3 6 3 15,-5 5 4-15,-6 5 7 0,-2 6 12 16,-9 8 3-16,-8 8-16 16,-4 10 7-16,-4 7-1 15,-6 7-9-15,2 8-10 16,-3 4 8-16,3 2-5 0,6-4-4 15,10-11 2-15,6-16-4 16,9-10-1-16,5-11-2 16,1-7 5-16,5-6-5 15,7-11-1-15,5-3 0 16,2-11 1-16,4-5 1 0,0 1 2 16,0-2 0-16,0 0 0 15,0 0 1-15,0 0-2 16,-3 0-3-16,3 0 0 31,0 0 1-31,0 0-2 16,0 0-3-16,0 0 2 0,0 0-2 15,0 0-18-15,0 0-34 16,3 0-22-16,9 0-41 16,-1 0-24-16,-1 0-66 0</inkml:trace>
  <inkml:trace contextRef="#ctx0" brushRef="#br0" timeOffset="62763.82">17161 8747 400 0,'0'0'75'16,"0"0"-26"-16,0 0 13 16,0 0-19-16,0 0 14 15,0 0-13-15,0 0-5 0,-23-47-13 16,23 47-11-16,0 0-8 16,0 0-2-16,-3 0-3 15,3 0 2-15,0 3-4 16,0 13 3-16,11 8 8 0,7 8 3 15,8 9 4-15,1 8 2 16,2 5-2-16,-2 3 0 16,0-6-9-16,-2-5-2 15,-1-4 0-15,0-7-1 16,1-9-1-16,0-6-1 0,4-8 2 16,2-6 6-16,9-6 6 15,9 0-8-15,11-2 6 31,11-19-12-31,6-4 0 16,2-5 2-16,2-5-3 0,4-6 1 16,2-6-4-16,4-11 2 15,7-11 1-15,8-2-2 16,8 0 1-16,11 5-2 16,0 10 1-16,-3 6-1 15,-8 9-4-15,-10 7 4 0,-16 2 0 16,-10 8 0-16,-15 7 0 15,-14 0-2-15,-16 10 2 16,-8 2 0-16,-12 5-2 0,-4 0 0 16,-2 0 2-16,-5 0-8 15,-2 0 7-15,5 0 2 16,-5 0-1-16,2 0 1 16,-2 0 0-16,0 0 0 15,0 0 0 1,0 0 0-16,0 0 0 15,0 0-1-15,0 0 0 16,0 0-1-16,0 0-9 16,0 0-21-16,0 0-23 15,-9 0-38-15,-11 11-34 16,-7 9-29-16,-11 4-118 0</inkml:trace>
  <inkml:trace contextRef="#ctx0" brushRef="#br0" timeOffset="75062.75">17960 10267 214 0,'0'0'53'0,"0"0"7"15,0 0-10-15,0 0-18 0,0 0 11 16,-36-103 16-16,27 91-5 16,5 4-19-16,-1 2-13 15,3 6 16-15,2 0-17 16,0 0-21-16,0 28-2 0,0 21 2 31,0 17 22-31,5 10 3 16,10 2-1-16,5-3-2 15,9-10-7-15,9-9-1 16,3-10-4-16,5-8-3 0,5-6 3 16,5-15 2-16,9-11 0 15,12-6 2-15,20-12 0 16,14-24-3-16,16-17-6 15,20-12-2-15,18-22 4 0,20-12-5 16,11-8 3-16,3-4-1 16,-14 12-3-16,-21 9 1 15,-21 13 0-15,-24 19 2 16,-19 14-2-16,-18 12-2 16,-13 6 0-16,-9 5 0 0,-12 8 0 15,-15 2 0-15,-6 5 0 16,-8 0-2-16,-5 4 2 31,-3 1-1-31,-7 1 1 16,-2 0-5-16,2 0 2 0,-4 0 1 15,0 0 0-15,0 0 2 16,0 0-1-16,0 0 1 16,-6 7-7-16,-7 5-19 15,-3 4-29-15,-5 10-73 16,-13 5-54-16,-9 7-125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5:40.066"/>
    </inkml:context>
    <inkml:brush xml:id="br0">
      <inkml:brushProperty name="width" value="0.05292" units="cm"/>
      <inkml:brushProperty name="height" value="0.05292" units="cm"/>
      <inkml:brushProperty name="color" value="#FF0000"/>
    </inkml:brush>
  </inkml:definitions>
  <inkml:trace contextRef="#ctx0" brushRef="#br0">20537 5677 456 0,'0'0'189'0,"0"0"-108"0,0 0-20 16,0 0 6-16,0 0-24 16,0 0-32-16,0 0-7 15,0 0-3-15,4 27 1 16,9 7 25-16,6 10-1 0,-4 9-2 15,5 3-1-15,-3 6-4 32,0 1-2-32,-5-1-10 15,2-2 0-15,-5-4-4 16,-3-6 0-16,-3-3-1 16,-3-12 3-16,0-7-4 15,0-10 2-15,0-8-2 0,0-6 2 16,0-4 1-16,0 0 0 15,0 0 1-15,0 0 8 16,0-5-13-16,0-11-33 0,0-8-30 16,0-3-44-16,0-7-81 15,5-2-178-15</inkml:trace>
  <inkml:trace contextRef="#ctx0" brushRef="#br0" timeOffset="417.36">20629 5743 437 0,'0'0'105'0,"0"0"-4"16,0 0 13-16,0 0-35 15,0 0-27-15,0 0-16 16,-19-56-10-16,26 47-14 15,24-1-8-15,7 3-2 0,9 3-1 16,4 1 1-16,0 3 0 16,1 0-2-16,-10 0 1 15,-8 14-1-15,-8 3 0 16,-8 5-1-16,-7 2 0 0,-11 3 1 16,0 4 7-16,-9-1 11 15,-20-2 10-15,-6 0-9 16,-5-3-1-16,-3-2-9 31,1-2 4-31,2-6-7 0,4 0-3 16,7-6 0-16,9-4-2 15,8-1 0-15,6-4 2 16,6 1-3-16,0-1 0 16,0 2-6-16,0-2-16 15,0 0-31-15,0 0-30 0,9 0-82 16,17-5-162-16</inkml:trace>
  <inkml:trace contextRef="#ctx0" brushRef="#br0" timeOffset="1169.93">21201 5305 427 0,'0'0'200'15,"0"0"-109"-15,-134-107 5 16,85 80-12-16,-6 9-37 0,-3 10-15 16,-7 8-8-16,-9 0-11 15,-11 18-3-15,-10 22 1 16,-10 13-3-16,-2 11 5 0,2 11-3 15,4 9 0 1,12 6-2-16,14 2 8 0,13-4-13 16,16 0-3-1,13 2 1-15,12 0 1 16,11 1 5-16,10-3 1 0,0 0-4 16,12-4 0-16,21 1-1 0,16-4 2 15,13 2 0-15,14-6 1 31,20-7 2-31,18-17 0 16,17-12-2-16,14-13-1 16,15-12-4-16,6-11-1 0,-2-5 1 15,-8 0 2-15,-15-19-2 16,-16-17 1-16,-16-11 1 16,-9-11 0-16,-12-12-1 15,-13-8 1-15,-9-8 1 16,-7-14 0-16,-10-11-1 0,-7-9-2 15,-11-5 0-15,-15 7 2 16,-16 10-3-16,0 12 0 16,-29 11 2-16,-20 13-3 15,-9 7 1-15,-11 2 0 0,-9 8 5 16,-7-3-5-16,-4 10 1 16,4 8-4-16,3 8 4 31,4 11-2-31,0 7 1 15,0 7-2-15,2 7-2 0,3 0 4 16,3 0-2-16,8 16 2 16,7 2-3-16,5 1 0 15,13 0-3-15,5 1-12 16,8 1-7-16,3-2-21 0,6 3-25 16,6 5-22-16,4-3-73 15,5-4-130-15</inkml:trace>
  <inkml:trace contextRef="#ctx0" brushRef="#br0" timeOffset="2574.52">21879 4787 428 0,'0'0'55'0,"0"0"6"16,-114-57 12-16,70 44 40 15,-8 2-46-15,-6 3-21 32,-11 4-12-32,-7 4-11 15,-7 0 8-15,-6 0-1 16,-7 2-9-16,-4 14-6 0,-6 4 1 15,-2 4-1-15,-3 12-2 16,0 5-8-16,1 10 4 16,1 14 4-16,11 11-6 15,6 8 4-15,17 6-6 16,1 0-3-16,9 1 0 0,3 1 0 16,6 5 2-16,8 2-3 15,7 3-1-15,8 3 0 16,8 1 2-16,6 3-1 15,5-1 0-15,9 1 5 0,5-5-6 16,0 0 1-16,5-2 1 16,19-4 1-16,7-1 2 31,9-9-1-31,8-10-1 0,7-4 0 16,14 1 1-1,12-3 4-15,15-1-4 0,20-4 5 16,13-9-3-16,12-6-5 15,3-9-1-15,-1-13 0 16,-5-9 2-16,-4-10-1 0,-10-10-1 16,-3-1 3-16,-7 0-1 15,-6-15-2-15,-2-6 0 16,-9 1 0-16,-3-6 0 16,-3-1 2-16,3-8-1 15,9-3 0-15,4-8 0 0,4-9-1 16,-1-4-3-16,-1-7 0 15,-4-2 2-15,-3-7 1 16,-4-3 0-16,-4-6 0 16,-7-4 0-1,-7 1 2-15,-7 0-2 16,-6 2 3-16,-7-5-2 16,-6-6 4-16,-11-3-5 15,-8-8 0-15,-10 1 1 16,-16 2-1-16,-9-5 0 15,0 5 2-15,-19 0-1 0,-14 4 2 16,-7 0-1-16,-11 1-1 16,-7-3 0-16,-7 4 1 15,-4 6-2-15,-9 12 1 16,-7 11-1-16,-13 7 0 16,-8 7 0-16,-8 6 1 0,-5 5-1 15,-3 6 1-15,-3 7-1 16,3 10 1-16,1 7-1 15,5 8-1-15,2 6 0 0,3 0-5 16,6 0 6-16,9 15 0 16,11-1 1-16,14 3-1 31,11-2-1-31,13 2 0 16,7 1-4-16,9-3 0 15,4 2-4-15,7 3-4 16,2 2-16-16,5 4-31 0,6 6-26 15,7 1-47-15,0-3-120 16</inkml:trace>
  <inkml:trace contextRef="#ctx0" brushRef="#br0" timeOffset="3527">22679 5233 167 0,'0'0'254'16,"0"0"-161"-16,0 0-22 15,0 0 19-15,0 0-34 16,0 0-18-16,-138-13-16 15,109 22-9 1,-2 11 1-16,0 2 2 16,2 7-5-16,4-1-5 15,7-5-2-15,7 6 4 16,7 0-7-16,4-2 4 0,0 1 1 16,13-2 2-16,18-5 3 15,12-4 10-15,5 0 2 16,4-8-13-16,-1-1-1 15,-4-1-3-15,-5-2-5 16,-8 2 2-16,-8 0-3 0,-8 1 0 16,-7 4-3-16,-4 2 3 15,-2 5-1-15,-5 1 2 16,0-1 1-16,0 4-2 16,0-5 3-16,-10-1 0 0,-3-2 2 15,-9-3 0-15,-8 0 0 16,-5-5 4-16,-5 2 11 31,3-6-8-31,2 0-7 16,7-3-1-16,6 0 0 15,3 0-3-15,6-3-1 0,2-2-7 16,2-4-33-16,5 4-33 16,2-2-64-16,2 4-183 15</inkml:trace>
  <inkml:trace contextRef="#ctx0" brushRef="#br0" timeOffset="6500.64">23200 4189 387 0,'0'0'54'0,"0"0"-1"16,0 0 14-16,-113-52-11 15,77 37 15-15,-2-1-11 0,-8 2-23 16,-8-2-1-16,-2 4-2 16,-6 0 2-16,0 6-14 15,1 2 3-15,-1 4-9 16,-3 0-7-16,-6 0 0 15,-5 0 5-15,-9 4-4 0,-6 9 7 16,-5 2-4-16,-9 3-8 16,-4 7 4-16,-9 0-5 15,-5 6 2 1,1 1-3-16,1 1 1 16,8 6-2-16,6 0 3 15,6 2-3-15,5 5 0 16,3 2-2-16,-1 8 2 15,5 7-1-15,-4 5 1 16,-3 4-1-16,0-2 7 0,5 6-8 16,4 3 0-16,6 3 0 15,10 5 0-15,2 0 0 16,4 1-1-16,7 1 1 16,5 5 0-16,6 6 0 0,7 4 0 15,2 5 1-15,9-1-1 16,2-6 1-16,5 0 0 15,7 2 1-15,1-3-2 16,7 2 0-16,7-3-1 16,0 4-1-1,2-4 2-15,27 3 3 16,9-5 2-16,14-10 2 16,8-2 0-16,7-3 2 15,4-5-7-15,-2-2 5 16,-6-6-5-16,-1-4 2 15,-2-6-3-15,3-3 0 0,10-7 0 16,7-4 1-16,10-6-2 16,7-5 2-16,11-9-4 15,9-1 5-15,9-9-3 16,7-6 1-16,1-3 4 0,4-7-5 16,-2 0 1-16,-2-3 1 15,-5-15 0-15,-11-5 0 16,-6 2 0-16,-1-7 1 0,1 0-3 15,6-4 0 1,2-2 0 0,-1-1 0-16,-1-1 1 15,-3-1-1-15,1 1 0 16,-4-5 0-16,-2 1 0 16,-4-6 0-16,1-4 0 15,2-5 0-15,1-4 1 0,-4 3 0 16,2-3-1-16,-4 5 6 15,-3 2-6-15,-7 3 1 16,-7 5-4-16,-14 1 5 16,-7 1-4-16,-8 1 1 0,-4-5 1 15,-2 0 1-15,-2-2 0 16,4-8-1-16,4-2 1 16,2-3-1-16,1-4 1 15,-6-2-2-15,-6 3 2 0,-14 0-1 16,-10 4 0-16,-11 5 1 15,-12-3-2-15,-2-4 2 32,0-2-1-32,-20-6 2 15,-5-5 1-15,4-10-1 0,-4-2 0 16,0 0 0-16,0 8-2 16,-4 7 0-16,-2 1-1 15,-6 3 0-15,-9 0 1 16,-2-4-1-16,-8 4 1 15,2 0 2-15,1 4-1 16,2 2 5-16,2 4-5 0,-3 3 0 16,-1 3 1-16,-7 5-2 15,-10 4-1-15,-7 4 1 16,-4 7 0-16,4 3-2 0,3 6 2 16,11 5 1-16,13 2-1 15,5 4 0-15,5 3-1 16,-1 2 1-16,-3 5-2 31,-8 2-2-31,-4 0 3 16,-4 0 0-16,-2 0 1 15,2 0 0-15,-1 0 0 0,7 0 2 16,6 0-2-16,8 0 0 16,9 0 2-16,4 0 0 15,5 0-2-15,-1 0 0 0,2 0-4 16,-6 0 2-16,0 2 0 15,-2 5-5-15,0-2 3 16,6 1-7-16,4-3-11 16,7 3-21-16,6-5-13 15,4 1-21-15,2 4-61 0,0-1-130 16,0-4-163-16</inkml:trace>
  <inkml:trace contextRef="#ctx0" brushRef="#br0" timeOffset="8906.19">23876 5438 345 0,'0'0'138'15,"0"0"-92"-15,0 0-28 16,0 0 1-16,0 0-15 16,0 0 5-16,0 0 11 15,36 68 12-15,-30-46 1 0,-1 2 0 32,-3 5 2-32,0 3 2 15,0 4-10-15,3 2-10 16,2-1 0-16,-3 2-3 0,1-1 1 15,-1-2-8 1,0-2-3-16,-2-5-2 0,3 0 0 16,-5-5 1-16,0-2 0 15,3-4-2-15,-3-5 0 16,2-3 1-16,-2-6 5 16,2-4-6-16,-2 0 1 0,0 0 6 15,0 0 5-15,0-4 38 16,0-19-20-16,0-7-19 15,-9-8 3-15,-2-10 1 0,-2-4-13 16,-1-6 2-16,5-2-2 16,3-1 2-16,6 1-5 31,0 6 1-31,0 8 3 16,6 8-3-16,15 6 2 15,0 6-2-15,4 6 0 0,4 1 0 16,0 5 0-16,2 6-1 15,-2 1-4-15,-4 7 4 16,0 0-3-16,-8 0-3 16,1 15-3-16,-7 11 3 15,-7 9 5-15,-4 5 0 0,0 1-1 16,-17-2 4-16,-12 2 0 16,-7-4 3-16,-7-2-1 15,-3-3 1-15,-1-8-1 16,9-8-1-16,9-8 1 0,13-7 1 15,12-1 6-15,4 0 2 16,0 0 3-16,0 0-4 16,8-9-3-16,13-2 2 31,10 8-11-31,5 3 0 0,7 0-4 16,1 11 1-16,1 11 1 15,-3 6 1-15,-2-1 1 16,-6-1 0-16,-8-1 1 15,-2-8-1-15,-7-1 0 16,-5-6 0-16,-3-2 1 16,-1-4 0-16,-4-1-1 0,-2-3 0 15,2 0-10-15,-2 0-13 16,1 0-10-16,1 0-5 16,0 0-11-16,-1 0-8 0,0 0-29 15,-1-7-47-15,-2 2-56 16</inkml:trace>
  <inkml:trace contextRef="#ctx0" brushRef="#br0" timeOffset="13452.37">23691 3567 229 0,'0'0'65'0,"0"0"4"16,0 0-6-16,0 0 5 15,0 0-14-15,0 0-14 16,-113-56-13-16,86 54 23 16,-2 2-28-16,-9 0-14 15,-1 0 8-15,4 0 4 16,-5 4-1-16,0 4 3 0,-3 2-6 16,-5-2 1-16,-2-1-2 15,-3 2-1-15,-3-1-3 16,-2 0 1-16,1 1 0 15,-3-4 0-15,4 2-4 16,2-4 1-16,0 1 6 0,0 2 1 16,0 4-8-16,-7 0 2 15,-4 4-7-15,-2 0-1 16,-4 3 3-16,-5-2 0 16,1 3-5-1,-2-4 4-15,4 4-3 16,6-1-1-16,5-2 0 15,2 3 0-15,6 2 0 16,3-1 2-16,0 3-2 16,4 2 0-16,-3 2 2 15,0 2-1-15,-2 3 4 0,-6 1-5 16,-2 1 1-16,0-1-1 16,-3-1 1-16,3-1 0 15,4-4-1-15,6-2 0 16,5-2-1-16,3 2 1 0,1 0-5 15,3 4 5-15,-2-2-1 16,3 4 1-16,-4-2 1 16,1 2 2-16,0 0-1 15,2-1-1-15,-2 0-1 16,0 0 0-16,2-1 0 0,0-2 2 16,0-2 0-16,5 2-2 31,-1-2-1-31,1 2-1 15,2 4 0-15,0-3 1 16,0 2 1-16,4 0 1 0,0-2 1 16,-2 1-2-16,6-2 0 15,-1 3-1-15,2 0 0 16,-1 3 1-16,-3 5 0 16,-1-1 0-16,0 0 1 0,0-2 0 15,5-2 1-15,0-3-2 16,4-6 0-16,0 2 1 15,2-6 0-15,1 3-1 16,-3-2 1-16,1 2-1 16,-4 2 1-16,-1 1-1 0,-1 3 0 15,2-2 4-15,0-1-3 32,1 1-1-32,0-3-1 15,2-3 1-15,3 0 0 16,1-4 1-16,1 0-1 0,1 2-1 15,2-2 1-15,-1 3 0 16,-3-2 1-16,-1 5-1 16,1 1 0-16,-3 3 0 15,-2-3 0-15,4 4 0 0,-3-1 0 16,4-1 0-16,1-2 0 16,0-1 0-16,-1 0 0 15,1 2 0-15,-1 1 0 16,2 1 0-16,-2 3-2 15,1 1 1-15,0-1 2 16,-1 0-1-16,3 0 1 0,-1-1 0 16,4-1-1-16,-3 4 1 15,-1 1-1-15,1 0-1 32,0 1 1-32,4 4 0 0,1 1 1 15,-1 0-1-15,-2 2 0 16,2-1 2-16,1-1-2 15,-1 2 1-15,5 4-2 16,0 2 0-16,2 4-4 16,0 5 5-16,0-4 3 0,0 0-1 15,0-1 2-15,8-1 1 16,3-3-3-16,3 3 0 16,-3-5 1-16,5 0-1 15,1 2 0-15,1 1-1 0,3-1 1 16,0 0-1-16,4 2 2 15,2 1-3-15,2-2 1 16,2-1 1-16,5-2-1 16,4-2 0-16,5-2 0 15,4 1 0 1,2-5 1-16,0 2 1 16,3-3-1-16,-4 2 0 15,2 1-2-15,-5-2 4 16,0 1-4-16,-2-3 1 15,-1-2 0-15,5-3-1 0,2 2 1 16,3-5-1-16,4-2 1 16,4-2-1-16,0-4 2 15,1 2 1-15,-1-4-3 16,-2 0 1-16,-2 0 0 0,0-4-2 16,0 0 1-16,0-3-1 15,3-2 1-15,-1-1 0 16,4-6 1-16,1 0 0 15,4 0 1-15,3 0-1 0,-1-4 0 16,-2 0 0-16,-4 0 0 16,-3 0-1-16,-4 2 1 31,-3-2-1-31,-1-2 1 16,2 0 0-16,-2 3-1 15,2-6 1-15,4-1-1 0,0 0 2 16,2-4-2-16,3 2 2 15,-3 0-2-15,1-1 0 16,-3 1 0-16,-4 3 0 16,0-3-1-16,-6 2 1 0,2 0 0 15,-4 0-1-15,-1-2 1 16,3 3 0-16,-4-3 0 16,1 1 1-16,0-3-2 15,0 2 1-15,-1-2 0 16,4-1 1-16,1 3-1 0,5-1-1 15,-3-2 1-15,3 4 0 16,0 1 1-16,0 1-1 31,-3 1 1-31,0 0-1 16,1-1 0-16,-5 0 0 16,2 1 1-16,-4 2 0 0,-1-2-1 15,-1 1 0-15,0-2 1 16,2-3 1-16,2-1-2 15,6 1 0-15,1-1 0 0,2 1 1 16,7-2-1-16,-3 0 0 16,0-2-1-16,-1 2 1 15,-6 2 0-15,-3-4-3 16,-4 2 3-16,6 0 0 16,-2-4 0-16,4 1 0 0,2-2 2 15,0-1-2-15,0-3 0 16,-1 0 0-16,3 0-2 15,2 0 4-15,2-1-2 16,-2-1 1 0,-2 1-1-16,3-5 1 15,-3 2-1-15,4-6 1 16,3-2 0-16,-2-1-1 16,-5-2 0-16,0-1 0 15,-6 1 5-15,-6 1-5 16,-1-2 0-16,-2-2 0 0,-5-4 2 15,2-3-2-15,1-9 2 16,-1-2-2-16,0-8-2 16,-1 0 1-16,-1 2-1 15,-7 1 0-15,3 10 1 0,-7 0 2 16,2 0-1-16,-2-3 0 16,-2-2 0-16,-3-11-1 15,-1 1 2-15,-6-5-2 16,4-1 2-16,-8 1-3 0,3 3 4 15,-6 1-2-15,-3 1 2 16,3 0-2-16,-6-1 0 31,-2 0 1-31,0 0 1 16,-2 2-2-16,0 0 0 16,0-1 1-16,-11-3-1 0,-3-2 4 15,-1-3-3-15,1 6-1 16,1 2 2-16,-3 8 3 15,3 0-4-15,0 11 2 16,0 2-2-16,-4 4 3 0,-2 5-3 16,-6 2 4-16,-1-1-2 15,-6 4-3-15,-1 1 1 16,-5 3 0-16,-5 2-1 16,-1 0 2-16,-3-1-1 0,1 2 0 15,1 3-1-15,1 0 1 16,3 3-3-16,1 1 3 15,2 4-3-15,3-3 1 32,-1 3 1-32,0-3 0 15,0 0 2-15,1 2-2 0,-5 2-2 16,-1 1 1-16,-3 3-1 16,-3 2 2-16,3-3 0 15,-1 5-3-15,3 0 3 16,0-2 5-16,1 0-4 15,3 0-1-15,3 1 1 0,4-1-1 16,-1-2 1-16,1 1 1 16,2-3-2-16,-2 4 0 15,0-3 0-15,2 0 1 0,-2 1-1 16,2 0 0-16,-3 1-1 16,-1 2 1-16,2-1 0 15,0 1 0-15,2 3 0 31,2 0-3-31,4 1 0 16,-1 3 3-16,2-2 0 0,2 0 1 16,-3-4 1-16,0 2-2 15,-2-4 0-15,-10 4 0 16,2-2 0-16,2 0-2 16,4 3 2-16,3 1 0 0,4-1 0 15,4 3 1-15,-4-3-1 16,6 2 0-16,-1-3 0 15,-1 2 0-15,5-2 0 16,-5 1 0-16,-3 3 0 16,-8-6 0-16,-2 3-1 0,-2 0 1 15,0-2 0-15,-1 2-2 16,1-2 2-16,2 4 0 16,2-3 0-16,0 5 1 15,1 0-2 1,-1-2 0-16,3 2-3 15,-1 0 4-15,5 0 0 16,0 0 0-16,0 0 2 16,2 0-2-16,-5 0-2 15,-3 0 0-15,-3 0 2 0,0 0-3 16,-2 0 3-16,4 0-1 16,0 0-2-16,3 2 1 15,1-2 0-15,8 3-4 16,7-3 6-16,0 2-9 15,8-2-3-15,0 2-30 16,0 3-41-16,0-1-75 0,0-3-125 16</inkml:trace>
  <inkml:trace contextRef="#ctx0" brushRef="#br0" timeOffset="15038.48">23096 4088 69 0,'0'0'47'15,"0"0"-27"-15,0 0 12 16,0 0 23-16,0 0 1 0,0 0-17 16,0 0-21-16,0 0-16 15,0 0-2-15,0 0 1 16,0 0-2-16,0 0 0 15,0 0-2-15,0 0 3 0,0 0 2 16,0 0-2-16,0 0 0 16,0 0-2-16,0 0 2 15,0 4 0-15,0 3 2 16,0-1-4 0,0-1 4-1,0 3-2-15,13 1 1 0,5-2 6 16,9 4 5-16,0-3 0 15,0 3-4-15,1 2-6 16,-6-1-1-16,3 4 1 0,-5-3-2 16,2 2 1-16,-2-3-1 15,3 0 2-15,2 1-2 16,1-4 5-16,3 3 4 16,2 0 7-16,-2 1-3 15,-2-1-8-15,-5-5 0 0,-6 0 0 16,-7-7 0-16,-5 0-2 15,-4 3 0-15,2-3 4 16,-2 0 11 0,0 2-8-16,3-2-6 15,1 2-4-15,5 0 1 0,0 2-1 0,0-2 0 32,-1 2 2-32,0-2-2 15,-2 0-13-15,-4-2-92 16,-2 0-240-16</inkml:trace>
  <inkml:trace contextRef="#ctx0" brushRef="#br0" timeOffset="17746.29">25285 4796 500 0,'0'0'95'0,"0"0"-26"16,0 0-43-16,0 0-12 0,0 0-12 15,0 0 0-15,0 0 26 16,0 103 1-16,0-45-6 16,0 10 19-16,0 4-20 15,0-2-14-15,2-6-3 16,0-11 3-16,-2-12-4 15,0-10-1-15,0-12-2 16,0-6 2-16,0-11 2 16,0-2 0-16,0 0 8 0,0-7 57 15,-4-20-6 1,-9-9-60-16,-3-10-3 0,5-7 5 16,1-9-3-16,6-8-1 15,4 1-2-15,0-1 0 16,0 12-1-16,21 12 1 15,5 12-2-15,1 10 1 16,-3 11-4-16,-1 4 3 16,-5 9-1-16,1 0-1 15,-3 0-3-15,-3 4 0 16,-1 17-1-16,-8 4 5 16,-2 9-2-16,-2 2 4 15,-2 5 0-15,-20 1 2 16,-9 2 1-16,-1-4 1 15,3-4-1-15,5-10 2 0,9-10-2 16,6-9 1-16,6-6-2 16,3-1 1-16,0 0 3 15,0 0 1-15,0 0 2 16,0 0-1-16,14 0-4 16,1-1-3-16,1 1 0 15,-1 0-1-15,3 0-8 16,3 19 4-16,0 9-3 15,2 4 8-15,-1 5 0 16,-7-2 1-16,1-2-1 16,-5-6 0-16,-4-1 3 15,-2-6-3-15,-5-6-29 0,0-5-46 16,0-6-60-16,0-3-80 16</inkml:trace>
  <inkml:trace contextRef="#ctx0" brushRef="#br0" timeOffset="18168.16">25555 4937 252 0,'0'0'284'16,"0"0"-177"-16,0 0-1 16,0 0-38-16,0 0-42 15,0 0-26-15,0-5-8 16,0 30 8-16,0 9 3 0,-5 4 6 15,1 8 1-15,-1-2-1 16,3 0-1-16,2-6-2 16,0-8-4-16,0-5 4 15,14-11-4-15,1-9-2 16,3-5 9-16,-1 0 0 16,1-8 5-16,-2-16 1 15,0-3-6-15,-6-7-4 16,-2-9 1-16,-4-4-2 15,-4 1-2-15,0-1 3 16,0 10-3-16,-8 12 2 16,-9 4-4-16,-1 14-2 15,-1 5-2-15,-6 2 3 16,0 0-8-16,3 20-6 16,0 6-21-16,4 6-29 15,7-2-44-15,4-2-71 0,7-4-214 16</inkml:trace>
  <inkml:trace contextRef="#ctx0" brushRef="#br0" timeOffset="18808.75">25938 4930 355 0,'0'0'128'0,"0"0"2"16,0 0 2-16,0 0-47 15,0 0-33-15,0 0-13 16,3-19-23-16,-3 19-15 16,-8 0-1-16,-7 3 4 15,-5 13 3-15,-3 3-6 16,4 5 3-16,-4 0 1 15,3 2 0-15,5 4 3 16,1-2-3-16,5 2-3 16,1 0 1-16,5-1-3 15,1-1 2-15,2-5 3 0,0-2-4 16,15-6 1-16,12-6 2 16,2-5 3-16,2-4-2 15,1 0 0-15,-6-9-4 16,-1-12-1-16,-8-10 1 15,-5-7 2-15,-5-14 0 16,-5-12-2-16,-2-8 2 16,0-4-3-16,0 2 0 15,0 4 0-15,-2 12 1 16,-7 9 0-16,2 15 0 16,2 13-1-16,1 10 11 15,2 8 2-15,0 3-10 16,2 0-3-16,0 5-12 0,0 21-1 15,0 8 8 1,0 8 5-16,4 2 0 0,5 5 4 16,0 2-3-16,-2 7 3 15,-1 11-1-15,-2 0 1 16,1 1-2-16,0-4 3 16,-1-12-2-16,1-12 0 15,-3-8-2-15,-2-9-1 16,0-4-101-16,0-7-153 15</inkml:trace>
  <inkml:trace contextRef="#ctx0" brushRef="#br0" timeOffset="22959.94">16634 7931 481 0,'0'0'13'0,"0"0"24"0,0 0 32 16,0 0-4-16,0 0-16 15,0 0-21-15,0 0-12 16,-7-17-16-16,7 17-2 16,0 7 2-16,0 11 0 0,4 5 9 15,7 9-2-15,1 9 6 16,3 11 7-16,1 12 13 16,-1 13-5-16,3 2-2 15,0-3-15-15,4-9-4 0,3-18 4 31,4-10-5-31,4-17 4 16,7-13 9-16,12-9 16 16,14-14 4-16,24-39-7 15,21-22-23-15,16-15-2 0,11-7-2 16,3 2-5-16,-10 11 2 16,-5 9 0-16,-13 12 0 15,-8 5-2-15,-9 5-1 16,-9 7 1-16,-10 4 2 15,-7 8-1-15,-10 4 1 0,-11 10-2 16,-18 8 4-16,-13 8-4 16,-9 2 2-16,-9 2-2 15,0 0-4-15,0 0 4 16,0 0 1-16,0 0-1 16,0 0-3-16,0 0-1 0,-5 0 1 15,-11 0-12-15,-8 6-23 31,-7 11-24-31,-9 2-34 16,-7 8-83-16,-9 4-89 16</inkml:trace>
  <inkml:trace contextRef="#ctx0" brushRef="#br0" timeOffset="32836.68">17101 9270 462 0,'0'0'36'0,"0"0"0"16,0 0 2-16,0 0 24 15,0 0-3-15,0 0-15 0,0 0-8 16,-27-64-15-16,27 64-7 15,0 0-9-15,0 0 4 16,-2 0 11-16,2 0-5 16,0 0-15-16,0 6 3 15,0 12 5-15,2 6 8 16,14 8-4-16,5 1 0 0,0 4 5 16,8-5-1-16,5-6-4 31,4-5-2-31,7-8 8 15,2-3-5-15,1-8 0 0,6-2-5 16,2 0 4-16,8-16 5 16,7-14-3-16,10-6-5 15,8-10-5-15,9-10 0 16,10-10 0-16,8-16-3 16,6-14 2-16,7-11-2 0,7 5 0 15,0 12 0-15,-13 18 0 16,-15 17-1-16,-21 15-4 15,-17 10 4-15,-15 5 0 16,-12 11-2-16,-14 3 2 0,-9 3 0 16,-13 4-1-16,-3 2 1 15,-1 0-7-15,-1 2 6 16,0 0 0-16,0 0-1 16,-2 0 1-16,0 2 1 15,0 11-6 1,0-1-22-16,0 2-10 15,0 6-9-15,-9 1-22 16,-9 5-46-16,-7 4-42 16,-6 0-77-16</inkml:trace>
  <inkml:trace contextRef="#ctx0" brushRef="#br0" timeOffset="35544.11">16571 10235 505 0,'0'0'21'0,"0"0"6"0,0 0 3 0,0 0 19 16,0 0-11-16,0 0-16 15,0 0-11-15,-14-11-8 16,20 22 9-16,9 7 41 15,3 6-11 1,-1 4-24-16,4 2 5 16,1 7 2-16,2 6-1 15,8 3-6-15,3 4-8 16,3 3 0-16,4-6-2 16,5-4-1-16,-3-5 0 15,2-10-2-15,-7-8 0 0,9-11 5 16,0-9 10-16,14-2 5 15,23-37-3-15,25-21-8 16,23-20-6-16,23-17-4 16,23-19-2-16,12-17 2 0,19-13-3 15,13 2 0-15,-7 13 0 16,-8 21 2-16,-25 22-3 16,-36 14-4-16,-25 12 4 0,-24 9 0 15,-22 13 2-15,-14 6-2 31,-13 8 0-31,-11 5 0 16,-11 6 0-16,-9 5-1 16,-9 3 0-16,-5 4-3 15,-2 3-4-15,-2-2-6 16,0 2-6-16,0 0-12 0,0 0-2 16,0 0 5-16,-2 2-22 15,-13 12-46-15,-5 0-77 16,-7 0-114-16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6:22.861"/>
    </inkml:context>
    <inkml:brush xml:id="br0">
      <inkml:brushProperty name="width" value="0.05292" units="cm"/>
      <inkml:brushProperty name="height" value="0.05292" units="cm"/>
      <inkml:brushProperty name="color" value="#FF0000"/>
    </inkml:brush>
  </inkml:definitions>
  <inkml:trace contextRef="#ctx0" brushRef="#br0">20472 5446 628 0,'0'0'91'0,"0"0"-30"15,0 0 37-15,0 0-36 0,0 0-25 16,0 0-17-16,0 0-14 16,0 0-4-16,-20-8-2 15,14 32-12-15,-2 10 11 0,0 15 2 16,1 2 1-16,1 7 9 16,0 0-7-16,0 0 7 31,2 0-8-31,-1-5-2 15,1-7-1-15,2-2 5 16,-2-6-5-16,0-9 1 16,2-7 5-16,0-8-6 0,2-6 5 15,0-4-4-15,0-4 2 16,0 0-3-16,0 0 0 16,0-4-27-16,0-25-39 0,0-15-142 15,0-12-131-15</inkml:trace>
  <inkml:trace contextRef="#ctx0" brushRef="#br0" timeOffset="332.46">20428 5458 410 0,'0'0'175'0,"0"0"-82"16,0 0-31-16,0 0-1 15,0 0-22-15,0 0-37 16,10 9 1-16,22 16 5 16,10 8 18-16,5 11 0 15,0 2-12-15,5 0 0 16,-6-3-5-16,1 0-5 0,-5-9 0 16,-6-4-4-16,-3-6 2 15,-4-8 0-15,-4-4 1 16,-5-6 0-16,-7-4-2 15,-4-2 7-15,-2 0-7 0,-5 0 3 16,0 0-4-16,3-2-2 16,-1-13-33-16,0-2-49 15,-2-4-66-15,-2-2-99 16</inkml:trace>
  <inkml:trace contextRef="#ctx0" brushRef="#br0" timeOffset="686.37">20994 5316 541 0,'0'0'102'16,"0"0"-6"-16,0 0 7 15,0 0-40-15,0 0-51 0,0 0-12 16,0-4 0-16,0 32-20 15,0 12 20-15,0 8 19 16,4 8-5-16,9 5-5 0,-1 0 3 16,1-3 3-1,-2-3-7 1,-2-9 1-16,-4-8-3 16,-1-8-5-16,-2-9 2 15,3-6 0-15,-5-5-2 16,0-8 5-16,2 0-3 15,-2-2 3-15,2 0 0 0,-2 0 4 16,0 0-10-16,0-9 0 16,0-11-72-16,0-6-91 15,0-6-98-15</inkml:trace>
  <inkml:trace contextRef="#ctx0" brushRef="#br0" timeOffset="2073.01">21263 4911 375 0,'0'0'64'0,"0"0"15"16,0 0-11-16,0 0 2 0,-119-51-14 15,78 41-4-15,-3 2-10 16,-6 2-3-16,1 1 7 15,-8 2-11-15,-11 3-14 0,-9 0-10 16,-19 0 0-16,-9 3-6 16,0 8 1-16,2 2-1 15,14 3 6-15,11 4 3 16,6 3-3-16,6 10-7 0,1 5 1 16,-1 11-5-16,1 12 0 15,1 6 0-15,1 4 1 16,5 0-1-16,7-3 1 15,9 1-1-15,8-6 0 16,7-1 0 0,7 1 1-16,7-3-1 0,8 0-1 0,5 0 1 31,0 0-2-31,12 3 2 16,12 0 2-16,7-1 3 15,5 1-4-15,4-1 2 16,7-2 0-16,1-2 3 0,4 0-4 15,6-5-1-15,-2-5 4 16,2-4-5-16,-5-2 3 16,-2-4-2-16,3 0 1 0,2-2 2 15,4-2-3-15,11-5 0 16,10-6 1-16,12-5-1 16,7-12 1-16,2-6-1 15,2 0 2-15,0 0-2 16,-3-13 2-16,1-13-2 0,2-7-1 15,-3 0 2-15,2-5 1 16,-6-1-2-16,2 3 0 31,-5 0 3-31,-8 2-4 16,-3-4 1-16,-5 1 1 0,-3-2 0 16,0-4 0-16,-2 1 0 15,1 0-1-15,-5 0 1 16,-9 0 0-16,-6-1 0 15,-12-1-2-15,-9 1 0 16,-6-7 2-16,-9-3-1 0,-9-3 4 16,-7-4-4-16,-2-4 4 15,0 0 0-15,0-5-2 16,-11 3-3-16,-5 6 2 16,-7-1-2-16,-6 10 5 0,-6-2 3 15,-5 3-4-15,-5 0 5 16,-1-1-3-16,-4-2-3 31,2 6-3-31,-4-2 0 16,-2 7-1-16,1 6 0 15,-7 4-5-15,-5 7 4 0,-4 3 2 16,-2 4 0-16,-1 0-2 16,8 4 2-16,6 2 5 15,4 2-5-15,8 2 1 16,1 3-1-16,5-2 0 15,2 5-2-15,0 2 0 0,-2 0 0 16,-2 0-2-16,2 0 2 16,-1 2 1-16,3 8 0 15,5 0 0-15,4-2 1 16,7 1 0-16,4-4 1 0,6-1-1 16,2-2 0-16,-4 1 0 15,3-1 2-15,-2-2-1 16,1 2 0-16,4-1-1 15,1 1 0 1,1-2-1-16,4 2-5 16,-2-2-16-16,4 0-36 15,0 3-25-15,0 0-63 16,6 4-55-16,11-3-49 16</inkml:trace>
  <inkml:trace contextRef="#ctx0" brushRef="#br0" timeOffset="3425.73">23252 4618 356 0,'0'0'71'0,"0"0"-26"0,0 0 46 16,0 0-24-16,-123-43-15 15,74 40-2-15,-11 1 3 16,-11 2-13-16,-6 0 1 16,-4 0-14-16,2 2-11 15,6 12 4-15,6 1-3 0,5 9-5 16,2 5-6-16,2 8-1 16,0 2-3-16,2 11 2 15,2 6 2 1,6 12-2-16,3 11 0 15,7 1 1-15,5 4 2 16,6-2-4-16,4-4 0 16,12 5-2-16,4-1 4 15,7 3-5-15,0-1 2 16,0-1-2-16,14-2 1 0,4-3 2 16,6-6-3-16,5-3 0 15,6-3 2-15,10-4-1 16,9-6-1-16,6-6 6 15,7-6-6-15,6-4 1 0,6-5 4 16,6-9 0-16,2-8-2 16,8-11 2-16,5-3-2 15,5-4 1-15,2 0 2 16,-5-2-1-16,-8-7-3 16,-3-3 1-1,-8-2-2-15,0 1 1 16,-6-1-1-16,-3 0 3 15,-3-4-3-15,1-2 4 16,1-4-4-16,1-7 0 16,0-1 0-16,1-6 2 0,-1-8-3 15,-5 0 1-15,-5-1 3 16,-10-1-4-16,-2 2 4 16,-8-3-4-16,-9-1 10 15,-3-4-3-15,-6-6 4 16,-7-7-4-16,-9-8-1 0,-7-8-4 15,-3-3 3-15,0-4-3 16,-23-7 0-16,-10-5 2 16,-7-2-4-16,-10 5 1 15,0 15-1-15,-8 18 0 16,-7 12 2-16,-11 10 1 0,-9 4-2 31,-8 4 0-31,-3 5-2 16,0 8 1-16,0 5-4 15,5 6 3-15,2 3 1 0,6 5 0 16,14 4-1-16,7 0-1 16,4 0 0-16,2 0 1 15,0 7 0-15,6 4 0 16,2 0 1-16,8-1-2 16,7-3 2-16,4 0 0 0,7 1 1 15,-1-4-3-15,6 2 2 16,-2 0-3-16,1 2-5 15,1 2-34-15,1 4-38 16,3 1-55-16,9-1-101 0,1-2-224 16</inkml:trace>
  <inkml:trace contextRef="#ctx0" brushRef="#br0" timeOffset="4160.46">23414 5257 376 0,'0'0'86'0,"0"0"33"0,0 0-11 31,0 0-14-31,0 0-22 16,0 0-33-16,-2-12-27 15,2 12-11-15,0 2-1 16,0 18-11-16,0 15-1 15,0 11 12-15,0 15 7 0,0 4 2 16,2 2 6-16,3-2-2 16,-2-5-6-16,-1-5-5 15,2-11 3-15,-2-6-5 16,3-10 6-16,-1-8-6 0,0-8 3 16,-2-6 0-16,1-4 3 15,0-2 0-15,1 0-6 16,-2 0-3-16,2-17-47 15,-4-12-138-15,0-7-248 0</inkml:trace>
  <inkml:trace contextRef="#ctx0" brushRef="#br0" timeOffset="4528.55">23393 5228 482 0,'0'0'92'0,"0"0"-46"16,0 0 66-16,0 0-23 16,0 0-41-16,21-109-27 0,8 101-6 15,10 6-2-15,3 2 2 16,2 0-8-16,1 0 4 16,-3 0-5-16,-6 10-5 15,-7 4-1-15,-7 3-4 16,-8 6-2-16,-7 2-5 0,-7 5 11 15,0 3 4-15,0 2 3 16,-17 3-3-16,-12-4 3 31,-8 0 2-31,-7-4-3 16,-4 0 0-16,-5-4-2 0,4-6 3 16,4-3-1-16,7-5-1 15,9-7-3-15,9-1 3 16,7-2-2-16,7-2-3 15,3 0 0-15,3 0-39 16,0 0-53-16,0 0-114 0,7 0-440 16</inkml:trace>
  <inkml:trace contextRef="#ctx0" brushRef="#br0" timeOffset="6902.17">25336 4532 318 0,'0'0'90'16,"0"0"-2"-16,0 0-32 16,-122-47-12-16,79 40 16 15,-8 0-17-15,-7 3-8 0,-2 3-20 16,-4 1 5-16,-2 0 0 31,-1 0 2-31,5 4 1 16,-2 11-6-16,-1 4-2 0,-2 6-3 15,3 8-2-15,-6 9-4 16,-1 10-1-16,2 6 6 16,-5 6-1-16,7 11 2 15,5 2-6-15,8 6-1 16,14 1 1-16,9-2-5 16,9-2 2-16,9 3 6 0,7-1-4 15,6-2-3-15,0 2 1 16,8-2-2-16,14 1 8 15,0 0 0-15,5-4-2 0,2 1-2 16,0 1 1-16,6-3-5 16,1-4 3-16,3-4-1 15,5-5-3-15,5-4 4 16,4-2-1-16,9-1-1 0,6 0 5 31,5 0-2-31,10-8-2 16,6-1-1-16,2-11-2 15,3-8 7-15,2-9-4 16,-5-8 1-16,0-8 3 16,-1-3-5-16,-1 0 0 0,0-10 4 15,0-9-4-15,1-5 0 16,-3-7 3-16,4-7-3 16,3-2-1-16,-5-8 0 15,0-4-1-15,-9-4 0 16,-6-1 0-16,-1-1 1 0,-9 2-1 15,-6 0 3-15,-6-2-3 16,-12-2 4-16,-5 0-3 16,-8-2-1-16,-4-7 0 0,-6-5 4 15,-1-8-4-15,-5-8 0 16,-1-5 3-16,-6-2-3 31,-4 6 0-31,0 1 1 16,0 3 2-16,-16 1-1 15,-11-2 5-15,-6-2-4 0,-5 4 3 16,-8 5-3-16,-8 9-3 16,-4 6 0-16,-2 12 0 15,-3 4 2-15,-3 9-5 16,-9 7 6-16,-7 6-6 0,-4 5 6 16,1 2-5-16,4 7 2 15,8 7-1-15,11 3-1 16,6 4 2-16,8 0-2 15,6 0 2-15,3 0-1 16,0 4 1-16,4 3 0 0,-1 2-2 16,1 0 2-16,6-1-1 15,2 2 0-15,4-2-1 32,6 0-1-32,-1 2-3 15,3 2-7-15,-2 0-14 0,2 4-28 16,1 2-19-16,4 3-77 15,-4-5-63-15,3 0-339 16</inkml:trace>
  <inkml:trace contextRef="#ctx0" brushRef="#br0" timeOffset="7654.8">25198 5257 514 0,'0'0'92'15,"0"0"-28"-15,0 0-10 16,0 0-13-16,0 0-41 15,0 0 8-15,27 68-6 0,-19-19 9 16,2 7 4-16,1 4 1 31,-1 2-2-31,4 1-2 16,-3-7-1-16,0-8-8 16,-1-9 4-16,-4-6-5 0,-2-11 2 15,1-7-1-15,-5-8 2 16,0-3 0-16,0-4-5 15,0 0-44-15,-13 0-45 16,-12-14-123-16</inkml:trace>
  <inkml:trace contextRef="#ctx0" brushRef="#br0" timeOffset="8070.48">25189 5324 403 0,'0'0'67'15,"0"0"38"-15,0 0-27 16,0 0-16-16,0 0-9 31,0 0-4-31,46-107-23 0,-17 98-8 16,10 0-5-16,3 8 6 16,8 1-11-16,0 0-1 15,6 10 2-15,-4 10 3 16,-6 4-3-16,-8 3-8 0,-8 1-2 15,-9 9 2-15,-3 2-1 16,-7 6 7-16,-2 6-1 16,-4 2 2-16,-3-1-7 15,-2-4 7-15,0-5-7 16,-2-6 0-16,-14-2 5 0,-1-3-3 16,-4-4 3-16,-3-4 0 15,-8-1 3-15,-5-3 0 16,-8-5 1-16,-2-4-4 15,2-4 0-15,1-2-4 16,9-5 5 0,8 0-7-16,6 0-13 15,15 0-19-15,4 0-26 16,2 0-79-16,0-7-197 16</inkml:trace>
  <inkml:trace contextRef="#ctx0" brushRef="#br0" timeOffset="11362.89">25227 4463 129 0,'0'0'104'16,"0"0"-44"-16,0 0-4 15,0 0-24-15,0 0-6 16,0 0 2-16,0-14 6 0,0 6 28 15,0 2-38-15,4 3 7 16,0-2-14-16,8-1-5 16,-1 1-6-16,7-4-6 0,4 0 3 15,3-1 0-15,1-1-2 32,3-3 7-32,0 0 4 15,3-4 0-15,3 0-1 16,3-2-2-16,5 0 3 0,1 2-2 15,5-2-2-15,7 3-2 16,4 2-3-16,7-1 3 16,2 2-2-16,1 0-3 15,-1 0 1-15,1 0 0 16,1 0 0-16,8 2-2 0,2-1 2 16,0 2-1-16,0 3 2 15,-3-1-3-15,2 5 3 16,-2 4-3-16,5 0 0 15,-3 0 0-15,0 0 1 0,-2 13-2 32,-6 5 0-32,-3 1 1 0,-5 5 0 0,-1 2 2 31,1 1 1-31,1 1 3 16,4 0-5-16,2 0 5 15,3 0 0-15,-3 1-6 0,-4-3-1 16,-7 3-1-16,-8 4 0 15,-8 2 1-15,-8 6-3 16,-7 3 7-16,-3 7-3 16,-5 4 4-16,-6 6 14 0,1-1-4 15,-1 0 3-15,-1 1-7 16,-1 5-6-16,3 1-1 16,-7-3 0-16,-1 0 2 15,-2-1-2-15,-6-5 0 16,0 0 2-16,0 1-1 0,0 4 2 15,-6-1-1-15,-2 3 2 16,-1-6-2-16,-3 0-3 16,4-5 0-16,-3-3-2 15,-3-8 2 1,-1 1-1-16,-3-4 1 16,0 0 2-16,-2-4 0 15,-3 3-1-15,2-3-1 16,-2 0 4-16,1-1-5 15,-1-2-1-15,2 1 2 0,-4-2-2 16,-4-1 8-16,-2-2-7 16,-7-5-1-16,-5 1 7 15,1-1-4-15,-5-1-2 16,-2 4-1-16,4-4 0 16,1 1-2-16,6-1 2 0,2-3 2 15,3 0-2-15,-3 0 0 16,3 1 0-16,-3-2 0 15,1-1 2-15,-6 0-2 16,-1-2 0-16,-1 2 0 16,1-1 0-1,0-4 1-15,4 1-1 16,2-1 0-16,3-2 5 16,2-3-5-16,-1 1 0 15,6-2 0-15,-1 0 0 0,0-3 0 16,1 0 0-16,-6 1-3 15,1 2 3-15,-1-4 0 16,3-1-1-16,1 0 1 16,2-2 0-16,-3 3 0 15,2-3 0-15,0 0 0 16,0 0 0-16,-2 0 1 0,-2 0-1 16,-3 0 3-16,-5 0-3 15,0 0-3-15,-1 0 3 16,2 0 0-16,7 0 0 0,2 0 0 15,0 0 4-15,0 0-4 16,-2 0 0-16,-2 0 0 31,-1 0-1-31,3 0 1 16,0 0 0-16,6 0-1 16,1 0 2-16,3 0-2 0,0 0 2 15,-2 0-1-15,0 0 0 16,1 0 0-16,-2 0-3 15,-3 0 3-15,0 0 0 16,1 0 0-16,1 0 2 0,8 0-2 16,1 0 1-16,3-5-2 15,1 2 1-15,3-3 0 16,1 2 1-16,-2 0 0 16,-1 4 0-16,0-3-1 15,0 2 0-15,2-3-3 0,0 2 3 16,5-3 3-16,-3 5-2 15,2-2 0-15,1 1-1 16,0-1 0 0,2 0 1-1,-1-3-1-15,1 3 0 0,-2 0 0 16,-1 1 0-16,0 1-1 16,-1 0 1-16,-3 0-3 15,0 0 3-15,0 0-1 16,5 0 3-16,-1 0-2 0,5 0 0 15,0 0 0-15,0 0 0 16,0 0 0-16,0 0-2 16,0 0-6-16,0-4-9 15,-2 1-12-15,-2 1-8 16,-1 0-16-16,2 0-28 0,-1-2-13 16,0-4-58-16,2-4-134 15</inkml:trace>
  <inkml:trace contextRef="#ctx0" brushRef="#br0" timeOffset="14036.38">27102 5119 423 0,'0'0'116'0,"0"0"-56"16,0 0-18-16,0 0-13 0,0 0-28 15,0 0 3-15,0 0 7 16,0 94 12-16,0-50 0 15,-2 6-5-15,-1 3 5 16,1-1-4-16,-3 0-2 0,1 2-7 16,-1-3-2-16,1-5 0 31,4-4-5-31,0-8 1 16,0-4-3-16,0-10 2 15,0-8-1-15,0-7 2 16,0-2-2-16,0-3 5 0,0 0 9 15,0-11 25-15,0-18 13 16,-2-15-51-16,-7-9 1 16,2-9-3-16,0-6-1 15,1-5 0-15,4-2-1 16,2 8 1-16,0 13 2 16,0 13-2-16,0 12 0 0,8 10 0 15,6 7 0-15,-3 7 4 16,2 5-3-16,1 0-1 15,1 0-3-15,3 17-2 0,3 10-1 16,-4 9 4-16,3 5 1 16,-5 5 1-16,-1 0 1 31,-1 0 4-31,-1 0-1 16,1-3-4-16,-2-4 3 15,1-3-2-15,-2-7 2 0,-3-9-2 16,0-8 1-16,-5-7 0 15,1-3 0-15,-3-2 0 16,2 0 12-16,-2 0 2 16,0-22-3-16,2-7-11 0,-2-14 0 15,4-6-2-15,1-12 1 16,1-8-2-16,6-2-2 16,-4-1 1-16,3 5-1 15,3 13-1-15,-3 12 3 0,1 16 1 16,-6 9-1-16,1 10 0 15,-1 1 0-15,-2 4-3 16,0 2 1-16,0 0 3 16,2 0-7-1,3 12-2-15,3 18-4 16,1 12 8-16,0 8 2 16,-4 5 3-16,0-1 2 15,-3-3 1-15,-1-1 2 16,0 1-3-16,-1-3-1 15,3 0 2-15,-1-4 4 0,1 0-7 16,0-5 1-16,-3-6 2 16,3-3-3-16,-3-7 1 15,3-8 2-15,-5-4-2 16,3-7 0-16,-3-4 3 0,-2 0-2 16,0 0 2-16,0 0 10 15,0 0-6-15,2-7-8 16,-2-11-10-16,0-1-49 15,0-2-105-15,0 3-250 16</inkml:trace>
  <inkml:trace contextRef="#ctx0" brushRef="#br0" timeOffset="20219.41">25057 4480 159 0,'0'0'79'15,"0"0"-42"-15,0 0 3 16,0 0-19-16,0 0-17 16,0 0 7-16,0 0 7 15,0 0 7-15,0 0-6 0,0 0 11 16,0 0 12-16,0 0 12 16,0 0-24-16,0-5-7 15,0 0-1-15,0-2-13 0,10 0-5 16,7-3 1-16,1-1-2 15,3-3-1-15,0 2 4 32,2-2 0-32,-1-2 2 15,3 0 1-15,1 0-1 16,3-1-4-16,5-2-2 0,2 1-1 16,3-4-1-16,1 0 0 15,7-2 4-15,0-1-2 16,2 2 4-16,5-1-2 15,0 2 1-15,6-3-1 0,2 3-3 16,3 0-1-16,1 1 1 16,1-2-3-16,2-2 3 15,5-1-1-15,7 0 0 16,-4-6 2-16,4 7-2 16,-4-1 1-16,-1-1-1 0,-5 6 0 15,0-1-1-15,1 1 1 16,2 3 2-16,0 0-2 15,5 3 3-15,4-2-3 32,-2 3 0-32,-2 2 0 15,-2 2 0-15,-9 2 0 0,3-2 1 16,-3 4-1-16,1-2 0 16,-2 2-3-16,-1-1 3 15,2 1 0-15,1 1-2 16,4 3 2-16,5 2 1 0,7 0-1 15,1 0-2-15,1 0 2 16,-4 12-1-16,-7 0 2 16,-2 2-1-16,-3 0 0 15,-7 0 0-15,-4 0 0 0,-2 0 0 16,-6 3 1-16,-1-2 1 16,-2 3 3-16,0 0-5 15,-2 3 1-15,0 1-1 16,2 2 0-1,0 2 0-15,0 3 0 16,-3 3 5-16,0 2-4 16,-5-5 0-16,-5 0-1 15,-5 0 4-15,-2 2-4 16,0 1 1-16,2 2 0 0,6 0 4 16,-2 2-2-16,3 0-1 15,0 3-1-15,-3-2 1 16,-4-1-2-16,-6 0 0 15,-2 1-4-15,-3 0 4 16,-5 3 0-16,1 1 0 16,-5 3 7-16,-2 0-2 0,-2 2 1 15,-3 1 12-15,1-1-10 16,-3 3 0-16,0 4-6 16,-2 2-2-16,0 1 1 0,0 2 4 15,0-3-3-15,0-1-1 31,-6-6 2-31,-6 1 2 16,-1-5 1-16,-3-3-4 16,1 4 1-16,-1-3 0 15,-2 1-3-15,2 3 4 16,-1-5-3-16,-1 4 0 0,3-2-1 16,-4 4 0-16,4-3 0 15,-5-2 2-15,-1-1-1 16,0-3 0-16,-6 1 0 0,0 0 3 15,-4-4 0-15,-2 2 3 16,-2-3-7-16,0-2 3 16,-3 2-2-16,-2-2 3 15,0 0-1-15,-7-2-2 16,2-2 1-16,1 0 3 0,-1-2-5 16,1 3 0-16,-6-4 1 31,0 6 1-31,-4-7-1 15,3 1-1-15,-2-2 0 16,-1-1 4-16,-2 0-2 0,-4 2-1 16,-2 0 0-16,1 0-1 15,-1-4 1-15,2-1 0 16,2 0-1-16,4-3 2 16,0 2-2-16,4-6 0 15,0 2 2-15,4-3-2 0,5-2 0 16,1 2 2-16,3-2-2 15,-2 1 1-15,-1-2-3 16,1 3 3-16,-4-4-1 0,-2 2 0 16,-2 1 1-16,-3-1-1 15,0 2 0-15,1-1-1 16,5 1 1-16,6-1-1 16,5-2 1-16,4 1 0 31,0-1 0-31,-3-3 0 0,1 2 4 15,-2-3-7-15,-6-1 7 16,2-1-7-16,-3 5 6 16,1-3-3-16,6 2 0 15,-1-3 2-15,5 2-2 0,0-3 0 16,6 0 0-16,-2-2 0 16,0 0 1-16,-2 3-1 15,-2-3 0-15,-2 5-1 16,-2-1 1-16,0-1 0 15,1-1 0-15,6-2 1 0,-1 0-1 16,2 0 0-16,-2 3 0 16,1-1 0-16,-5 0 0 15,4-2 0-15,0 0 0 16,0 0 2-16,5 0-2 16,-1 0 0-1,2 0 0-15,-2 0 0 16,-2 0-1-16,-1 0 1 15,-1 2 0-15,0 1 1 16,3 0-1-16,4 0 0 16,-1-2 1-16,4-1-1 0,-1 0 0 15,-3 0-1-15,4 0 1 16,-3 0 2-16,0 0-2 16,-4 0 0-16,-1 0-1 15,0 0 1-15,1 0-1 16,0 0 2-16,3 0 0 0,1-4-1 15,3 0 0-15,-1-2 0 16,-1-1 1-16,0 4-1 16,-4-1 0-16,1-1-2 15,-2 5 2-15,2-3 0 0,-1 3-1 16,0 0 2-16,4 0 0 16,1-2-1-16,3 2 0 31,1-2-1-31,1 2 1 15,1 0-2-15,-1-5 2 0,-1 4 1 16,1-1-1-16,-5-3 0 16,3 5 1-16,-3-3-1 15,3 1 0-15,-2 0 1 16,0-1-1-16,1 3 0 0,1 0 0 16,-1 0 1-16,3 0 0 15,1 0-1-15,1 0-3 16,1 0 3-16,-4 0 5 15,1 0-5-15,-3 0 0 16,-2 0 1-16,-2 0-1 0,-3 0 0 16,-3-2-1-16,2 2 1 15,-1 0 0-15,5 0 0 32,3 0 0-32,5 0 0 15,3 0 0-15,3 0 1 16,-2 0-1-16,2 0 0 0,-5 0 0 15,-1 0 0-15,1 0 0 16,1 0 1-16,0 0-2 16,6 0 1-16,-1 0 0 0,5 0 1 15,0 0 0-15,0-2-1 16,0 2-11-16,0-1 11 16,0-1-3-16,0-2 0 15,0 2-5-15,0-3-5 16,0 2 8-16,-2 1 2 15,0 0 2-15,-2-1 0 0,2 2-2 16,-1-1 3-16,3 2 3 16,-2-2-2-16,2-1-1 15,-5 2 1 1,1-2-1-16,-5 2 0 16,0-1-2-16,-2 0 2 15,0-1 0-15,0 0 1 16,-1 1 0-16,4 0 2 15,-1-1-3-15,5 3 1 16,-2-2-1-16,2 2 0 0,-2-3 2 16,1 3-2-16,1-2 0 15,0 0 1-15,-2 2-1 16,0-2 0-16,-1 2 0 16,1-3 0-16,0 3 0 0,-2-2 1 15,4 0-1-15,2 1 2 16,-1 1 0-16,1 0 3 15,2-2-2-15,-4 2-1 16,2-2-2-16,-6 2 2 16,2 0-4-1,2-2 1-15,-3 2 0 16,5 0 2-16,0 0-2 16,0 0 2-16,2-3 0 15,0 3-1-15,-2 0 2 16,2 0-2-16,0 0 0 0,0-1 2 15,0 1-2-15,0 0 0 16,0 0-2-16,0 0-1 16,0-3 0-16,0 3 1 15,0-1-11-15,0 1-36 0,4-4-65 16,9-7-107-16</inkml:trace>
  <inkml:trace contextRef="#ctx0" brushRef="#br0" timeOffset="22660.1">28662 4899 391 0,'0'0'50'16,"0"0"-17"-16,0 0 48 15,0 0-28-15,0 0-20 16,0 0-7-16,0 0-6 15,-23-3 4-15,23 3 2 0,0 0 2 16,0 0 10-16,0 0 3 16,8 0-4-16,19 0-12 15,17-5 9-15,16-2-4 16,9-3-19 0,5 1-8-16,-10-3 0 15,-1 0-1-15,-7-1 1 16,-10 6-2-16,-5-4 0 15,-10 3 1-15,-7 2-2 16,-8 1 7-16,-6 2-7 16,-5 3-6-16,-2 0 4 0,-3 0 0 15,0 0 0-15,4 0 1 16,3 0 1-16,-3 0-3 16,-2 0 1-16,-2 0 1 15,0 0-2-15,0 0-11 0,0 0-27 16,0 0-48-16,-2 0-62 15,-16 3 6-15,-8 6-104 16</inkml:trace>
  <inkml:trace contextRef="#ctx0" brushRef="#br0" timeOffset="23126.72">29070 4886 518 0,'0'0'100'0,"0"0"-33"16,0 0 20-16,0 0-39 0,0 0-18 16,0 0-12-16,-5 0-14 15,5 5-4-15,-2 18-10 16,2 13 10-16,-4 14 6 15,1 16 14-15,-1-1 3 16,2 5-6-16,2 0-6 0,0-7 0 16,0-2-1-16,0-12-2 15,0-5-3-15,0-7-3 32,0-5 6-32,6-11 1 15,-3-3-5-15,-1-10 1 0,0-4-2 16,-2-2-3-16,0-2 11 15,0 0 0-15,0 0 3 16,0 0 16-16,0 0-7 16,0 0-10-16,0 0-8 15,0 0-4-15,0 0 1 0,0 0-1 16,0 0-2-16,0-7-29 16,0-4-48-16,0 3-46 15,0 0-113-15,0 1-363 16</inkml:trace>
  <inkml:trace contextRef="#ctx0" brushRef="#br0" timeOffset="27454.89">15630 8751 485 0,'0'0'26'15,"0"0"-13"-15,0 0 4 16,0 0 35-16,0 0-6 0,0 0-10 15,0 0-12-15,13-12-11 16,-13 12 4-16,0 0 2 31,0 0 8-31,0 0-13 16,0 0-1-16,0 0 3 16,6 1-12-16,0 17 11 0,5 11 0 15,0 12-6-15,3 8 10 16,1 13 0-16,5 5-2 15,3-5-1-15,1-4-2 0,2-10-3 16,1-7 0-16,2-2-5 16,2-7 0-16,-2-8 0 15,3-8 0-15,1-10-3 16,8-6 5-16,17-6 11 0,21-34 10 16,25-18-10-16,25-18-5 15,24-12-4-15,21-9-3 16,14-1 1-16,3 2-8 15,-8 5-2-15,-18 10 2 32,-15 6 2-32,-28 11 1 0,-24 6-2 15,-21 12-1-15,-21 8 1 16,-13 9 0-16,-14 10-1 16,-7 4 1-16,-6 5-1 15,-3 3 0-15,-6 2-1 16,0 1-2-16,-5 2 2 0,-2 1 1 15,0 1 0-15,0 0-4 16,0 0-5-16,0 0-17 16,0 0-31-16,-9 5-32 15,-20 25-54-15,-18 10-68 0,-15 8-212 16</inkml:trace>
  <inkml:trace contextRef="#ctx0" brushRef="#br0" timeOffset="33103.8">16016 9639 1 0,'0'0'371'0,"0"0"-315"0,0 0 15 15,0 0-15-15,0 0-9 16,0 0-11-16,0 0-4 15,0-15-7-15,0 15-13 16,0 0 5-16,0 0 3 0,0 0 0 16,0 0-8-16,0 0-10 31,0 0-2-31,0 7 11 16,13 7 10-16,6 2 2 15,4 5-5-15,16 8 0 0,9 9 9 16,13 14-2-16,5 11-1 15,2 7-2-15,-4 0-8 16,-3-2-3-16,-8-8-1 16,-6-7-3-16,-8-9-2 15,-4-5-1-15,-9-8-2 0,-4-5-2 16,-6-8 2-16,-5-6-3 16,-4-4 2-16,-3-6 1 15,-4-2 1-15,2 0 1 16,-2 0-4-16,0 0 4 15,0 0 3-15,0 0-1 0,0 0 0 16,0 0 1-16,0-5-7 31,-4-6-2-31,-7-3 0 16,-5-2-11-16,1-2-51 0,-4-1-37 16,0 0-57-16,-1-8-104 15</inkml:trace>
  <inkml:trace contextRef="#ctx0" brushRef="#br0" timeOffset="33571.87">16663 9400 435 0,'0'0'74'0,"0"0"-18"0,0 0-6 15,0 0 14-15,0 0-19 16,0 0-15-16,-23-10-13 16,8 34-10-16,-16 15 15 15,-10 14 15-15,-10 12-5 16,-14 11 8-16,-2 8-11 0,-8 8-6 15,1 3-6-15,5-2-4 16,7-8 1-16,3-13-9 16,15-14-1-16,8-14-2 15,12-15 0-15,12-12 0 16,8-10-1-16,4-5-1 0,0-2-1 16,0 0 1-16,0 0 1 15,0 0 4-15,0 0-3 16,0 0 2-16,0 0-2 15,0 0 2 1,0 0-4-16,0 0 0 0,0 0-35 0,0 0-44 31,9 0-64-31,7-9-55 16,-1 2-133-16</inkml:trace>
  <inkml:trace contextRef="#ctx0" brushRef="#br0" timeOffset="39371">17258 10782 470 0,'0'0'98'15,"0"0"-62"-15,0 0 16 16,0 0-24-16,0 0-9 15,0 0 1-15,0 0 45 16,-12 32-28-16,12-4-16 16,0 8-2-16,12 7 4 0,5 11 14 31,4 3 0-31,3 10-19 16,0-7-7-16,5-4 0 15,2-11-4-15,10-13 0 16,10-10-2-16,11-17 5 0,25-5 2 15,29-27 25-15,36-34-11 16,33-22-7-16,31-13-10 16,27-13-6-16,14-8-2 0,3-1 1 15,-15 0 0-15,-17 9 1 16,-27 17-3-16,-34 17 0 16,-26 14 1-16,-33 15-1 15,-16 10 0-15,-16 5 3 16,-7 6-2-16,-11 4-1 0,-11 5-4 15,-14 2 4-15,-11 7-2 16,-12 5-2-16,-8 2 4 31,-2 0-4-31,0 0-4 16,0 0-9-16,0 0-27 16,-10 7-3-16,-12 13-15 0,-11 2-44 15,-12 1-88-15,-9-3-225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7:19.310"/>
    </inkml:context>
    <inkml:brush xml:id="br0">
      <inkml:brushProperty name="width" value="0.05292" units="cm"/>
      <inkml:brushProperty name="height" value="0.05292" units="cm"/>
      <inkml:brushProperty name="color" value="#FF0000"/>
    </inkml:brush>
  </inkml:definitions>
  <inkml:trace contextRef="#ctx0" brushRef="#br0">20984 5055 758 0,'0'0'101'0,"0"0"-61"16,0 0 36-16,0 0-1 15,0 0-53-15,0 0-7 16,0 0-13-16,8-9-2 15,-6 18-6-15,2 19 2 0,3 14 4 16,2 8 10-16,-3 4 0 16,-1 5 0-16,-3-1 6 15,-2 2-7-15,0-2-1 16,0 3-5-16,3-8-1 0,1-4 1 16,0-8-1-1,3-10-1-15,-1-9-1 0,4-8 0 16,-6-8 1-16,-2-2-1 31,-2-4 2-31,0 0-2 16,0 0-3-16,0 0-18 0,0-7-36 15,0-14-88-15,0-9-164 16</inkml:trace>
  <inkml:trace contextRef="#ctx0" brushRef="#br0" timeOffset="667.74">21005 5162 492 0,'0'0'123'0,"0"0"-24"16,0 0 15-16,0 0-26 15,0 0-36-15,0 0-16 31,-52-37 0-31,52 37-11 0,0-1-12 16,0-4 3-16,19-3-3 16,20-6-4-16,17-2-6 15,13 2-2-15,1 4 0 16,-6 6-1-16,-15 4 0 0,-14 0-1 16,-16 0-4-16,-13 14-3 15,-6 8 4-15,0 13 4 16,-9 4 1-16,-20 6 9 15,-8 1-2-15,-8-2 0 16,-4-2-2-16,4-4-5 0,5-7 0 16,9-6 3-16,11-9-3 15,13-8-1-15,7-4-3 16,0-2-6-16,0 1-5 16,21-3 14-16,14 0 1 0,11 0 7 31,8-5-6-31,2-1 1 15,-4 3-3-15,-6 3 1 16,-11 0-1-16,-8 0-1 16,-9 0-1-16,-7 14-1 15,-4 1 2-15,-7 7-2 0,0-1 3 16,0 6 1-16,-2 2 2 16,-16-4 1-16,-6 1 0 15,-8-1 2-15,-3-2-1 16,-6-3 2-16,-3-5-3 15,2-1 1-15,3-5-2 0,8-2-1 16,10-3-2-16,2-4 1 16,9 0-1-16,4 0-3 15,4 0-14-15,2-11-29 16,0-6-51-16,16-4-65 0,11-2-87 16,4-4-308-16</inkml:trace>
  <inkml:trace contextRef="#ctx0" brushRef="#br0" timeOffset="1487.77">21836 4646 620 0,'0'0'95'0,"0"0"-46"0,-167-76 39 15,105 58 7-15,-7 2-52 16,-9 5-11-16,-14 7-10 31,-15 4-6-31,-24 3-6 16,-15 23-4-16,-12 14-2 0,-4 8-2 15,8 10 4-15,9 7 0 16,18 5 1-16,22 3-5 16,20 8 4-16,21 9-3 15,13 8-3-15,12 8 1 0,10 5 0 16,10-1 0-16,9 3-1 16,10-5 1-16,0-1 1 15,23-10 1-15,24-5 1 16,15-10 1-16,23-7 0 15,15-7 3-15,23-8 2 16,16-9 2-16,5-9-11 0,7-12 4 16,3-10-5-16,0-12-1 15,7-8 1-15,-3 0 0 16,-6-21-2-16,-7-8-2 0,-14-7-6 31,-6-5 7-31,-7-5-5 16,0-5 4-16,-2-7 4 15,0-2 0-15,-7-5 3 16,-9-6-6-16,-1-7 6 16,-6-3-3-16,-8-11 2 15,-12 2 1-15,-17-3 0 0,-18-2 4 16,-18 3-2-16,-17-5 1 16,-3 3 12-16,-12 0 0 15,-24 4-5-15,-12 3 1 0,-14 7-5 16,-15 4 1-16,-10 8-7 15,-11 13 1-15,-4 8 6 16,-7 13-6-16,-5 8-2 16,5 9 7-16,1 8-9 15,13 3 0-15,3 6-1 0,7 0 0 32,6 0-1-32,3 11-1 15,7 10 0-15,4 1 3 16,5 2-1-16,4-2-2 0,5 2 1 15,9-2-8-15,10 0-15 16,10 4-21-16,13 4-24 16,9 4-35-16,5-3-68 15,30-10-135-15</inkml:trace>
  <inkml:trace contextRef="#ctx0" brushRef="#br0" timeOffset="2472.41">23881 4225 467 0,'0'0'92'0,"0"0"-17"16,-114-52 25-16,51 39-13 0,-8 3-18 15,-11 6-33-15,-10 4-14 16,-3 0 9-16,-9 0-4 16,2 4 7-16,-9 14-12 0,-3 9-3 31,1 3-4-31,1 9-4 16,5 13-3-16,11 6-4 15,10 11 0-15,9 13 1 16,13 6-5-16,17 7 7 15,15 6 0-15,24 3-6 16,8 6 4-16,4 3-1 0,29 0-1 16,12-4 7-16,8-9-7 15,11-4-2-15,4-8 2 16,8-9 0-16,11-11 0 0,6-15 1 16,13-9-1-16,2-10-3 15,8-13 3-15,3-9-3 16,-1-10-2-16,4-2-2 15,-3 0-3-15,-1-20-1 16,-2-3 6 0,1-3 1-16,2-6 1 15,-1-3-1-15,-6-2 1 16,-3-7-2-16,0-7-3 16,-2-7 4-16,2-7 1 15,-2-3 0-15,-9 2 2 16,-8-1 1-16,-10 6-3 0,-11-3 5 15,-13 3-1-15,-12-3 0 16,-11-3 3-16,-14 0 5 16,-15-5 1-16,-4-4-4 15,-2-6 3-15,-23-3 1 0,-11-4-7 16,-9 2-3-16,-7 4-1 16,-11 9-1-16,-11 6 1 15,-5 8-1-15,-11 7 3 16,-13 9-4-16,-8 9 0 0,-9 5-2 15,-10 12 3-15,-6 9-1 16,0 9 1-16,7 0-1 31,8 14-2-31,13 10-2 16,13 7-2-16,11-1-2 16,15-1 5-16,14 0-8 0,10-5-2 15,13-4-7-15,10-4-8 16,7 2-15-16,8-3-12 15,7 5-28-15,0 3-29 16,0 0-69-16,24-8-178 0</inkml:trace>
  <inkml:trace contextRef="#ctx0" brushRef="#br0" timeOffset="3508.61">24059 4587 467 0,'0'0'93'16,"0"0"-26"-16,0 0 39 15,0 0-25-15,-120-39-39 16,93 34 2-16,-2 4-9 0,-4 1-8 16,1 0 0-16,-4 0-7 15,5 4 1-15,-3 12-3 16,3 4-4-16,0 6-3 0,-2 4-5 15,2 3 3 1,4 6-4-16,0 0-5 0,5 0 4 16,4 1-1-16,5-1-3 15,6 1 5-15,4 0 2 16,3 1-4-16,0 2-1 0,0-1 0 16,17 0-1-16,9-7 1 15,6 0 3-15,10-7 2 31,9-8 4-31,9-8-2 16,9-8-7-16,7-4 5 16,6 0 1-16,-3 0-6 0,-8-11-2 15,-9-10 3-15,-8 3 1 16,-12-2-3-16,-4 0 2 16,-6 2-2-16,-8 1 2 15,-2 2-3-15,-4 3 2 0,-5 2-2 16,-1 2 0-16,-4 2 0 15,1 0-2-15,-3 2-1 16,2 0-5-16,-2 2-6 16,-3 0-12-16,-1 2-25 15,-2 0-19-15,0 0-34 0,0 0-56 16,-11 0-243-16</inkml:trace>
  <inkml:trace contextRef="#ctx0" brushRef="#br0" timeOffset="8155.57">22847 4200 141 0,'0'0'40'0,"0"0"2"16,0 0-16-16,0 0-7 15,0 0 13-15,0 0-5 16,0 0-7-16,0-11-3 0,0 9 6 16,0 2 9-16,0 0-9 15,0 0-7-15,0 0-2 16,0 0 1-16,0 0 0 15,0 0 4-15,0-2-2 0,0-3-4 16,4 2-10-16,4-1-2 16,3-5 0-16,3-1 3 15,1 1 1-15,3-4-3 0,3 3 5 16,-4 1 1-16,6-1 3 16,-1-2 0-16,5-3 3 15,4 1-1-15,3-2 5 31,3 0-9-31,5 0-2 16,8 1 1-16,3-2-2 0,5-1-1 16,7-2-1-16,6 0-2 15,5 0 3-15,0 0-3 16,2-1 0-16,2 0 1 16,0 1-2-16,3 3 0 15,-1 0 1-15,-6 0-1 0,-1 5-1 16,-1-1 0-16,0 1 0 15,4-2 0-15,5 2 2 16,3 2-1-16,3 1 0 16,-2 1-1-16,-2 4 1 0,-2 4 1 15,-6 0-1-15,-3 0 3 16,-3 0-4-16,3 0 3 16,-2 4-1-16,-4 4 0 15,-3 2 6 1,-7 3-6-16,-4 0 0 15,-1 1 2-15,2 3 0 16,6-2 2-16,2 2 3 16,1 0 6-16,-1-2-4 15,-5 2-6-15,-5-3 0 16,-4 5 7-16,-5-1-8 16,-3 0 0-16,-6 2-4 0,3 0 0 15,0 1 3-15,2-1-1 16,-2 3 2-16,0 1-2 15,3 2 1-15,-4 1 6 0,1-4 1 16,-5 4-1-16,-4-4-8 16,-2 4 1-16,-2 3 0 15,-3 0 0-15,0 0 1 16,-2 4-1-16,1 0 1 0,-6 2 3 31,-1 0-2-31,-6-2 0 16,-1 0 1-16,-3 1 1 15,-2-3 0-15,-2 2-2 16,0 0 4-16,0 2 2 16,0 0-4-16,0 1-2 15,0-3-3-15,0 1 0 0,0-2 1 16,-8-1 2-16,-3 1-2 16,-3 1 2-16,-5-2-1 15,-2 3 2-15,-6-1-1 16,-2 4 0-16,-4-3 0 0,-3 2-2 15,-1-5 4-15,-2 1-1 16,-1-6-2-16,1 1-1 16,-4-3 1-16,3-1 0 0,0 0-1 15,-1-2-2-15,4 0 0 16,-1-2 0-16,0 0 0 31,2-2 1-31,-4-1-1 16,2 0 0-16,-7 3 4 15,-1-2-4-15,3-1 0 0,-3 0 0 16,3-2 0-16,1 1 2 16,0-1-4-16,-3 1 4 15,1 0-4-15,-4 0 4 16,2 2-4-16,-8-1 5 0,1 1-2 16,-8 0-1-16,1-3 0 15,2 1-1-15,0-1 3 16,2-1-1-16,1 0-1 15,-5-2 0-15,-4 0 1 16,-4 0-1-16,-1-1 0 0,0 0 1 16,-3 1-1-16,10-2 0 15,9-2 0-15,8 0 0 16,14-2 0-16,4 0 0 16,2-2 0-1,-1-2 0-15,-8 3 4 16,-4-2-4-16,-6 1 1 15,-7 2-1-15,-3-2 0 16,1 0 0-16,6 0 0 16,5-2 2-16,6-2-2 15,7 0-3-15,5 0 3 0,-1 0 0 16,3 2 2-16,-8 1-2 16,1-1 0-16,-4 1 0 15,0 4 0-15,-3-4-1 16,5-1 1-16,2 0 2 15,4 0-2-15,3 0 1 0,2 2-1 16,0-2-1-16,-3 3-1 16,-1 0 1-16,-2 2 1 15,1-2 0-15,0 0 0 32,5 0 0-32,5-3 0 0,5 0 0 15,4 0 4-15,2-2-3 16,-1 3 0-16,-1-3-1 15,-2 2 0-15,0-2-1 16,-3 2 1-16,-1-2-1 0,1 0 1 16,3 0 0-16,1 0 0 15,2 0 1-15,3 0-1 16,0 1 1-16,0-1-1 16,2 0 1-16,0 0-1 15,0 0 1-15,0 0 1 0,0 0-2 16,0 0-3-16,0 0 2 15,0 0 1-15,0 0 5 16,0 0-3-16,0 0 0 16,0 0-2-16,0 0-1 0,0 0-8 31,0 0-18-31,0 0-8 16,0 0-25-16,9 0-54 15,4-10-163-15</inkml:trace>
  <inkml:trace contextRef="#ctx0" brushRef="#br0" timeOffset="10008.41">25655 4493 352 0,'0'0'114'16,"0"0"-54"-16,0 0 17 0,0 0 22 16,0 0-40-16,0 0-14 15,0 0-12-15,-23 0 11 16,23 0-6-16,0 0-14 16,0 0 4-16,0 0-7 15,2 0-3-15,21 0 11 0,8-8-13 31,14-2-5-31,8-2-10 16,5 0 2-16,2 2-1 16,-4-1-2-16,-7 1 1 0,-9 2-1 15,-9-1 0-15,-8 1 4 16,-10 2-2-16,-1 0 0 16,-6 2 0-16,-4 4 0 15,-2 0-1-15,0 0-1 16,0 0-1-16,0 0-2 0,0 0 2 15,0 0-2-15,0 0-3 16,0 0-15-16,0 0-22 16,-2 0-26-16,-14 0-30 15,-3 4-48-15,-6 4-199 16</inkml:trace>
  <inkml:trace contextRef="#ctx0" brushRef="#br0" timeOffset="10393.77">25976 4439 527 0,'0'0'79'0,"0"0"22"15,0 0-11-15,0 0-39 0,0 0-35 16,0 0-14-16,2 0-2 15,5 17 0-15,1 5 26 16,4 6 7-16,1 5-15 16,-2 8-3-16,3 7 1 0,-1 4 5 15,-1 0 2-15,-2-2-16 16,-3-6-1-16,0-7 2 16,-2-8-4-16,-1-8-1 15,0-9 1 1,0-5 2-1,-1-4-6-15,-3-3 1 0,0 0 3 16,0 0 0-16,2 0 3 16,-2 0 3-16,0 0-2 15,0 0 0-15,0-10-8 16,0-1-32-16,0 1-62 0,0-2-56 16,-5 4-310-16</inkml:trace>
  <inkml:trace contextRef="#ctx0" brushRef="#br0" timeOffset="13084.06">27764 4168 331 0,'0'0'98'0,"0"0"-47"0,0 0 1 0,0 0-8 32,0 0-2-32,-134-58 3 15,85 57-12-15,-4 1 0 16,-3 0 16-16,-7 0-15 16,1 0-1-16,-5 4-6 15,-3 7-3-15,-3 2-4 0,0 0-7 16,3 1 8-16,8 2-8 15,6 3-5-15,3 3 3 16,0 2-8-16,-1 8 4 16,2 2-3-16,0 4 1 0,0 4 3 15,7 1 2-15,1 1-1 16,6 2-8-16,3-3 0 16,-2 3 3-16,4 3 1 15,-1 6-1-15,3-2-1 16,4 8 1-16,4 3-4 0,7 2 0 15,7 7 1-15,9 4 4 32,0-3-1-32,0-3 0 15,11-7 0-15,9-9-2 0,7 2-1 16,4-3 3-16,3-3-3 16,3 0-1-16,1-5 2 15,-1-2 1-15,4-5-1 16,-1-6 0-16,3 1 0 15,5-2-2-15,10-6 2 0,11-1 0 16,10-6 2-16,16 2-4 16,8-7 2-16,6-1-2 15,1-6 1-15,-8-4 2 16,-2-3-3-16,-1 0 0 16,1 0 1-16,-2-7-1 0,-3-9-1 15,-5-5 1-15,-8 0 0 31,-1-4 1-31,-3-6-1 16,0-8 2-16,-3 0-2 16,2-6 1-16,-4-2 0 0,-4-2 0 15,-5 2 4-15,-6 1-4 16,-8-5 0-16,-9 0 1 16,-6-7 0-16,-11-5 1 15,-6-9-2-15,-5-8-1 0,-4-7 0 16,-2 0 1-16,-3 6 2 15,-4 2-3-15,0 7-4 16,-4 1 3-16,-23 4 1 16,-9 0 2-16,-11 3 2 15,-9 1-4-15,-1 2 0 0,-3 5 0 16,-6 8 0-16,2 7-1 16,-7 6 0-16,-5 2 1 15,-4 5-2-15,-3 5 0 16,-4 2 2-1,4 6 0 1,2 3-1-16,4 5 1 0,9 3-1 16,5 4 1-16,12 0 0 15,7 0 0-15,8 2 0 16,5 7-3-16,4 0 3 0,2 2-3 16,5-1 1-16,5-3-4 15,-1 5-1-15,7-2-10 16,-2 2-19-16,2-2 6 15,4 2-8-15,5-1-26 16,0-1-46-16,0-3-78 0,0-3-77 16</inkml:trace>
  <inkml:trace contextRef="#ctx0" brushRef="#br0" timeOffset="14504.1">27378 4838 518 0,'0'0'75'0,"0"0"-20"16,0 0 30-16,0 0 12 0,0 0-46 16,0 0-25-16,0-10-2 15,0 10-8-15,0 0-1 16,0 0-2-16,0 0-6 15,0 17-5-15,0 12 1 16,0 18 5-16,4 13 13 0,3 12-13 16,-1 8 12-16,2-4-4 15,-2-7-10-15,3-13-3 32,-3-12-2-32,0-10-1 15,-2-10 1-15,-2-7 1 0,0-12 0 16,-2-1-2-16,0-4 1 15,0 0 6-15,0 0-3 16,0 0-4-16,0 0 8 16,0 0-5-16,0 0-3 15,0-9-32-15,-8-18-53 0,-4-7-70 16,-1-9-247-16</inkml:trace>
  <inkml:trace contextRef="#ctx0" brushRef="#br0" timeOffset="15022.11">27336 4907 565 0,'0'0'113'16,"0"0"-49"-16,0 0 13 16,0 0-16-16,0 0-35 15,0 0-3-15,88-95-13 16,-49 90-4-16,-3 5-3 15,-1 0 1-15,-2 0-4 0,1 14 0 16,-5 3 1-16,-7 3-1 16,-9 4-2-16,-13 5 2 15,0 2 5-15,-8 8 9 16,-26 3 1-16,-8 2-6 16,-3 0 2-16,3-2-4 0,13-11-7 15,11-12 2-15,11-6-2 16,7-9-8-16,0-3-2 15,0-1-1-15,11 0 11 16,20 0 1 0,10 0 6-16,5 0-6 15,-3-5 1-15,-7 5-2 16,-5 0-3-16,-6 0-1 16,-8 1 2-16,-3 15 2 15,-8 7-2-15,-6-1 0 16,0 4 2-16,-18 2 3 0,-13-2 12 15,-4-1-4-15,-5 1-5 16,2-5-5-16,2-3 1 16,4-2 1-16,11-10-3 15,7-6-28-15,5 0 5 0,7-6-32 16,2-20-74-16,0-10-190 16</inkml:trace>
  <inkml:trace contextRef="#ctx0" brushRef="#br0" timeOffset="15572.19">27750 4941 343 0,'0'0'238'0,"0"0"-198"15,0 0 20-15,0 0-8 16,0 0-21-16,0 0-23 15,87-30-4-15,-64 30 8 16,-2 14 2-16,0 8-8 0,-5 6 6 16,-5 5 1-16,-3 5 2 15,0 5 2-15,-6-3 2 16,-2 1-2-16,0-10-10 16,0-3-3-16,-2-5 9 0,-10-8-9 15,3-4 0-15,1-7-4 16,2-4-2-16,0 0 2 15,4-8-1-15,0-21 1 32,2-7 0-32,0-14-6 15,0 0-1-15,16 2 6 0,3 7 0 16,-1 6 1-16,-3 9 0 16,1 2 3-16,-3 5 4 15,1 7 7-15,-1 3-3 0,-1 5 7 16,1 4-6-1,-2 0-10-15,3 0-2 0,1 9-4 16,1 16 4-16,-3 7 0 16,3 2 1-16,-7 4 1 15,1 0 2-15,0-1 2 16,-4-8-3-16,-1-3-1 0,-3-8 4 16,-2-4-6-16,0-2-23 15,0-4-10-15,-7-3-50 16,-11-5-159-16,-6 0-338 15</inkml:trace>
  <inkml:trace contextRef="#ctx0" brushRef="#br0" timeOffset="15740.13">27968 4696 581 0,'0'0'68'0,"0"0"-23"15,0 0 13-15,0 0-49 16,0 0-9-16,0 0-9 16,-2-37-11-16,2 52-64 0,8 3-57 15,-4 2-131-15</inkml:trace>
  <inkml:trace contextRef="#ctx0" brushRef="#br0" timeOffset="16342.42">28298 4823 494 0,'0'0'156'0,"0"0"-66"15,0 0 5-15,0 0-17 16,0 0-32-16,0 0-20 15,0-18-24-15,-10 22-2 16,-6 15 0-16,-4 9 3 0,0 2-1 16,1 0 4-16,4 4 2 15,5 1-7-15,2 0 0 16,8-2-1-16,0-3 0 0,4-2 2 16,19-8 1-16,4-6 0 15,6-9-1-15,1-5 0 31,-1 0-2-31,-2-17-5 16,-4-12 2-16,-4-4 3 16,-7-11 1-16,-3-2-1 0,-9-5 1 15,-4-7 1-15,0-2-1 16,0-6 0-16,-11 0 1 16,-3 4 0-16,3 14 0 15,3 12 2-15,0 11 7 0,4 13-3 16,2 7 2-16,0 2-8 15,2 3-2-15,0 3-6 16,0 22-12-16,0 13 13 16,0 3 5-16,2 5 0 15,7 0 1-15,0 2 0 0,2-2 0 16,1 0 0-16,-2-2-1 16,1-2 1-16,-3 3-1 15,-4-7 3 1,-2-1 0-16,-2-4-3 15,0-8-38-15,0-8-45 16,0-9-96-16,0-8-172 16</inkml:trace>
  <inkml:trace contextRef="#ctx0" brushRef="#br0" timeOffset="16709.58">28595 4688 344 0,'0'0'168'0,"0"0"-120"16,0 0 21-16,0 0-1 0,0 0-53 16,0 0-8-16,0 0 55 15,9 46 5-15,-29-17-9 16,-4-4-18-16,1-1-18 16,8-2-10-1,3-3-10-15,12-1-2 16,0-5 0-16,0 6 0 15,12-1 4-15,14 0 0 16,5-2-1-16,1-2 6 0,2-2-7 16,-1-5 2-1,-4-4-4-15,0-1-1 0,-5-2-9 16,-4 0-5-16,-4 0 12 16,-5 0-5-16,-7-2 3 15,-2-1 1-15,-2 3-16 16,0 0-26-16,0 0-50 0,-6 0-149 15,-14 0-267-15</inkml:trace>
  <inkml:trace contextRef="#ctx0" brushRef="#br0" timeOffset="20687.89">26689 5881 225 0,'0'0'205'0,"0"0"-119"16,0 0-58-16,0 0 27 0,0 0-8 15,0 0-20-15,0 2-19 16,0 1-1-16,2-3 0 16,0 5 1-16,6 4 13 15,0-2 20-15,3 6 0 0,3 2-7 31,3 3-5-31,4 4-17 16,3 5-1-16,10 3-3 16,8 4 5-16,7 1 3 15,7 2 3-15,6 3-6 16,5-1-2-16,2 0-1 0,5 3 9 16,-5-2-15-16,2 1 0 15,1-4-1-15,-1 0-2 16,-2-7 1-16,0-5-2 15,-4-4 0-15,-5-4 0 0,-2 0 0 16,-3-2 1-16,3-4 1 16,-2 1-1-16,4-2-1 15,3-2 1-15,-1-2 0 16,0 0 0-16,1-6-1 0,-1 0 0 16,4 0 3-16,-2 0-2 15,1 0-1-15,-3 0 0 31,3 0 1-31,-5 0-1 16,0 0 0-16,4 0-2 0,-3 5 2 16,-1-5 1-16,-2 0-1 15,-7 0 0-15,4 0 1 16,1 0-1-16,2 0 0 16,3-12 0-16,-3-3 0 15,-3 3 0-15,-3 0 2 0,-10 0-2 16,-4 2 0-16,-5 0 0 15,0-2 0-15,-4 2-1 16,0-1 1-16,-4-2 0 16,2-1 0-16,-2 2 1 15,-1-2-1-15,0-4 1 0,1-1 0 16,0 2-1-16,-3-4 0 16,1 1 1-16,-4 1 0 15,-1-4 0 1,0 3 0-16,-5-3 2 15,0-3-1-15,-1-3-1 16,-5-3 0-16,-1 3-1 16,-2-4 0-16,-1 3 0 15,-1 4 1-15,0-3-1 16,-2 4 0-16,0-6 1 16,0 1-1-16,0-3 1 0,0-4-1 15,0-3 0-15,0-1 0 16,-4-5 1-16,-3 5 19 15,1 1-16-15,-1 4-1 0,0 1 5 16,0 5-5-16,-1 2 0 16,-1-2-1-16,-3 2 4 15,4-2-4-15,-3-1 2 16,-1 2-2-16,-1 0 0 16,-3 2-2-1,3 3 2-15,-5-4 3 16,1 2-3-16,-2 0-1 15,-3-5-1-15,2 1 0 16,-2 1 0-16,4 0 0 16,-2 3 0-16,2 2 0 0,1-2 0 15,-6 3 0-15,1 0-1 16,-3 0 1-16,-2 4 0 16,0 0 0-16,1 1 0 15,2 2 1-15,-1 3-1 16,2-1 0-16,2-1 1 0,-2-3-2 15,-2 0 2-15,1-4 0 16,-3 2-1-16,2 2-2 16,-1 3 2-16,-1-2-1 0,1 3 1 15,1-1 0-15,0 4 0 16,4 1 0-16,0 0-1 31,3 0 1-31,1 0-2 16,1 3 4-16,-2-4-3 15,2 1 2-15,1 0-2 0,-1 0 2 16,0 2 0-16,3-2-1 16,-5 0 0-16,1 0-3 15,-4 2 3-15,-4-2 0 16,4 3 0-16,0 0 0 0,5 1-2 16,6 0 2-16,1 2 4 15,3-3-4-15,-2 2 2 16,2-1-2-16,-3-2 0 15,-2-1 0-15,-3 1 0 16,-1 2-1-16,-1 4 1 0,3-1-3 16,4 0 3-16,0 2 1 15,7-3-1-15,-3 0 1 16,1-1 1-16,2 3-1 16,-6-1-1-1,6-2 0 1,-4 3 0-16,2 1 0 0,-1-4 0 15,-1 1 0-15,-4 2-2 16,4-1 1-16,-1 1 0 16,3 0 1-16,0-3 1 0,0 3 0 15,0 0-1-15,2 1 1 16,-2-3 0-16,-1 0-1 16,-1-1 0-16,-2-2 0 15,2 5-2-15,-1-3 2 16,3 3 0-16,0 0 1 15,4 1-1-15,-2-1 1 0,0-1 0 16,-1-1-2-16,0-1 1 16,1-2-1-16,-4 1 0 15,3 2 1 1,-1-2 0 0,0 4 0-16,4 0-1 0,-2 2 0 15,2 0-32-15,0 0-27 16,0 0-46-16,0 0-58 15,8 12-10-15,1 3-133 16</inkml:trace>
  <inkml:trace contextRef="#ctx0" brushRef="#br0" timeOffset="22758.81">28971 5886 427 0,'0'0'93'16,"0"0"-51"-16,0 0 46 16,0 0-8-16,0 0-9 0,-124-39-39 15,86 37-6-15,0 2 6 16,-5 0-3-16,4 0 0 15,-1 0-3-15,4 0 3 16,5 4-2-16,2 6-11 0,0 5-5 16,2 0-3-16,-2 8-1 15,5 0-2-15,1 3 3 16,4 5-1-16,0-2-3 16,9 5 3-16,0-2-2 15,8 5-2-15,2-4 1 0,0 4-2 31,0-2 5-31,9-3-4 16,13-2 0-16,7-5 0 16,10 0 6-16,11-8-4 0,8-3 3 15,11-7-2-15,3-7-2 16,1 0 0-16,-4 0-1 16,-7-14-3-16,-8-1 3 15,-9 1-1-15,-16 4 2 16,-7 3-4-16,-10 2 1 0,-6 1 0 15,-2 3 1-15,-4-1 0 16,0-3-1-16,0 3-1 16,0-3-3-16,0 2-3 15,0-1-25-15,0 3-32 16,0-2-55-16,-6-1-120 0,-12 2-383 16</inkml:trace>
  <inkml:trace contextRef="#ctx0" brushRef="#br0" timeOffset="24364.19">29156 6038 325 0,'0'0'96'31,"0"0"-44"-31,0 0 17 16,0 0-15-16,0 0 13 15,0 0-28-15,0 0 0 16,-64 1-12-16,49 17-6 16,3 3 8-16,1 0-5 0,0 4-1 15,5-4 1-15,1 2-11 16,2-3-5-16,1-2-2 16,2-4-3-16,0-2 3 15,0-2-2-15,7-2 2 0,11-4-4 16,5-4-2-16,1 0-1 15,0 0 1-15,-1-2-5 16,-5-14-6-16,-5-4 11 16,-7-5-1-16,0-9 1 0,-4 1 0 15,-2 1 1-15,0-3-1 16,0 12 1-16,0 5 2 31,0 8-3-31,0 6 7 16,0 4 2-16,0 0-9 15,0 0 0-15,0 0-5 0,0 2-4 16,0 14 5-16,0 3 2 16,0 6 1-16,8 1 1 15,1 2 5-15,3-1-4 16,1-6 0-16,0-1 0 0,1-3 1 16,1-8 4-16,3-1-4 15,2-8-2-15,2 0 10 16,-2 0-9-16,3-8-1 15,-6-13-7-15,1-6 5 16,-5-5 2-16,-3-6-1 0,-4-3 0 16,-4-5-1-16,1 0 4 15,-3 5-2-15,0 4 1 32,0 11 0-32,0 11 0 15,0 8 9-15,0 7-3 0,0 0-7 16,-7 0-1-16,-5 12-7 15,2 8 6-15,1-1-1 16,7-2 0-16,2 0-1 16,0-3 0-16,6-2 4 0,17-3 4 15,-2-1-2-15,8 3 2 16,-4-6-1-16,-4 4-2 16,-4-2-1-16,-5 0-1 15,-4 2-1-15,-4 4 0 0,1-1 0 16,-5 5 2-16,0 2 2 15,0 1 3-15,0-1-1 16,0-2-4-16,0-3 1 16,0-4 0-16,0-3 1 31,5-4-2-31,4-1 3 0,4-2 0 16,5 0-3-16,2-5-1 15,2-9-5-15,-2-7 1 16,3-4 5-16,-6-4 0 15,1-5-1-15,-3-9 1 0,-3-3 1 16,-5-1-1-16,-3 4 1 16,-4 9 1-16,0 12 4 15,0 12 9-15,0 3 4 16,0 7-2-16,0 0-12 16,0 0-5-16,-4 5-8 0,-3 11-1 15,0 2 3-15,7 1 2 16,0 0-2-16,0-1 6 15,0 3 3-15,7-4 0 16,13 1 0-16,4 0-2 16,1-1 1-1,-2 1-1-15,-2 0-1 16,-5 1 0-16,-3 2-2 16,-3-1 2-16,-6 1 0 15,-4 0 0-15,0 1 1 0,0-4 11 16,-6-2-3-16,-10-2 2 15,-7-1-6-15,1-4 1 16,-2-3-6-16,-3-2-5 16,0-2-59-16,-2-2-69 15,-2 0-337-15</inkml:trace>
  <inkml:trace contextRef="#ctx0" brushRef="#br0" timeOffset="26802.99">24041 4750 365 0,'0'0'135'0,"0"0"-72"0,0 0 23 15,0 0-16-15,0 0-39 16,0 0-28-16,0-7-3 16,0 16-13-16,0 14 13 15,0 7 4-15,2 6 2 0,5 4 5 16,-1 4 8-16,-1 0 3 16,0-5-10-16,-3-1-8 15,2-5-1-15,0-11-2 16,1-6 4-16,-3-9-3 0,3-4-1 15,-5-3 3-15,5 0 5 16,-1-2 2-16,4-19 1 16,3-8-6-16,-1-5-4 15,3 0 2-15,-1 3-3 16,-4 4 0 0,5 5-1-16,-1 6 1 15,-1 1-1-15,5 5-1 16,-3 1 1-16,3-1 0 15,-5 6 2-15,-5-1-2 16,-2 5 0-16,3 0-1 16,0 0-5-16,4 5 3 0,-2 11 3 15,0 0 0-15,0 2 0 16,-3 1 1-16,1-1-1 16,-2-1 1-16,-3-1-1 0,1-2-39 15,-3-3-62-15,0-2-77 16,0-6-278-16</inkml:trace>
  <inkml:trace contextRef="#ctx0" brushRef="#br0" timeOffset="27471.73">24485 4714 449 0,'0'0'60'0,"0"0"24"0,0 0 16 15,0 0-43-15,0 0-28 16,0 0-27-16,-5-9 4 16,-4 34-4-16,-4 3 22 15,-1 2-15-15,3-2-2 16,5-2-5-16,2-1 7 0,0-3-5 16,4-7-3-16,0-3 1 15,0-3-1-15,6-7 5 16,9-2-1-16,5 0 0 15,3 0-4-15,-2-16-1 0,-2-4 0 16,-6-4 3-16,-4-5-1 16,-5 3 1-16,1-2-2 31,-3 7 0-31,0 4 5 16,0 7 11-16,-2 8 14 15,0 2-9-15,0 0-15 0,0 0-7 16,0 8-17-16,0 14 11 15,7 5 6-15,-3 1 2 16,1-6-1-16,4-5 0 0,-3-3-1 16,5-7 0-16,1-4 2 15,1-3 3-15,3 0-2 16,1-3 4-16,-1-16-1 16,-1 0-2-16,-3-6-2 15,-5-3 2-15,-5-4-2 0,-2 0 2 16,0 4-2-16,0 6 0 15,0 10-1-15,0 6 2 16,0 4 9-16,0 2-9 16,0 0-3-1,0 0-15-15,0 14 2 16,4 9 11-16,6 3 2 16,-4 3 0-16,1 0 1 15,-3-2-1-15,0-1 2 16,-1-4 1-16,-1-1-2 15,0-8 2-15,1-2-3 0,-3-7-20 16,2-4-28-16,-2 0-72 16,0 0-78-16,0-15-130 15</inkml:trace>
  <inkml:trace contextRef="#ctx0" brushRef="#br0" timeOffset="27672.27">24565 4467 224 0,'0'0'344'0,"0"0"-274"31,0 0 18-31,0 0-27 16,0 0-38-16,0 0-23 15,0-18-2-15,0 18-13 16,0 0-71-16,0 7-21 0,2 7-61 15</inkml:trace>
  <inkml:trace contextRef="#ctx0" brushRef="#br0" timeOffset="28122.34">24799 4567 503 0,'0'0'135'0,"0"0"-115"31,0 0-3-31,0 0 2 16,0 0-16-16,0 0 2 0,71 46 8 16,-51-21-1-16,3 1 0 15,-6 2 3-15,-3 2-4 16,-1 2 2-16,-1-2 0 15,-6 0-8-15,1-3 2 16,-5-5 0-16,0-4 0 0,-2-7 0 16,0-4 6-16,0-3 21 15,0-4-8-15,0 0-5 16,0 0 14-16,0-7 34 16,0-17-37-16,-9-10-28 15,5-8 3-15,2-2-5 0,2-2 1 16,0-1-2-16,0 4-2 15,0 2 0-15,13 8-14 32,0 7-12-32,-1 12-42 0,-4 9-73 15,-6 5-187-15</inkml:trace>
  <inkml:trace contextRef="#ctx0" brushRef="#br0" timeOffset="30697.12">21576 5363 281 0,'0'0'152'0,"0"0"-87"16,0 0-3-16,0 0-1 16,0 0-25-16,0 0-35 15,-5 7-1-15,5 1-14 16,0 0 14-16,0 1 0 0,0 2 1 16,3-1 2-16,10-2 7 15,0-2-2-15,7-6 6 16,2 0 0-16,1 0-1 0,-4 0-5 15,-3-6-1-15,-5-9-2 16,-6 4 4-16,-5-4-3 16,0 4 8-16,0-1-1 31,0 0-1-31,-5 1 1 0,-3 6-2 16,-3 1-5-1,-3 4 1-15,-3 0-3 0,-4 0-4 16,-3 1-1-16,-1 16 0 15,0 5 0-15,4 2-1 16,4 2-2-16,2 2 1 0,6-2 3 16,4-2 0-16,3-2 2 15,2-3 0-15,0-2 0 16,0 2 0-16,0-4-2 16,9 1 3-16,7-5-2 15,-3-2 5-15,3-4-6 16,7-5-24-16,-2 0-58 0,6-5-157 15</inkml:trace>
  <inkml:trace contextRef="#ctx0" brushRef="#br0" timeOffset="31164.8">21790 5293 382 0,'0'0'150'0,"0"0"-85"0,0 0 27 16,0 0-31-16,0 0-33 15,0 0-25-15,-38 35-3 16,24-7 4-16,3-1 2 0,5 2 0 16,1-3 2-16,0-2-5 15,5-2 0-15,0-4-1 16,0-6 2-16,0-1-2 15,0-6-1-15,7-5-1 16,11 0-10-16,0 0 6 0,2-5-6 31,-4-9 3-31,-6-5 7 16,-3-3 2-16,-7-2-1 16,2-1 1-16,-2 6-2 0,0 5 11 15,0 8 11-15,0 2-6 16,0 1-4-16,0 3 4 15,0 0-7-15,0 0-9 16,0 0-5-16,0 11-4 16,0 12 4-16,0 4 5 0,0 4 3 15,0-4-2-15,0-1 0 16,0-1 1-16,0-4 0 16,0-1-2-16,3-2-33 15,2-7-141-15,1-8-172 0</inkml:trace>
  <inkml:trace contextRef="#ctx0" brushRef="#br0" timeOffset="31765.86">21990 5252 383 0,'0'0'129'0,"0"0"-67"0,0 0 38 16,0 0-18-16,0 0-21 16,0 0-34-16,0-10-11 15,-9 13-10-15,-4 13 5 16,-3 7-10-16,1 3 7 16,-1 1-4-16,3 4 3 0,3-4-3 15,6 2-2-15,0-3 0 16,4 0 0-16,0-6-2 31,0-3 2-31,10-5-1 0,9-7 5 16,3-5-6-1,3 0-1-15,-6 0 1 0,2-14 0 16,-6-6 0-16,-3-2 1 16,-6-6 0-16,-6-4 1 15,0-8-1-15,0-10 0 0,0-7 3 16,-13-11-3-16,1 0-1 15,6 4 1-15,2 12-1 16,-1 18 0-16,3 12 19 16,-3 8-2-16,3 6 11 15,0 3-9-15,2 5-5 0,0 0-7 16,0 0-7-16,0 0-1 16,0 3-12-16,0 19 4 15,0 9 7-15,0 12 2 16,0 7 1-1,4 5 2 1,8-2 1-16,1 3-4 0,-2 1 1 16,0-1 4-16,-2 0-1 15,-2 0-1-15,-2-1-3 16,-1 1-91-16,-4-8-201 0</inkml:trace>
  <inkml:trace contextRef="#ctx0" brushRef="#br0" timeOffset="38133.5">15768 8499 542 0,'0'0'74'0,"0"0"28"0,0 0 7 15,0 0-35-15,0 0-14 16,0 0-14-16,0 0-23 15,-109-87-14-15,109 87-9 16,0 0-5-16,0 0 1 16,0 0-1-16,0 6 5 0,3 8 0 15,7 4 1-15,4 2 1 16,6 7 1-16,11 7-3 16,12 9 3-16,13 7 4 15,10 7 2-15,12 5 0 0,7 0-1 16,4 2-3-16,2-3-2 31,1-8 1-31,-9-2-2 16,-8-5 1-16,-13-8-1 15,-8-6-1-15,-9-6 0 0,-9-6 0 16,-12-6 0-16,-4-6 3 16,-13-2-4-16,-3-4 0 15,-4-2 0-15,0 0 2 16,0 0 0-16,0 0 5 15,0 0 1-15,0 0-5 0,-2 0-3 16,-12-8 0-16,-1 0-4 16,-5 1-29-16,-3 2-33 15,2-2-37-15,-4-4-115 16,0-3-201-16</inkml:trace>
  <inkml:trace contextRef="#ctx0" brushRef="#br0" timeOffset="38632.71">16538 8161 489 0,'0'0'79'15,"0"0"-1"-15,0 0 3 16,0 0-12-16,0 0-20 16,0 0-31-16,-67 7-6 0,40 28 5 15,-11 22 9-15,-11 19 3 16,-7 14-2-16,-4 10 2 16,-9 2-4-16,-5 5-3 15,-1-3-6-15,1-2-9 31,5-5 0-31,11-17-3 0,7-9 3 16,6-16 0-16,12-9-6 16,4-8 1-16,6-10 0 15,10-7-1-15,5-10 0 16,0-2-1-16,6-6 0 0,0-1 2 16,0 0-2-16,2-2 6 15,0 0-6-15,0 0 2 16,0 0-2-16,0 0 7 15,0 0-3-15,0 0-4 16,-2 0 3-16,2 0-3 0,-3 0-7 16,-1-2-35-16,2-8-35 15,-2 3-23-15,0-1-92 16,0-2-233-16</inkml:trace>
  <inkml:trace contextRef="#ctx0" brushRef="#br0" timeOffset="45618.01">15880 9833 435 0,'0'0'85'16,"0"0"-32"-16,0 0-4 16,0 0 17-16,0 0-17 15,0 0-9-15,0 0-12 0,4-8-13 16,0 8-2-16,4 17-2 16,3 17 7-16,0 14 19 15,2 8-12-15,0 10-7 16,3 3 0-16,4 1-7 0,2-4 0 15,7-8-2-15,5-10-3 16,3-8 2-16,9-14 0 16,5-14 7-16,9-12 11 15,13-8-1-15,15-33-6 16,18-17-3-16,26-12-7 16,18-17 0-1,18-15-5-15,15-7 2 16,10 0-5-16,0 11 0 15,-4 13-1-15,-10 10 1 16,-23 13 0-16,-20 7-1 0,-15 10 2 16,-13 4-1-16,-5 5 1 15,-5 4-1-15,-8 3-1 16,-13 8-2-16,-17 1 2 16,-15 3-2-16,-13 6 2 15,-17 2-1-15,-6 6 1 0,-7 1 0 16,-2 0 0-16,0 2-2 15,0 0-1-15,0 0-21 16,-16 4-12-16,-15 16-27 16,-13 9-30-16,-12 3-80 0,-13 5-190 15</inkml:trace>
  <inkml:trace contextRef="#ctx0" brushRef="#br0" timeOffset="49211.01">16415 10894 424 0,'0'0'79'15,"0"0"-37"-15,0 0 1 16,0 0 38-16,0 0-17 0,0 0-28 16,0 0-3-16,-37-38-15 31,37 38 2-31,0 0 3 15,0 0-8-15,0 0-7 16,0 2-2-16,0 22-1 0,2 8 36 16,11 11-17-16,3 4-2 15,1 6-4-15,6 3-1 16,3 2 2-16,10-6-6 16,6-3-8-16,9-10 3 0,14-7-1 15,6-10 3-15,7-9-4 16,3-10 5-16,-4-3-3 15,2-2 2-15,6-30-1 16,13-15-5-16,22-18 3 16,20-13-4-16,21-15 3 0,15-11-3 15,12-10-2-15,5-6 2 16,8 2-1-16,-5 5 1 31,-13 17-3-31,-20 16 0 16,-21 15-2-16,-26 14 0 0,-18 7 2 15,-15 5 0-15,-15 9 1 16,-12 6-1-16,-8 6 0 16,-11 6 0-16,-10 4 0 15,-10 0 0-15,-5 6 1 0,-8-2-1 16,-1 1-1-16,-3 3-3 16,0 0-2-16,0 0-17 15,0 0-27-15,-3 13 14 16,-17 3-29-16,-9 6-13 15,-4 0-74-15,-11 2-109 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38:14.436"/>
    </inkml:context>
    <inkml:brush xml:id="br0">
      <inkml:brushProperty name="width" value="0.05292" units="cm"/>
      <inkml:brushProperty name="height" value="0.05292" units="cm"/>
      <inkml:brushProperty name="color" value="#FF0000"/>
    </inkml:brush>
  </inkml:definitions>
  <inkml:trace contextRef="#ctx0" brushRef="#br0">21872 7878 366 0,'0'0'152'0,"0"0"-70"0,0 0-15 16,0 0-12-16,0 0 14 15,0 0-12-15,0 0-19 16,-125-51-16-16,91 51-5 16,-1 0 4-16,-5 13-6 15,-1 10-4 1,4 6-5-16,1 6-2 15,7 0 1-15,9 3-3 16,9 1 1-16,11-5 1 16,0-3-2-16,16-2 8 15,22-3 3-15,13-8 5 0,14-1-4 16,8-8-2-16,1-1-5 16,-7 0-4-16,-11 2 1 15,-14 3-4-15,-11-2 0 16,-9 6 0-16,-7 4-1 0,-5-1-1 15,-10 6 2-15,0 5 0 16,0 1 0-16,-23 1 5 16,-8 4 2-16,-9-1 2 15,-9-4-3-15,0 0 2 0,-5-8-6 16,3-3-1-16,4-9 1 16,5-8-1-16,9-4 2 31,8 0-1-31,3-4 1 15,6-17 0-15,5 1-3 16,2 0 0-16,0 2-6 0,2 6-23 16,-2 2-30-16,1 8-25 15,-3 2-68-15,-1 0-164 16</inkml:trace>
  <inkml:trace contextRef="#ctx0" brushRef="#br0" timeOffset="802.69">22110 7570 475 0,'0'0'81'16,"0"0"16"-16,-135-73-11 15,87 59 3-15,0 5-29 16,-8 5-32-16,-6 4-1 0,-5 0-16 16,-7 1 2-16,1 21-2 15,-4 6 1-15,-2 11 2 16,0 5-8-16,2 9 3 0,3 8 0 15,1 11 2-15,1 10 5 16,3 7 18-16,6 5-5 16,8 8-13-16,13 1-3 15,10 2-6-15,12-2 5 16,9-7-5 0,11-3 0-16,0-3 1 15,15 0 6-15,26-2 1 16,19-6-8-16,20-4 3 15,20-9-5-15,14-9 0 16,6-8-3-16,1-8-1 0,1-10 3 16,1-8-2-16,2-14-1 15,-3-9 1-15,1-3 0 16,-3-17-1-16,-4-15-1 16,-4-11-1-16,-14-3-3 15,-7-12 3-15,-8-9 0 0,-6-12-4 16,0-11 5-16,-6-6 0 15,-9-5 1-15,-10-5 1 16,-13 2-1-16,-18 2 1 16,-17 4-1-16,-4 1 2 15,-15 7-2 1,-28 6 0-16,-17 2 1 16,-13 0 0-16,-12-2 0 15,-9 3-2-15,-1 6 0 16,1 15 3-16,1 14-3 15,5 10-3-15,8 14 2 0,5 8 1 16,9 9-3-16,2 5 0 16,1 0 1-16,3 15-1 15,0 10 0-15,0 4 0 16,-1 1 2-16,5 3-28 16,8-1-38-16,8 5-38 0,13-2-63 15,11-1-144-15</inkml:trace>
  <inkml:trace contextRef="#ctx0" brushRef="#br0" timeOffset="2708.15">23236 7227 266 0,'0'0'128'0,"0"0"-57"15,-60-110 19-15,28 71-22 0,-7 1 5 16,-8 0-20-1,-11 0 0-15,-9 4-12 0,-15 2-10 16,-14 2-3-16,-18 6-10 16,-15 5-6-16,-18 11 3 15,-11 8-1-15,-8 0-3 0,-8 17-3 16,1 19 8-16,-1 10 1 16,8 8-4-16,13 10-5 15,13 17 0-15,11 16-3 16,5 19 7-16,5 13-3 15,3 10 3 1,2 5 1-16,14-2-3 16,13 3-6-16,18-2 1 15,15-7-5-15,13 2 0 16,10-4 1-16,10-2-1 16,4 1 2-16,7-3 1 0,5-4 11 15,5-10-1-15,0-9-7 16,0-8-3-16,24-5-1 15,13-8-2-15,15-2 1 16,20 5 2-16,28-2 3 0,29 0 5 16,21-3-2-16,22-10-3 15,11-12-3-15,6-9-2 16,-2-11-1 0,-7-8 1-16,-14-8 4 15,-19-10-5-15,-11-10 1 16,-9-6 2-16,0 0-3 15,-3-24 1-15,6-10-3 16,1-13 0-16,8-3 2 16,3-9-3-16,1-3 1 15,-4 1 2-15,-10-3-1 0,-7 1 2 16,-6-4-1-16,-9 5 4 16,-2-3-4-16,-9-3 0 15,0-7 1-15,1-4 1 16,-1-5-2-16,-4-7-1 15,-5-1 0-15,-9-5-2 0,-9-1 1 16,-9-2 2-16,-18 4 0 16,-19-3 0-16,-23 1 0 15,0-4 0-15,-32-11 2 16,-14-8 0-16,-12-6-1 0,-4-3 0 16,-3 1 2-16,-5 5-3 15,-1 8 0-15,-7 11-1 31,-6 9 2-31,-13 9-2 16,-7 4 1-16,-14 6-1 0,-13 11-2 16,-10 9 3-1,-2 11-3-15,5 9 1 0,9 8 2 16,17 8 0-16,17 9 0 16,14 7 0-16,19 5-2 15,6 0 0-15,7 5-1 0,0 21-1 16,-1 10-31-16,2 8-30 15,3 8-40-15,12 3-39 16,13-5-166-16</inkml:trace>
  <inkml:trace contextRef="#ctx0" brushRef="#br0" timeOffset="3810.4">23430 7950 306 0,'0'0'142'0,"0"0"-81"16,0 0 25-16,0 0-7 16,0 0 3-16,0 0-18 15,2-27-19-15,-2 27-18 16,0 0-14-16,0 0-5 0,0 8-5 31,5 11-2-31,-3 10 13 16,4 3 5-16,2 6 2 15,-2 6 1-15,-1 6 1 0,-1 10-7 16,0 7-3-16,-2 3-7 16,1-3-1-16,2-2 0 15,-1-9-2-15,1-8-1 16,-3-9 2-16,0-12-2 16,-2-6 1-16,0-11 0 0,0-8-1 15,0-2 1-15,0 0 2 16,0 0 7-16,-13-11-5 15,-5-8-7-15,5-6 7 16,3-3-5-16,6 2 0 16,4 0-2-16,0 2-1 0,11 5 0 15,13-4 0-15,7 5 0 16,8 1 0-16,3-4-1 31,4 1 2-31,4-4 0 16,-1-4 0-16,-5-3 3 0,-4 2-3 15,-3-5 2-15,-11-1-1 16,-8-5 0-16,-8-1 1 16,-6 0 1-16,-4 3 0 15,0 1-3-15,0 7 1 0,-12 7 5 16,1 6 8-16,5 7 3 16,-2 5-6-16,6 5-4 15,2 0-7-15,0 0-6 16,0 0-2-16,0 8 2 0,0 16 0 15,0 12 4-15,0 10 2 16,0 15 2-16,10 12-2 16,-2 14 1-16,-1 4-1 15,-1 1 3-15,-4-13-1 16,0-10 1 0,-2-13-2-16,0-8 1 15,0-9-2-15,0-6-32 16,0-9-77-16,0-11-89 15,0-12-314-15</inkml:trace>
  <inkml:trace contextRef="#ctx0" brushRef="#br0" timeOffset="4864.1">24398 8165 342 0,'0'0'91'0,"0"0"-24"16,0 0 27-16,0 0 0 0,0 0-6 16,0 0-38-16,-10-6-24 15,24 4-4-15,11-2-5 16,8 2 7-16,7-2-9 0,12 0 2 16,14-3-7-16,17 0 2 15,24-3-3-15,23-2-2 16,20-5-2-16,18 5 6 15,6-8-6-15,2 1-2 16,-7 0-2 0,-11-1 3-16,-17 1-3 15,-21 3-1-15,-24 1 0 16,-17 1 1-16,-15 3 1 16,-18 0 1-16,-14 1 1 15,-12 5 2-15,-11 1-3 0,-5 1 2 16,-4 1-4-16,0 0 0 15,0 0-1-15,0-2 0 16,0 4-21-16,-9 0-41 16,-20 0-23-16,-11 4-84 15,-9 9-164-15</inkml:trace>
  <inkml:trace contextRef="#ctx0" brushRef="#br0" timeOffset="5381.57">25510 7715 492 0,'0'0'67'0,"0"0"-8"15,0 0-4-15,0 0 5 16,0 0-9-16,0 0-23 16,-29-12-20-16,29 12-1 0,0 0 21 15,2 5-17-15,18 13 7 16,11 10 16-16,9 6-15 31,14 10-9-31,8 5-4 16,12 2 4-16,8 3 0 15,-3-1-4-15,-8-3-3 0,-13-3-3 16,-13-10 0-16,-12-3 4 16,-8-10-4-16,-10-8 0 15,-3-3 3-15,-6-10-3 16,-2 1 0-16,-1-1 1 0,-1-3 3 15,-2 0-4-15,0 0 0 16,2 0-3-16,-2 0-28 16,2 0-24-16,-2-3-22 15,0-12-137-15,0-6-243 16</inkml:trace>
  <inkml:trace contextRef="#ctx0" brushRef="#br0" timeOffset="5849.05">25898 7622 434 0,'0'0'80'0,"0"0"7"16,0 0-8-16,0 0 9 16,0 0-25-16,0 0-17 0,-5-16-17 15,1 16-6-15,2 0-9 16,-5 0-4-16,-2 8-4 16,-4 16-2-16,-3 8 8 0,-6 10 0 15,-2 12-6-15,-1 8 13 31,2 10-2-31,4 7-9 16,-2 6 0-16,3 0 2 16,3-6 2-16,1-11-7 15,3-10-3-15,5-14-1 16,-1-6 4-16,4-12-3 0,1-8-1 16,2-6 0-16,0-5 2 15,0-7-3-15,0 0 2 16,0 0-4-16,0 0 0 15,-2 0-23-15,2 0-29 0,-2 0-10 16,2 0-43-16,0-17-168 16</inkml:trace>
  <inkml:trace contextRef="#ctx0" brushRef="#br0" timeOffset="11165.65">27463 7453 319 0,'0'0'33'0,"0"0"3"15,0 0 17-15,0 0-2 16,0 0-12-16,-123 17-16 0,105 1-5 16,5 1 7-16,1 6 8 15,4 0-8-15,4 4 8 16,1 0-4-16,3 1-12 0,0 3-5 15,5-3 6-15,19 2 5 16,10-4 0-16,8 0-4 31,9-2-11-31,5 2-5 16,-3-4 2-16,-8 2-3 0,-14-3-2 16,-16-3 0-16,-9 2-1 15,-6-2 1-15,-10 6 0 16,-23 0 6-16,-5 1 1 15,-2-8-2-15,-3-1 2 0,6-6 2 16,3-3-3-16,1-9-4 16,6 0 2-16,2 0 3 15,8-9-3-15,3-5-4 16,6-4 0-16,5-2-15 16,3 0-40-16,0-1-71 15,22 0-78-15,10-1-150 0</inkml:trace>
  <inkml:trace contextRef="#ctx0" brushRef="#br0" timeOffset="11848.42">27731 7710 437 0,'0'0'104'0,"0"0"-28"16,0 0-30-16,0 0 15 15,0 0-28-15,0 0-32 0,13-7 2 16,-11 33 11-16,0 6 20 16,-2 7-5-16,0-3 3 15,0 2-11-15,0-5-14 0,0-4 2 16,9-4-6-16,2-5-2 16,7-7 5-16,2-4-2 15,5-6 2-15,-1-3-2 16,0 0 1-16,-1-16-3 15,-3-5 0 1,-7-9-1-16,3-2 4 16,-5-8-4-16,-2 0 1 15,0 3-2-15,0 8 1 16,-3 8 0-16,-1 9 1 16,-3 8 4-16,-2 4 6 0,0 0-12 15,0 12-5-15,0 16 5 16,0 8 0-16,0 3 3 15,0-6 3-15,0-1-4 16,0-5-1-16,5-8 1 16,6-7 0-16,7-3 2 0,1-9-3 15,6 0 5-15,-2 0 2 16,1-6-5-16,-4-14 1 16,-4-7 1-16,-1-5-4 15,-5-4 4-15,-2-2-4 16,1-4 1-16,-3 1 6 0,2 8 5 31,-2 8-6-31,-4 14 3 16,1 7 1-16,-3 4-6 15,0 0-5-15,2 12-11 16,-2 16 7-16,0 8 3 0,2 2 1 16,0 0 0-16,2 0 2 15,1-3 1-15,2-8-3 16,0 0 1-16,-1-8-1 0,-2-2 0 15,4-5-2-15,-4-5-45 16,-4-3-32-16,0-4-101 16,0 0-174-16</inkml:trace>
  <inkml:trace contextRef="#ctx0" brushRef="#br0" timeOffset="12216.55">28194 7429 522 0,'0'0'91'15,"0"0"-31"-15,0 0 3 16,0 0-36-16,0 0-23 16,0 0-2-16,-93 45 7 15,54-26-6-15,3-2 12 0,1-6 14 16,2 1-6-16,1-6-15 15,6-2-1-15,3-4 2 16,12 0-7-16,5 0 1 16,6 0 0-16,0 0 7 0,0-18-1 15,17-4-9-15,8-2 1 16,2 0 2-16,-1 4-3 16,-1 5-3-16,-5 4 2 31,0 5-1-31,-2 6-21 0,2 0-12 15,0 0-39 1,-2 12-29-16,-1 2-65 0,4-2-260 16</inkml:trace>
  <inkml:trace contextRef="#ctx0" brushRef="#br0" timeOffset="12534.28">28477 7305 492 0,'0'0'74'0,"0"0"37"0,0 0-39 16,0 0 12-16,0 0-34 15,0 0-28-15,18-26-22 16,-16 54 0-16,-2 10 3 16,2 12 17-16,-2 7 5 0,3 6-12 31,-1 5 8-31,4 3-6 15,-1 1-1-15,4-3-9 16,4-10-2-16,1-2-1 16,3-11-1-16,-1-9 2 15,-3-8-1-15,-4-11 0 0,-4-8-2 16,-5-6-31-16,0-4-43 16,0 0-60-16,0-16-75 15</inkml:trace>
  <inkml:trace contextRef="#ctx0" brushRef="#br0" timeOffset="12700.84">28454 7728 479 0,'0'0'132'0,"0"0"-59"0,0 0 10 16,0 0-42-16,0 0-24 16,0 0-8-16,90-50-4 31,-50 42-2-31,4-5-2 15,2 1-1-15,-2-1-37 0,-5-8-106 16,-5 2-158-16</inkml:trace>
  <inkml:trace contextRef="#ctx0" brushRef="#br0" timeOffset="13402.21">28680 6796 496 0,'-116'-65'39'16,"-9"7"0"-16,-11 9 32 0,-6 14-19 15,-6 15-17-15,-10 16 2 16,-1 4-8-16,-1 20-2 31,4 20-6-31,7 14 3 16,6 12-11-16,3 9 4 0,6 12 4 15,9 14 0-15,14 9-5 16,14 8 8-16,24 7-11 16,20 2 1-16,21 0 3 0,26 7-8 15,6 5 0 1,38 4 0-16,22 3 2 0,20-3-3 16,16-10-1-16,16-8-1 15,15-13-4-15,10-9 1 16,6-10 0-16,3-18-1 0,-7-14 1 15,-4-15 1-15,-6-13-2 16,-11-15-1-16,-6-11 0 16,-4-7-1-16,4 0 1 15,9-22 1-15,5-9 0 16,9-3-1 0,-4-3 0-16,7-8-1 15,-2-6 0-15,-3-4 0 16,-6-5-7-16,-11-2 1 15,-10-4 6-15,-17-7-1 16,-18-9 2-16,-22-14-4 16,-17-10 3-16,-19-11 0 0,-11-3 2 15,-2-4 2-15,0-5 0 16,-15-4 2-16,-14 3-6 16,-14 9-1-16,-22 8 1 0,-24 11 4 15,-18 13 3-15,-25 9-2 16,-22 10-5-16,-14 12 6 15,-15 10-4-15,4 12-1 16,21 12-1-16,22 8 0 16,25 11 1-16,17 5-1 15,7 0-5 1,5 19-44-16,-1 8-42 16,8 6-47-16,5-1-248 15</inkml:trace>
  <inkml:trace contextRef="#ctx0" brushRef="#br0" timeOffset="17898.41">29525 8468 353 0,'0'0'49'0,"-116"-42"-4"16,56 28 17-16,0-3 17 15,2 4-38-15,6 0 2 16,1 5-14-16,4 3-6 0,-5 0 1 16,0 5 4-16,-6 0-10 31,-7 0-3-31,-7 13-2 16,-5 1 5-16,-6 3-1 15,-4 0-4-15,-2-2-2 16,4 2 5-16,3-1-4 0,4 0-5 15,4 5-2-15,2-2-1 16,4 8-2-16,-1 2 1 16,-3 5 3-16,-8 9 3 0,-7 4-9 15,-2 1 3-15,4 7 2 16,8-1-4-16,9 2 1 16,10 2 0-16,9 2-2 15,2 0 1-15,1 5-1 16,1 3 1-16,3 2 5 0,2 5 5 15,1-1-5-15,4 0-5 16,-1 2 2-16,5 0 0 31,6 4-3-31,5 8 4 16,9 5 0-16,7 3 6 0,4-1 0 16,0-7-3-16,25 0-4 15,10 2 2-15,11 0-1 16,12-2-2-16,10-4 2 15,3-1-2-15,7-6-2 0,0-2 0 16,3-2 3-16,3-3 0 16,7-8-3-16,6-5 0 15,5-17 1-15,7-7 1 16,4-13-3-16,10-9 1 0,3-8 0 16,-4-3 1-16,1 0 0 15,-10-10-1-15,-1-10 0 16,-8-5-4-16,-5-1 4 15,-8-3 1-15,-7 0-1 16,1 0 1 0,2-3-1-16,4-4 0 15,5-1 0-15,-5-4-2 16,-1-4 3-16,-12 1-1 16,-9-2 0-16,-5-7-1 15,-8-2 1-15,-4-9 3 0,-10-9-3 16,-4-3 1-16,-7-6 3 15,-2-1-3-15,-5-5 4 16,-3 2 0-16,-8-2-3 16,-1 1 2-16,-10 8-1 15,-2 3 0-15,0 4 4 0,-19-5-1 16,-12-3-4-16,-11-4 0 16,-5-2-1-16,3 1 0 15,-1 3 0-15,5 6 1 16,5 5-1-16,6 8-1 15,2 2 0 1,0 9 0-16,0 3 0 16,-2 5 1-16,-2 1 0 15,-7 1-1-15,-4 6 0 16,-9 5-1-16,-3 4 0 16,-6 5-2-16,2 3 3 0,4 5 0 15,8 0 0-15,10 4-1 16,9 2 1-16,7 3 0 15,5 0-4-15,-1 5 6 16,-2-2-3-16,-4 2 1 16,-3 0-1-16,-8 0-1 0,-1 0-13 15,-1 10-20-15,-2 2-28 16,4 2-20-16,2 3-72 16,0-5-78-16</inkml:trace>
  <inkml:trace contextRef="#ctx0" brushRef="#br0" timeOffset="19068.09">28167 9869 493 0,'0'0'70'0,"0"0"-2"16,0 0 8-16,0 0-26 15,0 0-34-15,0 0-16 16,-22 61 11-16,13-3 47 15,5 6-28-15,-1 1-5 0,5-6-10 16,0 1-1-16,0-3-2 16,0-5-10-16,0-6 4 15,0-10-5-15,0-12 2 16,0-10-3-16,0-8 2 0,0-4 2 16,0-2-2-16,0 0 3 15,0-4 10-15,-5-24-4 31,-10-16-9-31,4-14 2 16,2-13-4-16,9-11-3 0,0-10 3 16,0-5 0-16,18 10 0 15,9 21 0-15,2 18 0 16,2 24 0-16,-2 12-2 16,-2 9 1-16,-3 3-7 15,-2 0 6-15,1 22 0 0,-6 10-2 16,-5 11 4-16,-6 5 1 15,-6 6-1-15,0 1 3 16,0-4-2-16,0-3 0 16,-6-2 1-16,-13-8-1 0,-5-3 1 15,-2-10 4-15,-6-4-1 16,-4-7 3-16,5-9-5 16,6 0 0-16,8-5 1 31,8 0 5-31,6 0 0 15,3-10 4-15,0-6-2 0,23-3-11 16,12 1 0-16,8 11-1 16,-1 4 0-16,-4 3-1 15,-2 7-1-15,-2 21 0 0,-3 8 2 16,-2 7 1 0,0 6 0-16,-5-1 0 0,0-2 1 15,-1-5-1-15,-1-5-6 16,0-9-92-16,-4-6-193 15</inkml:trace>
  <inkml:trace contextRef="#ctx0" brushRef="#br0" timeOffset="26636.6">27324 9101 81 0,'0'0'80'0,"0"0"-44"15,0 0-7-15,0 0 9 16,0 0-10-16,0 0-14 15,0 0-5-15,-17 5-5 16,5-1-3-16,4 0 2 0,-1-3-2 16,2 3 0-16,2-1-1 15,1-1 2-15,0 0 4 16,-3 0 4-16,3 1 3 16,-4 4 0-16,2-3 1 0,0 2 0 15,-3 2 2-15,-1-2-8 16,-3 1 1-16,-1 1-4 15,4 1 0-15,-3-1-3 32,-1 1 4-32,-1 2-2 15,1-1 2-15,-4 1 4 0,2 3 0 16,-4 3 8-16,1-2-5 16,-2 0-1-16,4-4-2 15,-1 4-3-15,2-3-3 16,1 5 7-16,-2-1-3 0,2-1 1 15,1 2 1-15,1 0 17 16,1-1-21-16,0 0-1 16,-3 5-1-16,1-4 2 15,-1 5-4-15,-1 2 0 16,0-1 1-16,0 0 1 16,3-2 1-16,-3-1 1 0,3 2 6 15,-3 0-3-15,-1 0 4 16,-1 2 0-16,-3 5-3 15,2-2-6 1,-1 8 2-16,-1 2-1 16,6 2-2-16,-1-3 1 15,3 0-3-15,2-8 2 16,0 0 3-16,0 0 3 16,0 0-2-16,-3 1 2 15,-1-1-1-15,-3 5-2 0,-5-1-3 16,4 3 5-16,-4 1 5 15,5 0-9-15,1-2 3 16,1 3 0-16,1-2-3 16,-2 2 2-16,2 4-5 0,-3 1 3 15,-2 0 5-15,2 0 3 16,0 1-4-16,1 1-1 16,-1-2 0-16,-1 0-2 15,7-2 2-15,-1-2-7 0,1 2 6 31,1-2-6-31,5 0 2 16,-2 1-1-16,4-1 5 16,-1-1-4-16,3 2-2 15,0-1 1-15,2 0 0 0,0 0 8 16,0 4 0-16,0-1-8 16,0 3 1-16,0 2 3 15,0 1 0-15,2-1-4 16,0 0-1-16,5-5 1 15,0-3 0-15,2-1 2 0,4-6-3 16,5 0 2-16,3 1-2 16,4 2 1-16,10 2 0 15,5 1 0-15,4-2-1 16,5 3 1-16,1-4 3 0,2 0-4 16,2-1 0-16,0-3 1 15,0-2 0-15,0-5-1 16,0 2 1-16,2-3 0 31,4-2-1-31,0-2 0 16,5-4 2-16,0-2-1 0,1 2 2 15,2-2-2-15,-6-2 0 16,-2 1-1-16,-9 0 1 16,-2-2-1-16,-1 3 0 15,-2-5-1-15,3-3 1 16,2 0 1-16,5-2 1 0,2-2-2 15,-2 0 0-15,-2 0-3 16,-6 0 3-16,-5 0 0 16,-1 0 0-16,-4 0 0 15,-2 0 0-15,4 0 0 0,2 0 1 16,3 0-1-16,-1 0 0 16,3 0 0-16,-5 0 0 31,-4 0 1-31,1 0-1 15,-4 0 0-15,1-2 0 0,-1 2 0 16,1-2 3-16,0 0-2 16,-3 2-1-16,-1-2 0 15,-1-2-3-15,0 2 6 16,2-1-4-16,3-2 1 0,-3 1 0 16,3 1 1-16,-1-2-1 15,-1 1 0-15,4 0 0 16,-5 0-1-16,1-2 1 15,-3 0 0-15,2-2 1 16,3-1-1-16,2-3 0 0,2 3 1 16,0-1 1-16,1 0-2 15,-1 0 2-15,-3 0-2 16,3 1 1-16,3 0-1 16,-3 1-1-16,3-2 1 0,-1-2 0 31,-3 0-1-31,2 0 1 15,1-5-5-15,0 3 2 16,-1-1 3-16,-1-2 0 16,-3 1-2-16,1 3 1 15,1-4 1-15,-4 5 0 0,1 0-4 16,-1-2 4-16,1 2 4 16,2-2-4-16,0-2-6 15,2 0 6-15,-3 0-2 16,2-2 2-16,-3 3 0 15,-1-2 1-15,-2-1 0 0,3 0 0 16,0 2-2-16,-2-2 1 16,1-2 0-16,-1-3 1 15,1 1-1-15,3-4 0 0,0 0-1 16,-2-4 2-16,-3-2-1 16,-2-2 0-16,-2 0 0 31,-4 5 0-31,-3-3 1 15,0 4-1-15,-1 1 1 16,-2-4 4-16,1 3-4 16,1-4-1-16,-2-2 3 0,-1-2 1 15,3-4-3-15,-6 2 2 16,3 0 0-16,-3 2-3 16,-3 3 3-16,3 1 8 0,-1 4 1 15,-1 0 5-15,-2 5-6 16,1-4-4-16,-4 1-5 15,1 0 5-15,0-4-4 16,-4-2-1-16,1-2-1 16,-4-2-1-16,1-5 4 0,-3 0-2 15,0-1-2-15,0 2 1 16,0 1-1-16,0 3 0 31,0 2 0-31,0 2-1 16,-3-2 2-16,-1 0-1 0,-2 0 2 15,1 0-2-15,0 0-1 16,-4 0-2-16,-1-3 4 16,-2 0-1-16,-1 0 1 15,-3 4-1-15,1-4 1 16,-1-1-1-16,-2-2 0 0,2 0 0 16,-1-1-1-16,1 2 0 15,1 3 1-15,-1-1 0 16,-1 5 2-16,-2 6-4 0,-1-3 3 15,-2 3-2-15,0 1 1 16,-5-3 0-16,0 0 0 16,0-2 0-16,0 2 0 15,4-2 0-15,-2 2 0 16,7 1 1 0,-2 1 0-16,0-2-1 15,-1 3-1-15,2-1 1 16,-1 1 0-16,-3 4 0 15,0-2 0-15,0 5-1 16,0 1 1-16,3-3 2 0,3 3-2 16,-2-1 0-16,4 2 0 15,-1 0 0-15,-2-1 0 16,1 4 0-16,-2-1-1 16,2 2 1-16,-1-2 0 15,3 1 0-15,-1 1 1 0,3 0-1 16,-1 0 0-16,1-2 0 15,-3 2 0-15,3 1 0 16,-5-3-1-16,3 1 1 16,-6 1 0-16,1 0-1 15,0 3 1 1,2 0-1-16,5 1 0 16,1 0 1-16,4 2 1 15,1 0 0-15,-2-3-1 16,0 2 2-16,0-3-2 15,1 1-1-15,-2 0 0 0,-1 1 1 16,-3 0 0-16,2 1-1 16,-1 0 1-16,1-3 1 15,1 4-1-15,0-5 0 16,2 2 1-16,-2 1-1 16,-3-2 0-16,-1-1 0 0,-1 2 0 15,-1 1 0-15,-4 0-5 16,-1 3 4-16,0 3 1 15,2-1-1-15,5 1 0 16,-2-2 2-16,9-1-1 0,-4 2 0 16,1 1 0-16,0-3 0 31,0 3 0-31,0-1 0 16,2-2 0-16,0 1 0 15,-2 3 1-15,4-3-1 0,-2-1 0 16,0 4 0-16,1-3 0 15,-9 4-2-15,2-3 1 16,-3 3 1-16,1 0-2 16,1 0 2-16,3 0 0 0,3 0 0 15,2 0 0-15,1 0 0 16,3-2 0-16,2 2 0 16,2 0 1-16,0 0 2 15,0 0-5-15,-2 0 2 0,2 0 0 16,0 0 0-16,0 0 0 15,0 0 0-15,0 0 0 32,0 0 0-32,0 0-3 0,0 0-13 0,0 0-16 15,0 0-21 1,0 0-58 0,0 0-143-16,0-3-94 0</inkml:trace>
  <inkml:trace contextRef="#ctx0" brushRef="#br0" timeOffset="27790.99">29148 8351 74 0,'0'0'40'0,"0"0"-11"16,0 0-9-16,0 0 5 16,0 0-5-16,0 0 10 0,-36-23-1 15,34 18-15-15,2 4 7 16,0-1 1-16,0 2 4 15,0 0-1-15,0 0 6 16,0 0-7-16,2-2-11 0,9-1-3 16,5 3 3-16,-1 0 1 15,3 0 2-15,1 0-1 16,-4 0 5-16,-1 3-11 16,-1 2 0-16,0 5-9 0,3 1 4 15,-6-1-3-15,4 0 3 16,-1 2-2-16,-1-2-2 15,-1-1 1-15,-2 2-1 32,0-3 0-32,-2 2 0 15,-1-1 1-15,1 2-1 0,-1 1 0 16,1-3 1-16,2 2 2 16,0 1-3-16,2-1 0 15,0-2 0-15,-2 1 2 16,1 0-1-16,-2 0 0 15,1-2 1-15,-1 1-2 0,4-2 2 16,-3 1-1-16,-1-2 0 16,2-2-1-16,-3 2 0 15,-3-2 0-15,2 2 0 0,1 1 1 16,-2 0-1-16,2 0 0 16,-3 0 2-16,2 1-2 15,1 0 0-15,2 1 2 16,-2-1-2-16,-1 1 1 15,3 0 0 1,1 1-1-16,-4-2 0 16,1-3 0-16,-3 4 2 15,0-1-2-15,1-1 0 16,-2 0 1-16,1 0-1 16,0 0 1-16,1 1-1 15,-1-1 1-15,3 2-1 0,0-3 0 16,-1 2 2-16,-1 0-2 15,-1 4 5-15,0 2-5 16,-4-1 2-16,0 6 5 16,0-1 2-16,0-2 9 0,0 0-14 15,0-2-3-15,0 0 4 16,0-4-4-16,5-1-1 16,4-9-79-16,-2 0-145 15</inkml:trace>
  <inkml:trace contextRef="#ctx0" brushRef="#br0" timeOffset="30764.86">27574 11673 485 0,'0'0'67'16,"0"0"6"-16,0 0-24 16,0 0-33-16,0 0-3 0,0 0 7 15,-5 66 20-15,5-26-10 16,0 4-3-16,0 2-3 15,5-4-7-15,2-2-9 32,-2-3-7-32,-3-6 0 15,2-7 2-15,-4-3-2 0,0-7-2 16,0-7-35-16,0-7-123 16,-16 0-83-16</inkml:trace>
  <inkml:trace contextRef="#ctx0" brushRef="#br0" timeOffset="31332.73">27291 11696 454 0,'0'0'87'0,"0"0"-8"16,0 0 26-16,0 0-32 16,0 0-53-16,0 0-11 15,107-107-5-15,-29 98 4 16,5 5-2-1,-4 4 1-15,-9 0 1 16,-14 0-6-16,-16 16 1 16,-18 2-3-16,-13 2 0 15,-9 4 1-15,-2 2 1 16,-31 1 2-16,-15-1 12 16,-5 2-10-16,-5-2 7 0,3-2-8 15,9-4-4-15,17-5-1 16,19-6 0-16,10-4-2 15,0 0-7-15,18-3 9 16,24-2 8-16,16 0-2 0,4 0-5 16,-6-7 0-16,-10-2-1 15,-5 5 1-15,-7 3-2 16,-5 1 1-16,-6 0 0 16,0 0-1-16,-7 1-4 15,-5 12 4 1,-7 2 1-16,-4 5 0 15,0 3 1-15,-6 3 8 16,-23 6 5-16,-9-3-1 16,-7-3 0-16,3-2 0 15,-3-4-4-15,5-6-1 16,2-3-4-16,-5-1-2 0,12-5 4 16,-4-3-5-16,1 3-2 15,7-5 0-15,4 0-26 16,4 0-29-16,6 0-58 15,6-5-84-15,1 0-305 0</inkml:trace>
  <inkml:trace contextRef="#ctx0" brushRef="#br0" timeOffset="36145.39">16924 7892 358 0,'0'0'20'15,"0"0"47"-15,0 0-4 16,0 0 1-16,0 0-30 16,0 0 3-16,0 0-5 15,-16-22 5-15,16 22 0 0,-2 0-18 16,2 0-3-16,0 0-11 16,0 0-1-16,12 7 11 15,17 6 11-15,12 5 3 16,12 6-18-16,17 9 13 0,9 8-9 15,20 4 1-15,6 8 3 16,6 4-5-16,-2-3-5 16,-11-4-2-16,-11-9-5 15,-17-10 2-15,-17-7-1 0,-15-7-3 32,-14-5 2-32,-10-7 2 15,-10-2-2-15,-2-1 0 16,-2-2 3-16,0 0-1 15,0 0 3-15,0 0 0 0,0 0 0 16,0 0-3-16,0-2-3 16,-2-8-1-16,-4 0-1 15,-3 0-24-15,-5-2-63 16,-1 0-72-16,-3-7-129 16</inkml:trace>
  <inkml:trace contextRef="#ctx0" brushRef="#br0" timeOffset="36680.01">17913 7738 402 0,'0'0'50'0,"0"0"24"15,0 0-10-15,0 0 5 16,0 0-5-16,0 0-25 16,-4-6-16-16,-7 6-6 15,-7 12-8-15,-5 5 10 16,-6 4 2-16,-2 4 0 0,-5-2 1 16,-1 7 0-16,-8 5 3 15,-4 6-3-15,-7 9-5 16,-6 11-5-16,-5 11 6 15,3 6-8-15,0 0-4 0,7-6 0 16,6-12 3-16,9-11-9 31,7-11 2-31,12-12 0 16,9-6-2-16,3-8 0 16,7-4 0-16,-2-2 0 0,4-3 0 15,0-2 1-15,2 1-1 16,0-2 1-16,0 0 4 15,0 0-4-15,0 0 0 16,0 0 1-16,0 0 2 16,0 0 1-16,0 0-3 0,0 0-1 15,0 0-1-15,0 0-9 16,0 0-11-16,0 0-24 16,0 0-26-16,10 0-71 15,-4-2-54-15,-2-2-128 0</inkml:trace>
  <inkml:trace contextRef="#ctx0" brushRef="#br0" timeOffset="38668.33">16306 9985 334 0,'0'0'43'0,"0"0"22"0,0 0 15 15,0 0-21-15,0 0 3 16,0 0-13-16,-27-15-4 15,27 15-5-15,0 0-3 16,0 0-11-16,0 0-11 16,0 0-5-16,0 0-4 0,0 0-6 15,0 6 0-15,0 12 1 16,18 4 9-16,7 5 1 31,12 8 5-31,13 5 4 16,14 10-1-16,12 3 11 0,13 3-14 15,11-2 3-15,14 0-6 16,2-2-1-16,-2-1-4 16,-12-10-7-16,-8-6 0 0,-14-5-1 15,-13-10 4-15,-13-5-4 16,-19-6 0-16,-12-5 0 16,-10-4 0-16,-9 0 1 15,0 0 0-15,-4 0 2 16,2 0-3-16,1 0 3 15,0 0 3-15,-1-4-5 0,0 2 1 16,0-1 1-16,-2 1 0 16,0 0-2-16,0 1 1 15,0-1-4-15,0-5-6 32,0 2-32-32,-6-1-39 0,-13-3-45 15,-1-3-72-15,1-4-194 16</inkml:trace>
  <inkml:trace contextRef="#ctx0" brushRef="#br0" timeOffset="39153.08">17304 9941 416 0,'0'0'33'16,"0"0"14"-16,0 0 43 16,0 0-23-16,0 0-2 15,0 0-20 1,-62 5-17-16,39 23 7 16,-6 4 9-16,-2 5-20 15,-9 2 6-15,-7 10-2 16,-10 9 2-16,-15 4-9 0,-5 8-3 15,-10 6-5-15,-7 3-2 16,3 2-1-16,6-9-7 16,13-7 1-16,19-19-2 15,20-14-2-15,14-11 0 16,11-12 0-16,8-6 0 16,0-1 0-16,0-2 0 0,0 0 0 15,0 0 1-15,0 0 0 16,0 0 1-16,0 0-2 15,0 0 1-15,0 0 2 0,0 0-3 16,0 0 0-16,0 0-2 16,0 0-10-16,0 0-18 31,0 0-24-31,0 0-30 16,8-2-69-16,5-10-84 15</inkml:trace>
  <inkml:trace contextRef="#ctx0" brushRef="#br0" timeOffset="54560.78">17681 9029 447 0,'0'0'32'0,"0"0"31"16,0 0 32-16,0 0-7 16,0 0-26-16,0 0-29 15,0 0-22-15,0 0-9 0,0-14-2 16,5 24 3-16,4 11 12 15,1 4 14-15,0 8-11 16,1 3 4-16,-3 6-6 16,2 2 7-16,1 4-1 0,0-3-6 15,7 1-5-15,1-7-6 16,2-7-2-16,6-8 1 31,-1-5 0-31,6-9 2 0,3-9 7 16,8-1 4-16,8-7-1 15,9-26 5-15,12-11-7 16,10-16-5-16,15-12-1 16,13-8-2-16,10-6 4 15,9 2-8-15,-8 4-2 0,-7 10 0 16,-12 10-1-16,-15 11-2 16,-11 8 3-16,-13 12 1 15,-15 2-1-15,-14 9 0 16,-10 6 0-16,-10 5 1 15,-7 4 0-15,-5-1-1 0,0 4 1 16,-2-2-1-16,2 2-1 16,0-2 1-16,-2 0 0 15,0 2-1-15,0 0 0 16,0 0 0 0,0 0-28-16,-15 0-18 15,-7 4-15-15,-5 10-18 16,-2 4-34-16,-2 4-82 15,-3-3-66-15</inkml:trace>
  <inkml:trace contextRef="#ctx0" brushRef="#br0" timeOffset="61411.06">18941 7865 191 0,'0'0'51'0,"0"0"-29"0,0 0 33 16,0 0 4-16,0 0-7 15,0 0-17-15,0 0 1 16,42-65-15-16,-24 58 8 16,9-2-21-16,4 3 3 15,9 3-4-15,7 3 3 0,6 0 7 16,5 0-13-16,-2 0 9 31,0 0-2-31,-5 13-2 16,-7 7-8-16,-6 4 1 0,-9 11 0 15,-4 6 0-15,-3 5 3 16,-1 7-1-16,0 1 4 16,2 7-1-16,4 4-6 15,2 5 3-15,4 2 3 16,5 1-1-16,2-5 1 0,2 0-2 16,0-2 0-16,1 3-2 15,-5 1-3-15,-5 2 1 16,-8-1 0-16,-5 2 4 15,-9-5-4-15,-7 1 7 0,-4-3 3 16,0-4 13-16,0 0-7 16,-6 0-4-16,-5 1-6 15,-1 2-1-15,6 3 1 16,2 5-4-16,4-1 2 16,0 4-2-1,0 6-3-15,0-2 5 16,0-3-4-16,8-5 0 15,-3-8-1-15,-1-1 1 16,-4-5 0-16,0-5-1 16,0-2 2-16,0-5-1 0,-15-6 2 15,-3-6-2-15,-7-2 1 16,-11-3 1-16,-8 0 1 16,-18 2 0-16,-10 1 0 15,-10-1 4-15,-11 1 2 0,-6-1-4 16,-3-3-2-16,2-6-1 15,4-6 8-15,7-7 1 16,8-2 10-16,5-5-12 16,7 0 1-16,4-2-2 15,3 0-2 1,-2 0-7-16,-1 0 1 16,-2 0 1-16,9 0-2 15,5 0 0-15,10 0 1 16,9 0-1-16,7 0 0 15,12 0 0-15,5 0 3 0,7 0 0 16,0 0-2-16,3 0-1 16,0 0-1-16,0 0-6 15,0 0-18-15,-2 0-21 16,2 0-11-16,-2 0-24 16,-5 0-14-16,3 0-23 0,-7 6-88 15</inkml:trace>
  <inkml:trace contextRef="#ctx0" brushRef="#br0" timeOffset="62497.03">19877 11185 672 0,'0'0'29'16,"0"0"-15"-16,0 0-14 15,0 0 0-15,0 0 4 16,0 0 58-16,0 0-26 15,31 130-20-15,-6-55 14 16,2 20 6 0,-3 21 1-16,0 8-16 15,-3 11 1-15,-8-2-8 16,-4 0-2-16,-4-9 0 16,-1-14-5-16,2-15-1 15,3-20-6-15,5-12 2 0,1-17-2 16,-1-14 1-16,-3-12 1 15,-5-11 3-15,-2-6-5 16,-4-1 4-16,0-2 5 16,0 2 2-16,0-2 3 15,0 0 3-15,-8-10 0 0,-21-14-16 16,-15-4-1-16,-14 0-1 16,-19-2 1-16,-7 0 0 15,-3 3 0-15,2 5 0 0,14 6 0 16,18 9 3-16,22 1 3 15,14 2 0-15,15 4-6 32,2 0-1-32,7 0-7 15,26 15 8-15,19 11 1 16,12 1 1-16,10-1 0 0,-1 1 0 16,-2-4 0-16,-3 3-1 15,-8-3-1-15,-9 4 1 16,-8-1-1-16,-12-1 3 15,-4-6-3-15,-10-3 1 0,-1-10-2 16,-5-6 2-16,5 0 2 16,1-17 4-16,10-24-3 15,4-8-1-15,1-6-3 16,3 1 1-16,4-2-1 16,3 3 2-16,0 9-2 0,-2 9 0 15,-6 6-1-15,-9 9 1 16,-10 8 0-16,-7 6-3 31,-2 2 3-31,-4 4-1 16,-2 0-11-16,0 0-43 0,0 0-55 15,0 4-67-15,0 12-97 16</inkml:trace>
  <inkml:trace contextRef="#ctx0" brushRef="#br0" timeOffset="63533.75">19304 13987 247 0,'0'0'387'0,"0"0"-362"0,0 0 12 15,0 0 9-15,0 0-4 16,0 0-9-16,-49-34-11 16,49 34-9-16,0-3-3 0,0-11 0 15,16-13 25-15,13-11 6 16,8-15-40-16,-3-3-1 31,-12 2 2-31,-11 0 3 16,-11 7 0-16,0 4-4 15,-9 6 3-15,-17 11 7 16,-10 10 1-16,-9 16-10 0,-15 0 3 16,-13 40-3-16,-6 18-2 15,0 17 0-15,7 2 3 16,15 2-1-16,14-10-1 0,18-11-1 15,21-10 0-15,4-11 0 16,20-6 2-16,26-8-2 16,14-7 1-16,17-11 2 15,10-5 3-15,0 0-6 16,-10-10 4-16,-12-6-2 16,-24 3 2-16,-22 8-3 0,-11 3-1 31,-8 2 5-31,0 0 5 15,0 0-10-15,-14 6-2 16,-20 26 0-16,-13 12 1 0,-4 12 1 16,8 9 0-16,8-7 0 15,10 0 1-15,14-14-1 16,11-12 0-16,0-6-3 16,34-19 3-16,22-7 2 15,19 0 1-15,14-25 1 0,8-15-4 16,-9-4-2-16,-9-14 2 15,-19 5 1-15,-23-3 1 16,-14-4 0-16,-19-3-2 0,-4 0 3 16,0 9-2-16,-20 11 1 15,3 15 3-15,6 15-2 16,3 13 24-16,2 0-22 16,2 21-5-16,-1 16-6 31,5 14 6-31,0 5 2 0,11 1 0 15,14-3 0-15,2-6-2 16,0-4 2-16,-3-6-1 16,-4-4 0-16,-2-6-1 15,-7-5 1-15,-5-9-3 0,-4-7-10 16,-2-7-69-16,0 0-56 16,0-9-39-16,-13-22-235 15</inkml:trace>
  <inkml:trace contextRef="#ctx0" brushRef="#br0" timeOffset="63851.75">19755 13583 545 0,'0'0'64'0,"0"0"-15"16,0 0 31-16,0 0 0 16,0 0-45-1,0 0-6-15,-94-36-29 16,74 71 6-16,-3 9-5 15,-6 2 1-15,-4-2 4 16,-5-6-4-16,-4-13 6 16,-1-6-5-16,5-12 3 0,9-7-4 15,9 0 5-15,11-21-1 16,9-11-4-16,0-4 1 16,9 0-3-16,16 2-3 0,4 7 2 15,0 8 1-15,0 4-4 16,0 8 3-16,0 2 1 15,2 5-31-15,2 0-47 16,5 0-70-16,-2 2-98 16</inkml:trace>
  <inkml:trace contextRef="#ctx0" brushRef="#br0" timeOffset="65187.51">19995 13430 544 0,'0'0'62'0,"0"0"2"16,0 0 41-16,0 0-24 16,0 0-24-16,0 0-25 15,-22-35-32-15,37 90 0 16,12 18 28-16,2 18 2 0,-2 9-6 16,-5 0 5-16,-1-2-7 15,-4-8-13-15,-1-9-2 16,-1-13-5-16,1-7-2 15,-1-15 2-15,3-7 0 16,0-11-1-16,-4-10-2 0,-4-10-20 16,2-8-75-16,-8-4-14 15,-4-27-33-15,0-15-27 32,-13-5 37-32,-16 3 53 15,-3 4 80-15,-1 13 60 0,4 10 21 16,4 7 1-16,4 10 3 15,7 4-13-15,5 0-6 16,5 0-13-16,4 0-11 16,0 0-27-16,0-7 0 0,4-5 7 15,27-10 7-15,17-5-21 16,7-7-4-16,5-7-2 16,-7-1 0-16,-11-5 0 15,-9-11 1-15,-16-4-1 16,-17-10 0-16,0-4 0 15,-2 4-2-15,-17 12 1 0,9 16 3 16,1 20 3-16,7 16 19 16,2 8-3-16,0 0-23 15,0 30-12-15,0 21 9 0,11 18 3 32,7 10 9-32,-1-2-5 15,4 1 2-15,-3-3 0 16,1-9-5-16,6-10-1 15,0-10 0-15,4-14 2 16,-2-10 0-16,-6-14 1 16,2-8 1-16,1 0-3 0,1-27-2 15,4-17 0-15,-2-14-12 16,-1-14 4-16,-4 1 8 16,1-4-4-16,-6 15 1 0,4 21 8 15,-7 16-7-15,-4 13 6 16,-1 10-6-16,3 0 1 15,3 19-3-15,5 18 5 16,-5 10 14-16,-1 3-12 16,1 0 1-16,-3-7 0 0,5-2 1 31,4-11 0-31,1-10-4 16,9-10 1-16,5-10 3 15,6 0 2-15,1-23-5 0,-1-9 1 16,-5-17-2-16,-5-6 0 15,-12-8 0-15,-7-6 4 16,-6 8-2-16,-7 8-2 16,0 17 1-16,0 16-1 15,0 10 0-15,0 8 0 0,-2 2 2 16,-9 4-2-16,-2 26-8 16,-3 11 7-16,3 12 1 15,3 5 4-15,3 0-3 16,7-3-1-16,0-5 1 0,0-7-1 15,19-14 1-15,14-5 5 16,9-14-5-16,10-10 3 31,3 0-3-31,6-24 2 16,-1-15 0-16,-4-12 2 16,-8-11-6-16,-7-9 2 0,-15-6-2 15,-10-6 1-15,-12 6-6 16,-4 7 5-16,0 19 1 15,-10 17 0-15,-7 17 0 16,2 14-2-16,-5 3-1 16,-3 3-2-16,6 16 3 0,3 5-1 15,10-6 3-15,4 1-1 16,0-2 1-16,27 0 0 16,10-6 1-16,11 1-1 15,0 0 2-15,-1-1 0 0,-7 6-2 16,-9 4 0-16,-6 4-1 15,-11 8 0-15,-8 2 1 16,-6 11 0-16,0-3 1 16,0 3 3-1,0-4 0-15,0-9-4 16,0-7 0-16,3-9 0 16,12-9 2-16,7-8-1 15,9 0-1-15,3-5-11 16,1-15-63-16,-6-4-63 0,-8-2-161 15</inkml:trace>
  <inkml:trace contextRef="#ctx0" brushRef="#br0" timeOffset="65622.92">18939 15454 738 0,'0'0'66'16,"0"0"-59"-16,0 0 0 15,0 0 25-15,0 0 69 16,251-92-49-16,-6 6-21 16,54-25-11-16,52-17 1 15,25-21-6-15,14-9-6 0,-9-8-9 16,-37 11 0-16,-41 27-1 16,-51 26-1-16,-54 24 2 15,-51 24 0-15,-48 13-1 0,-41 17 0 16,-27 13 1-16,-20 4 1 15,-11 7-1-15,-17 4-39 32,-40 30-9-32,-39 19-31 15,-40 11-98-15,-29 6-186 16</inkml:trace>
  <inkml:trace contextRef="#ctx0" brushRef="#br0" timeOffset="65974">19063 15986 692 0,'0'0'118'16,"0"0"-97"-16,0 0-7 16,0 0 14-16,0 0 46 0,150-36 19 15,61-40-48-15,64-23-11 16,41-15-5-16,26-4-11 31,7-10-6-31,-10-8-10 16,-27-6-2-16,-33-7 0 0,-36 7 4 15,-33 13-4-15,-39 16 1 16,-35 31-1-16,-36 24 0 16,-33 16 0-16,-24 15-1 15,-20 9 1-15,-11 8 0 0,-12 10 0 16,0 0-22-16,-27 2-11 15,-18 20 1-15,-5 10-41 16,-4 3-71-16,2-3-141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5:29.387"/>
    </inkml:context>
    <inkml:brush xml:id="br0">
      <inkml:brushProperty name="width" value="0.05292" units="cm"/>
      <inkml:brushProperty name="height" value="0.05292" units="cm"/>
      <inkml:brushProperty name="color" value="#FF0000"/>
    </inkml:brush>
  </inkml:definitions>
  <inkml:trace contextRef="#ctx0" brushRef="#br0">18758 9835 388 0,'0'0'74'0,"0"0"27"31,0 0-29-31,0 0 12 15,0 0-10-15,0 0-16 0,-23-106-1 16,19 103-9-16,2 0-12 16,0 3 0-16,2 0-14 15,-2 0-8-15,2 0-14 16,0 6-4-16,0 22 0 16,0 16 4-16,0 15 8 15,0 7-2-15,2 7-3 0,4 6 2 16,-4-3 4-16,-2-6 0 15,0-5-5-15,0-9 2 16,0-8-5-16,0-9 1 0,0-6-2 16,0-9 2-16,0-6-1 15,0-8-1-15,0-2 2 16,0-8-1-16,0 0-1 16,0 0-17-16,0-1-19 15,0-24-25 1,0-7-75-16,0-10-58 15,7-4-88-15</inkml:trace>
  <inkml:trace contextRef="#ctx0" brushRef="#br0" timeOffset="249.98">18822 9883 445 0,'0'0'109'16,"0"0"-7"-16,0 0 2 15,0 0-11-15,0 0-28 0,0 0-23 16,-29-23-22-16,29 19-10 16,21-3-10-16,19 4 15 15,13-8-7-15,10 4-4 16,1-2-2-16,-4 0-2 0,-10 0 1 16,-10 4 0-16,-16 0-1 31,-11 3-8-31,-6 0-42 15,-7 2-36-15,0 0-33 16,-11 0-5-16,-16 2-144 0</inkml:trace>
  <inkml:trace contextRef="#ctx0" brushRef="#br0" timeOffset="467.72">18829 10062 392 0,'0'0'84'15,"0"0"-34"-15,0 0 14 16,0 0-9-16,0 0-15 16,0 0-1-16,-4 36 24 0,30-36-16 15,3 0-13-15,7 0-20 32,4-4-6-32,1-10-8 15,-4-2 0-15,-1-2-27 16,-5-2-92-16,-6 2-156 0</inkml:trace>
  <inkml:trace contextRef="#ctx0" brushRef="#br0" timeOffset="1168.7">19293 9328 506 0,'0'0'49'31,"-114"-30"-11"-31,40 22 20 16,-3 8 12-16,-6 0-15 15,-2 0-12-15,-4 20-1 0,3 14-11 16,1 10-8-16,4 16-9 15,4 9 5-15,3 9-4 16,3 9-1-16,4 3-5 0,7 2 2 16,10-5-3-16,17-2-3 15,8-6 2-15,15-4 0 16,10 2-1-16,0-1 4 16,21-1-4-16,22-4 1 15,15-5-3-15,17-3 1 0,12-12 0 16,19-2-1-16,11-9-1 15,9-5 2-15,5-12-2 16,-6-13-2-16,-5-10-1 16,-6 0 1-16,-14-12-1 15,-9-14 1 1,-8-4-1-16,-10-6 4 16,-2-9-3-16,-3-8-1 15,-8-16 4-15,-5-13-2 16,-5-12 1-16,-13-10-1 15,-8-7 0-15,-13 2-1 16,-14 2 0-16,-2 13-1 0,-16 9 0 16,-23 17 1-16,-13 3 2 15,-10 4-3-15,-9-1 4 16,-8-5-4-16,0 7 0 0,2 4 2 16,0 10-2-16,7 11 0 15,3 12-2-15,5 11 2 16,6 10-2-16,3 2 0 15,6 0-1-15,7 18 1 16,9 1-33-16,11 8-66 16,15-3-63-1,5-5-119-15</inkml:trace>
  <inkml:trace contextRef="#ctx0" brushRef="#br0" timeOffset="2122.27">20195 9075 437 0,'0'0'89'0,"0"0"-34"31,0 0-1-31,-158-104 5 16,94 86-22-16,-13 0-11 16,-9 6-10-16,-7 2 9 0,-8 6 1 15,-3 4-6-15,-2 0-1 16,0 0 1-16,0 9 4 15,6 10-7-15,3 8-5 0,1 8 2 16,-7 7-5-16,1 13 2 16,2 6 0-16,3 10-1 15,11 8 2-15,3 6-6 16,5 8 1-16,2 5-3 16,2 8-2-16,14 5 0 0,9-4-1 15,16-3 0-15,10-9 0 16,13-5 1-16,8 1 2 15,4-6 0-15,0 4-1 16,25 0 0 0,12 1-1-16,15 0 0 15,17-2-2-15,16-2 6 16,15-4-5-16,18-4 2 16,11-9 5-16,5-9-7 15,-2-13 3-15,-12-12-4 16,-13-13 0-16,-2-9 2 0,2-13-1 15,4 0-1-15,9-10 5 16,10-21-4-16,-1 0-1 16,3-4 2-16,-10 3-1 15,-14 0 1-15,-10 3-1 16,-11 0-1-16,-2-1 0 0,4-3 2 16,-1-4-2-16,1-9 3 15,3-7-3-15,-3-13-1 16,0-10 1-16,2-14 2 15,-3-9-2 1,-10-8 0-16,-13 6 2 16,-21 5 0-16,-17 5-1 15,-11 9 0-15,-16-2 1 16,0 0 0-16,-8-7-2 16,-20-3 4-16,-13 0-3 15,-5-4 0-15,-8 1 1 0,-4 4-2 16,-4 3 2-16,-3 10-4 15,-3 8 2-15,0 11 0 16,-1 8 0-16,-2 9-3 0,-3 8 2 16,-4 7-1-16,2 2 2 15,1 8 0-15,3 10-2 16,12 6 2-16,7 3-1 16,4 0-1-16,7 19-1 0,3 6 1 15,3-2-6-15,5 7-30 16,4 1-31-16,3 3-53 31,2-5-107-31</inkml:trace>
  <inkml:trace contextRef="#ctx0" brushRef="#br0" timeOffset="3241.77">20120 9453 332 0,'0'0'76'15,"0"0"-2"-15,0 0 4 16,0 0-21-16,0 0-19 0,0 0-3 15,-6-5 0-15,6 5 3 16,0 0 0-16,0 0-9 16,0-2-8-16,17-4-2 15,12-3 7-15,9-1-6 0,4-2-6 16,5 2-2-16,-2-1-5 16,-3 1-2-16,1 4 1 31,-8-1-6-31,-4-2 1 15,1 1 2-15,-1-4-3 16,-2 2 2-16,0 0-2 0,-4 1 0 16,-6 4 0-16,-9 1-3 15,-6 4 3-15,-4-2-1 16,0 2-3-16,0 0 4 16,0 0 4-16,-2 0-3 0,-8 0-2 15,-1 0 0-15,1 0-72 16,-2 6-50-16,1 6-33 15,2 0-71-15</inkml:trace>
  <inkml:trace contextRef="#ctx0" brushRef="#br0" timeOffset="3675.84">20380 9413 128 0,'0'0'301'15,"0"0"-206"-15,0 0-8 0,0 0-12 16,0 0-27-16,0 0-33 16,0 0-3-16,-6-7-12 15,6 15 3-15,0 13 14 16,0 1 4-16,0 7 4 0,4 8-7 15,0 4 3-15,0 8 3 16,-4 6-8-16,0 6-1 16,0 3 3-16,0-3-9 15,0-11 0-15,0-10 1 0,0-12-7 32,2-12 4-32,-2-7-6 15,0-7 1-15,2-2 3 16,-2 0 4-16,0 0 4 15,0-2 0-15,0-10-11 16,0-5-2-16,0 7-1 16,0-4-2-16,0 0-31 0,0 0-58 15,0 4-123-15,-2-3-250 16</inkml:trace>
  <inkml:trace contextRef="#ctx0" brushRef="#br0" timeOffset="7167.8">20920 8502 389 0,'0'0'72'16,"0"0"-21"-16,0 0 9 16,0 0-23-16,-116-100-16 0,85 88-3 15,-7 0 0-15,-2 2 1 16,-5 3 8-16,-15-3 1 15,-9 5-4-15,-12-1-7 16,-8-1-10-16,0 6 8 0,-7-2 1 16,-4 3 3-16,-6 0-9 15,-2 0-5-15,-1 0 3 16,9 0 4-16,2 0 5 16,7 0-8-16,1 0 2 15,1 0-6-15,0 4-1 0,0 9-2 16,-1-1 2-16,-1 4-4 31,-5 2 1-31,-2 2 1 16,5 0-2-16,4 1 0 15,8 4 3-15,8 1-2 0,3 2-1 16,3 0 0-16,3 4 0 16,6 4 1-16,4 4 1 15,10 4-2-15,2 2 0 16,3 3 0-16,2-1 2 0,1 0 0 15,-1-2-2-15,-4 0 3 16,1-3-3-16,0-1 1 16,2-3-2-16,0 2 4 15,5-3-1-15,1-1-2 0,6 6-2 16,-1 1 2-16,5 4 2 16,0 3-2-16,-3 0-1 15,2 4 1-15,2-1 4 31,-2-2-4-31,3 2 0 16,5 2-1-16,1 4 1 16,3 2 2-16,4 0-1 0,0 1 0 15,7 2 0-15,0-3 1 16,0 2 9-16,0 2-5 16,0 1 0-16,4 0-4 0,6 1-1 15,7-4 1-15,1-2-1 16,9-4-1-16,4-2 1 15,7-5 2-15,5-3-2 16,6 0-1-16,0 1 7 16,5-4-6-16,1 1 3 0,5 3-2 15,7-1 0-15,4 1 0 16,10-3 0-16,5-5-2 16,5-1 7-16,3-5-7 15,1-4 4 1,0 1 0-16,3 0-4 15,6-1 1-15,0-4 2 16,-7 1-3-16,1-5 0 16,0-7 1-16,1-3-1 15,1-10 0-15,0-3 1 16,-1 0 1-16,-1 0-2 0,0 0 1 16,-3 0 2-16,1 0-3 15,-5-2 1-15,-8 1 0 16,-4 1 1-16,-13 0-2 15,1 0-1-15,2 0 1 0,5-11 0 16,5-1 1-16,9 0 0 16,-1-5 0-16,0 3-2 15,-5-3 2-15,-4 1-2 16,-2-2 1-16,-5-1 0 0,-2 2-2 16,-1 0 2-16,-4 0 3 31,1 1-3-31,4-1-2 15,2-3 2-15,5 3 0 16,2-3 1-16,2 3-1 0,-4 1 0 16,-3 2 3-16,-8-2-1 15,-5-2-2-15,-6-2-1 16,2-4 1-16,0-2 2 16,4-2-2-16,2-1 2 15,5 1-1-15,-1 0-2 0,-5 0 1 16,-1 1 0-16,-6-4 0 15,-8-3 1-15,-5-3 0 16,-6 0 0-16,-6-3 0 16,2-2-1-16,-4-4 0 15,0-2-1-15,-3-5 1 0,-4-1 2 16,-2-6 0-16,-5-2-2 31,-2-4 0-31,1-2 1 16,-1 3-1-16,1 2 2 15,-4 0-2-15,-4 3 0 0,-1 2-1 16,-3-2 2-16,0 0-2 16,0 2 2-16,0 1-1 15,-9 1 0-15,-1-2 0 16,0 2 2-16,-1-1-2 16,-1 8 2-16,-1 0-2 0,-3 5-3 15,-6 7 3-15,-7-2-2 16,-2 0 2-16,-4 1 0 15,-2 3 0-15,4-1 3 0,0 1-1 16,4 3-2-16,2 0 2 16,3 1-2-16,-1-1 0 15,1-1 0-15,-5 1 0 32,-3 0 0-32,-7 0 0 0,-9-1-1 15,-5 7 0-15,-5-1-3 16,-3 6 2-16,3 3 2 15,3 3-1-15,2 1 0 16,1 2 2-16,6 3-2 16,3 1 1-16,1 0 0 0,4 1 1 15,2 0-1-15,0-2 0 16,-1-2 1-16,-5 1 0 16,-3-1-2-16,-7 2 1 15,-3 1-1-15,-1 2 0 0,0 3 1 16,7-4-1-16,7 2 1 15,6-2 0-15,7 1 2 16,2 2-2-16,3-4 0 16,-5 1 0-16,-7 2 3 15,-6-1-6-15,-5 3 3 16,-7 3-1 0,-2 0 1-16,1 0 0 15,6 0 2-15,7 0-1 16,13 0-1-16,7 0 0 15,5 0 1-15,9-3-1 0,-1 1 0 16,1 0 0-16,-6-2 0 16,1 4-1-16,-6-2-1 15,-3 0 4-15,2 2-3 16,0-2 1-16,2 2 0 16,9-3 0-16,3 3 0 0,4-1 0 15,-1 1 0-15,1 0 0 16,2 0-1-16,0 0 1 15,0 0-2-15,0 0-1 16,0-2-7-16,0 2-12 0,-2 0-20 16,-3 0-35-16,-2 0-75 31,1 0-61-31,6 0-224 16</inkml:trace>
  <inkml:trace contextRef="#ctx0" brushRef="#br0" timeOffset="12332.09">21676 9525 461 0,'0'0'50'0,"0"0"-12"0,0 0-12 16,0 0 14-16,0 0-2 15,0 0-11-15,0 0-19 16,-44-32-7-16,44 32 0 15,0 0 5-15,0 0 12 0,0 10 8 16,0 4 2-16,-4 0 4 16,2-1-3-16,0 7-7 15,0 3-3-15,0 7-6 16,2 6-3-16,0 10-1 16,0 12 0-16,0 3-1 0,0 2-1 15,8-5-5-15,2-12-1 31,-6 0 2-31,1-11-3 16,-3-7 3-16,-2-4-2 16,0-4 0-16,0-6 0 0,0-6 1 15,0-2-1-15,0-4 1 16,2 1-2-16,-2-3-23 16,0 0-55-16,0 0-84 15,0-21-178-15</inkml:trace>
  <inkml:trace contextRef="#ctx0" brushRef="#br0" timeOffset="12580.12">21538 9613 440 0,'0'0'43'31,"0"0"-6"-31,0 0 26 15,0 0 31-15,-10-107-54 0,31 94-4 16,1 3-18-16,4 3-4 16,1 2 1-16,-2 1-5 15,2-1-8-15,0 1 2 16,-1-1-4-16,1 0-2 0,-2 3-35 16,-6 2-116-16,-5 0-77 15</inkml:trace>
  <inkml:trace contextRef="#ctx0" brushRef="#br0" timeOffset="12815.96">21453 9840 338 0,'0'0'107'15,"0"0"-74"-15,0 0-4 16,0 0 44-16,0 0-9 16,0 0-46-16,92-19-11 15,-71 12-4-15,4-6-1 0,0 3-2 16,-3 5-111-16,-5 0-141 16</inkml:trace>
  <inkml:trace contextRef="#ctx0" brushRef="#br0" timeOffset="13267.97">21709 9810 94 0,'0'0'321'0,"0"0"-260"0,0 0 2 31,0 0-2-31,0 0-22 16,0 0-28-16,52-26 2 15,-35 26 2-15,3 0 11 16,-1 0-16-16,-4 14 1 0,-1 6-3 16,-1 4 1-16,-3 2 3 15,0 1-3-15,-1 4 5 16,-1 1-3-16,2-5-5 16,-4 4 1-16,1-4-7 0,-3-4 0 15,0-3 2-15,-4-8 0 16,3-2-1-16,-3-5-1 15,0-3 2-15,0-2 0 16,0 0 4-16,0 0 2 16,0 0 13-16,0 0 37 0,0-14-31 15,0-7-24-15,0-3 1 32,0 0-3-32,0-2 1 15,0-4-2-15,5 0 1 16,6 0-1-16,4-3-2 15,-1 6 0-15,3 3-15 0,-1 3-44 16,0 8-46-16,1 2-66 16,-3 3-79-16</inkml:trace>
  <inkml:trace contextRef="#ctx0" brushRef="#br0" timeOffset="13951.81">22141 9729 283 0,'0'0'138'0,"0"0"-54"15,0 0 12 1,0 0-25-16,0 0-56 0,0 0-10 16,-10 20-5-16,1 8 7 31,2 5 6-31,2 3 1 16,3-4 0-16,2 2 1 0,0-5-5 15,0-2 0-15,0-5-4 16,10-4-3-16,-2-6 0 15,5-4 3-15,1-5-2 16,1-3 2-16,3 0 0 16,-2 0-1-16,2-13 8 0,-3-8-6 15,-1-2-6-15,-3-5-1 16,-4-6 3-16,-3 3-1 16,-2 6 3-16,-2 9-3 15,0 11 5-15,0 5 2 0,0 0-9 16,0 0 0-16,0 0-8 15,0 14 3-15,0 9 5 32,0-2 3-32,0 4-3 15,0-4 3-15,0-4-3 0,0-3 3 16,0-2-3-16,13-4 3 16,8-1 1-16,1-5 0 15,0-2 1-15,0 0 1 16,-1 0-1-16,-8-9 0 0,-1-11 0 15,-6-6-4-15,-2-11 2 16,1-5-1-16,-1-2 1 16,-2 4 1-16,-2 11 4 15,2 6 7-15,-2 9-5 16,0 8 4-16,0 4 1 0,0 2-8 16,0 0-7-16,0 0-9 15,0 14 1-15,5 10 8 16,0 6-1-16,-3 2 2 0,2 3 0 31,-1-1 1-31,1-3-2 16,0-2 2-16,1-5-4 15,-1-2 4-15,1-7-2 16,-1-1 0-16,-1-3-10 16,3-5-52-16,1-2-56 15,-3-4-144-15</inkml:trace>
  <inkml:trace contextRef="#ctx0" brushRef="#br0" timeOffset="14319.9">22440 9471 473 0,'0'0'73'0,"0"0"1"16,0 0-10-16,0 0-56 0,0 0-8 15,0 0-7-15,-33 35 7 16,20-10 16-16,-3-4 6 31,-1 0-1-31,-4-5 0 16,1-4 11-16,-2-3-15 16,0-4-1-16,1-5-7 0,-1 0 6 15,2 0-3-15,0-8-6 16,5-9 4-16,5 0 0 15,4-1 0-15,4 0-6 0,2-1-4 16,0 4-4-16,0 2-4 16,12 4 0-16,7 0 8 15,3 4 0-15,5 5-23 16,9 0-44-16,1 0-32 0,5 0-46 16,-1 2-22-16,-3 0-126 15</inkml:trace>
  <inkml:trace contextRef="#ctx0" brushRef="#br0" timeOffset="14386.59">22440 9471 242 0</inkml:trace>
  <inkml:trace contextRef="#ctx0" brushRef="#br0" timeOffset="14637.23">22440 9471 242 0,'145'-93'117'0,"-140"75"-28"0,-1 4-25 0,-4 7 25 0,0 2-4 0,0 5-4 16,0 0-40-16,0 0-35 15,0 0-6-15,0 14-5 0,0 15 5 16,0 8 8-16,-2 6 6 15,0-1 15-15,2 3-6 16,0 1 0-16,0 0-13 16,0 5-1-16,0 4-6 0,4-1 5 15,6-1-7 1,0-4 1-16,1-8 1 0,1-10 0 16,-4-9-1-16,-1-6 1 15,-3-6 0-15,2-6-3 16,-4-4-1-16,0 0-45 0,-2 0-42 15,0-6-51-15,0-13-124 32</inkml:trace>
  <inkml:trace contextRef="#ctx0" brushRef="#br0" timeOffset="15120.06">22569 9779 346 0,'0'0'73'16,"0"0"-7"-16,0 0-6 15,0 0-20-15,0 0-16 16,0 0-8-16,112-72-7 0,-81 64 5 16,0-4 1-16,-4 0-6 15,-2-4-4-15,-3 2-2 16,-9-4 5-16,-4 1-6 16,-1 2 16-16,-8 3 1 15,2 2 2-15,-2 1 9 0,0 2-4 16,0 2-10-16,0 2-5 31,0 1 0-31,-12 2-5 16,-3 0-4-16,-6 0 3 15,-3 4-5-15,4 11 0 0,4 4 0 16,8 1 0-16,3-3 0 16,5 2 6-16,0 1-5 15,0 1 1-15,9 0 2 16,9-1-4-16,-1 2 5 0,2-4-5 15,-4-2 6-15,1 1-3 16,-5-6-3-16,-3 0 2 16,2-4 0-16,-6-2-2 15,-2-2-4-15,-2-1 3 16,0 0 0-16,0 3-1 0,0 0 2 16,-16-3 6-16,-3 0 0 15,-2-2-6-15,-1 3-43 31,5-1-142-31,1 3-80 16</inkml:trace>
  <inkml:trace contextRef="#ctx0" brushRef="#br0" timeOffset="19650.58">15753 12064 368 0,'0'0'95'16,"0"0"-51"-16,0 0 0 16,0 0 20-16,0 0-6 31,0 0-30-31,0 0-7 15,-14-56-2-15,14 56-8 0,0 0-5 16,0 0 9-16,0 0-4 16,0 0-3-16,0 0-3 15,0 0-2-15,0 0-3 16,0 5 2-16,5 16 6 16,13 9 19-16,0 10-11 0,1 11-5 15,4 6 11-15,-3 3-6 16,1-6-3-16,0-6-8 15,6-10 0-15,6-11-2 0,10-16 4 16,12-11-2-16,17-11 9 16,17-33 4-16,14-19-13 31,0-7-1-31,-3-3-3 16,-5 3 1-16,-5 5-2 0,-1 4 0 15,-4 9 3-15,-3 8-3 16,-10 10 0-16,-8 4 0 15,-6 6-1-15,-9 4 1 16,-6 4-1-16,-8 6-2 16,-6 1 3-16,-9 3 0 0,-9 5 0 15,-6-3 0-15,-3 4-10 16,-2-3 10-16,0 2-2 16,0-1 2-16,2 0 0 15,-2 2-1-15,0 0-4 16,0 0 1-16,0 0 0 15,0 5-13-15,-15 11-34 0,-6 4-53 16,-8 5-81-16,-13 0-177 16</inkml:trace>
  <inkml:trace contextRef="#ctx0" brushRef="#br0" timeOffset="23293.95">15142 13122 494 0,'0'0'37'0,"0"0"8"16,0 0 3-16,0 0 27 16,0 0-21-16,0 0-13 0,0-35-21 15,0 35-17-15,0 0-3 16,0 0-9-16,7 21 9 16,9 9 0-16,3 4 22 15,2 6-6-15,3 4-7 16,3 5 8-16,-1 3 1 0,5 0-6 15,6 1-5-15,5-7 6 16,7-8-4-16,9-11-4 16,11-11 6-16,9-13 0 0,13-3 2 15,19-26 7-15,12-23-1 32,19-9-11-32,11-9 1 15,6-6-2-15,0-4-6 16,0-1 5-16,-9 4-5 15,-6 8 2-15,-12 10-3 0,-17 6-1 16,-9 6 1-16,-16 5 1 16,-11 5 0-16,-13 5 0 15,-12 6-2-15,-13 5 2 16,-9 2-1-16,-12 8 1 0,-9 1-2 16,-3 4 2-16,-5 1-3 15,-2 2 2-15,0 0-2 16,0 0-3-16,0 0-3 15,0 0-2-15,0 0 2 16,0 0-13-16,0 0-10 0,-9 0-14 16,-13 0-36-16,-11 5-118 31,-18 4-120-31</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40:35.894"/>
    </inkml:context>
    <inkml:brush xml:id="br0">
      <inkml:brushProperty name="width" value="0.05292" units="cm"/>
      <inkml:brushProperty name="height" value="0.05292" units="cm"/>
      <inkml:brushProperty name="color" value="#FF0000"/>
    </inkml:brush>
  </inkml:definitions>
  <inkml:trace contextRef="#ctx0" brushRef="#br0">20087 5685 443 0,'0'0'55'16,"0"0"-12"-16,0 0-4 15,0 0 34-15,0 0-26 16,0 0 1-16,0 0 2 16,0 0-2-16,-87-43-20 0,75 42 1 15,-1 1-7-15,-5 0-10 16,-4 0 0-16,-5 0-7 16,-2 8-3-16,-2 11-1 15,0 5-1-15,4 6 0 16,2 3 0-16,5 1 0 15,9 2 3-15,5-2-1 16,6-2-1-16,0-2 0 16,4-2 1-16,23 1-2 15,4-5 1-15,9-2 4 16,9-3 2-16,5 0-7 16,4-3 7-16,-7-2-3 0,-8 2-1 15,-14-4-3-15,-12 1 0 16,-11 2-9-16,-6-1 3 15,0 4 6-15,-10 5 0 16,-24 0 4-16,-8 1 1 16,-9 1 4-16,-3-2 0 15,2-5-5-15,4-4-3 16,5-6 3-16,7-1-3 16,7-6 1-16,10-1 2 15,7 0-3-15,8 0 3 16,2 0-4-16,2-4-6 15,0-12-41-15,2-3-89 16,16-8-143-16</inkml:trace>
  <inkml:trace contextRef="#ctx0" brushRef="#br0" timeOffset="413.06">20386 5541 553 0,'0'0'81'0,"0"0"14"16,0 0 0-16,0 0-38 0,0 0-31 15,0 0-23 1,-19-7-3-16,19 33-12 0,0 9 12 16,0 9 18-16,0 2-2 15,0 2 5-15,3 3-4 16,3 7-2-16,-2 5-6 16,2 3 2-16,-6 2-3 15,0-6 1-15,0-4-3 16,0-7-5-16,0-11 3 15,0-10-2-15,0-8 2 16,-4-8-4-16,4-8 3 16,0-4-3-16,0-2-9 0,0 0-65 15,14-20-98 1,9-14-319-16</inkml:trace>
  <inkml:trace contextRef="#ctx0" brushRef="#br0" timeOffset="928.69">20686 5757 526 0,'0'0'117'0,"0"0"-24"16,0 0-1-16,0 0-43 16,0 0-38-16,0 0-9 15,-115 48 2-15,88-11 0 16,4-2 5-16,1 4 2 15,4-6-4-15,0-3-3 0,5-3 0 16,9-4 0-16,1 1-4 16,3-2 0-16,3 0 2 15,23-1 0-15,14-6 3 16,11-3 0-16,7-9 8 16,2-3-6-16,-2 0 1 15,-4-15-6-15,-4-8-2 16,-6-9-6-16,-11-5 3 15,-6 0 3-15,-11-1 1 16,-12-3 3-16,-4 2-1 16,0 7 7-16,0 3-2 15,-2 7 14-15,-5 3 3 0,2 8 0 16,3 5-9 0,2 4-1-16,0 2-13 0,0 0-2 15,0 0-12-15,0 24-11 16,0 12 23-16,7 6 0 15,2 4 0-15,0-4 3 16,2-2-2-16,-4-3-1 16,2-5 3-16,-3-6 0 15,-1-6 1-15,-1-6-3 16,-2-6-1-16,-2-7-48 16,0-1-93-16,0 0-173 15</inkml:trace>
  <inkml:trace contextRef="#ctx0" brushRef="#br0" timeOffset="1131.75">20872 5436 394 0,'0'0'233'0,"0"0"-137"15,0 0-8-15,0 0-22 16,0 0-37-16,0 0-29 15,-17-32-6-15,17 42-10 16,0 14 7-16,7 10-97 16,5 2-121-16</inkml:trace>
  <inkml:trace contextRef="#ctx0" brushRef="#br0" timeOffset="1631.74">21192 5839 611 0,'0'0'147'16,"0"0"-93"-16,0 0-35 15,0 0 9-15,0 0-17 16,0 0-11-16,-7 8 4 15,20-4 6-15,8-1 5 0,10-3 2 16,2 0-1-16,7-3-1 16,-1-15-10-16,-4-2 0 15,-8-4 1-15,-10-2-2 16,-5-4 3-16,-8-6-4 16,-4 0-1-16,0-1-2 15,-6 8 6-15,-14 8 2 16,-5 9 4-16,-2 10-5 15,-6 2-5-15,-3 0-2 16,1 23-4-16,-1 7 3 16,0 10-2-16,5 4 3 15,5 6 0-15,3-1 3 0,9 0 0 16,8-3-3-16,6-3 4 16,0-6-2-16,6-4-1 15,23-5 2-15,12-8 0 16,5-8 0-16,8-9-3 15,4-3-54-15,-2-1-89 16,-5-24-169-16</inkml:trace>
  <inkml:trace contextRef="#ctx0" brushRef="#br0" timeOffset="2084.06">21869 5456 582 0,'0'0'128'16,"0"0"-17"-16,0 0-39 15,0 0-40-15,0 0-24 16,0 0-8-16,-127 36 0 16,103 0 4-16,4 2-1 15,4 0-1-15,10-1-1 16,4-7-1-16,2-2 3 15,0-5 1-15,10-2-4 16,19-1 3-16,5-4 2 16,4-2 4-16,2-6 1 15,-4-2-9-15,-5-2 1 16,-6 1 3-16,-7 0-1 0,-5 2-4 16,-2 0-4-16,-6 0 1 15,-3 5-9-15,-2 5 10 16,0-2 2-16,0 4 6 15,-16 1 1-15,-9 1 7 16,-8-1 1-16,-5-3-6 16,-2-3-9-16,-3-4 8 15,1-1-7-15,7-5 1 16,4-4-4-16,8 0-23 16,5 0-66-16,7 0-87 15,5-14-172-15</inkml:trace>
  <inkml:trace contextRef="#ctx0" brushRef="#br0" timeOffset="3214.51">22199 4684 482 0,'0'0'47'16,"0"0"10"-16,-127-122 8 0,65 80 2 15,-21 0-21-15,-23 1-10 16,-25 2-16-16,-24 0 11 15,-12 5-12-15,-5 5 3 0,3 3-7 16,6 6 6 0,11 15-7-16,11 5 1 0,4 0-5 15,8 22-3-15,4 20-2 16,1 16 0-16,1 16-2 16,3 13 1-16,8 9-4 15,10 10 10-15,5 14-6 16,9 6 0-16,7 5 1 15,10 2-1-15,11-5-1 16,15 0-2-16,16-2 7 16,12 1-5-16,11-7 2 15,6-4 1-15,0-2 3 16,2-5-5-16,19-3 3 16,10 1-7-16,12-1 3 15,12-2 1-15,17 0-2 0,17-3-1 16,22-9 9-1,19-2 4-15,10-5-5 0,9-7-1 16,3-9-3-16,1-11 1 16,1-9-4-16,0-17 0 15,-5-12-2-15,1-14 3 16,-7-6-3-16,2-8 0 16,1-22 0-16,1-7 3 15,-1 0-2-15,-4-3 5 16,-2-2-5-16,-8-1 1 15,-2 1-1-15,-6-2 1 16,-3-3-1-16,-7-8 1 0,-10-5 0 16,-1-7-2-16,-3-7 0 15,-2-7 3-15,-5-3-3 16,-8-1 1-16,-8-1 4 16,-13 1-4-16,-13-1 1 15,-13-8-1-15,-16-7 0 16,-12-5 5-16,-10-4-5 15,0-6 1-15,-10-8-1 16,-19-1-1-16,-13-3-1 16,-14-1-2-16,-6 7 3 15,-11 6 0-15,-10 12 0 16,-4 13 0-16,-7 15 0 16,1 12 2-16,3 8-1 15,-3 8-1-15,-3 5-2 16,-9 10 2-16,1 7 0 15,-2 5-2-15,11 9 2 16,11 7-4-16,3 0 2 16,12 5 3-16,7 0-1 0,4 0 0 15,6 0 0-15,5 0-1 16,3 8-5-16,4 8-6 16,7 8-42-16,4 7-67 15,4 1-47-15,15-6-144 16</inkml:trace>
  <inkml:trace contextRef="#ctx0" brushRef="#br0" timeOffset="8703.18">24153 4443 274 0,'0'0'59'0,"0"0"-10"0,0 0-3 31,-145-27-9-31,100 27-3 0,0 0-6 16,0 0 5-16,1 0-1 0,2 0-4 15,4 0 9-15,0 1-9 0,-2 9-1 32,2 0 0-32,-4 4-16 15,-5 6 3-15,-2 5-11 16,-7 7 3-16,-6 4 2 16,-7 4-2-16,0 4 1 0,-1-1 7 15,8-2-8-15,4 5 1 16,7 2-3-16,6 5 0 15,3 3 5-15,3 2-9 16,4 2 6-16,-1 0 1 16,1 0-2-16,-3 5 3 0,5-1-1 15,2 2-4-15,4 0 1 16,6 0-1-16,6-4-3 16,4-4 2-16,2 0 3 15,5-1 4-15,2-3 1 16,2-1-2-16,0-4-4 0,0 1 4 31,2 2-3-31,13 3-1 16,1 1 0-16,3 2-1 15,4-3 2-15,-3 0 0 16,5-5-2-16,2 0 1 0,-1-1-1 16,5-1 1-16,0 3-1 15,6-5 2-15,-2 3 2 16,3-2 0-16,1-1-4 15,2-2 0-15,1 0-2 16,3 4 0-16,4 0 3 0,2 1-2 16,3 0 0-16,1-2 1 15,5-4-2-15,6-5 3 16,0-6-4-16,3-5 1 0,2-7 6 16,-1-5 2-16,-1 0-2 15,-3-4-3-15,3 0-2 31,1-2 0-31,5-2-2 16,0-2 2-16,2-2 2 16,-1-3-4-16,2 0 0 0,2 0 1 15,1 0-1-15,-4-8 1 16,2-1 0-16,-2-7 0 16,0 3 0-16,0-3 0 15,2-3 1-15,1-2 0 0,2-1-1 16,5-3-1-16,0-4 0 15,-2-2 3-15,-8-2-2 16,0-8 0-16,-4-3 0 16,1-7 0-16,1-2 2 0,2-5-3 15,-6-5 0-15,-5-1-1 16,-8-3 1-16,-10 4 0 16,-9 3 2-16,-7 2-2 15,-8-1-2 1,-3 1 1-16,-8-5 1 15,0-4 1 1,-4-5 4-16,-2-9-1 0,-1-3-4 16,-2-4 1-16,1 1-1 15,-3 3 0-15,-2 6 0 16,0 6 0-16,0 2 1 0,0 6-1 16,-9-2 0-16,-8-1 2 15,-3 0-1-15,-5-11 0 16,0-3 0-16,-4-1 0 15,0 1-1-15,0 9 1 16,1 13-2-16,-1 6 1 0,-2 7 0 16,-6 3-2-16,0 6 0 15,-7 1 0-15,-4 3-2 16,-1 3 2-16,3 2 2 16,4 3 0-16,3 2 2 0,6 3-2 15,6 4 2-15,-2 2-4 31,-2 2 2-31,-1 2-2 16,-1 0 2-16,-2 1-3 16,-1 0 3-16,1 1 0 15,-4 2 0-15,1 0 0 0,7 1 0 16,-2 4-1-16,4-3 1 16,2 2 0-16,0 2-1 15,0 0 0-15,-4-2 0 0,-2 2 0 16,-5 0 1-16,-2 0 0 15,-5 0 3-15,-1 0-3 16,1 0-1-16,5 0 1 16,7 0 0-16,4 0 3 15,6 0-3-15,6 0 0 0,-1 0 0 16,-3 0 0-16,4 0-1 16,-8 0 1-16,3 0 0 31,-7 0 0-31,2 0 0 15,3 0 0-15,-1 0 0 0,5 0 0 16,2 0 0-16,0 0 1 16,0 0-1-16,1 0 0 15,-1 2 0-15,-3 0 0 16,0 2-1-16,-2 0 1 16,-2 0 0-16,1 0-1 0,-2-1 2 15,-3 0-1-15,-2 1 0 16,-2 0 0-16,8-2 1 15,-4 0-1-15,0 3 0 16,2-5 0-16,0 3-2 16,6-1 1-16,4 0 1 0,-1 3 0 15,-2-2-1-15,0 3 0 16,-5 0 0-16,1 2 1 31,-3-2 0-31,0 4 0 0,8-3 0 16,-4 2 0-16,8-1 0 15,3 0 0-15,3-4 0 16,5 2-1-16,0-2 1 16,-1 3-1-16,0-4 1 15,1 4-3-15,2-5 3 16,-3 3-6-16,3 3-16 0,2 0-40 16,0 5-40-16,0-1-87 15,0-5-104-15</inkml:trace>
  <inkml:trace contextRef="#ctx0" brushRef="#br0" timeOffset="10239.5">24311 5374 436 0,'0'0'82'15,"0"0"-28"-15,0 0 30 0,0 0-4 0,0 0-18 16,0 0-25-16,0 0-20 31,-9-16-12-31,9 16-5 16,-3 10-7-16,1 22-4 0,0 16 11 16,2 10 6-16,0 5 2 15,0 2 2-15,0 1 4 16,0-3 1-16,0-1 3 15,0-4-7-15,0-6-4 16,0-6 0-16,0-7-4 0,2-11 0 16,0-4-1-16,-2-10 1 15,3-6 0-15,-1-5-3 16,-2-3 4-16,0 0 2 16,0 0 2-16,0 0 0 0,0 0 6 15,0-15-14-15,0-10-7 16,0 0-64-16,0-1-77 15,0-2-188-15</inkml:trace>
  <inkml:trace contextRef="#ctx0" brushRef="#br0" timeOffset="10940.34">24280 5514 274 0,'0'0'64'0,"0"0"26"15,0 0-11-15,0 0-11 16,0 0-13-16,0 0 4 15,-21-102-16 1,21 78 1-16,0 2-12 16,7 0-4-16,11 3-14 15,2 4-1-15,7-2-10 16,4 6 6-16,5 3-4 16,6 4-5-16,1 4-1 0,-3 0 1 15,-5 1-1-15,-6 19 1 16,-8 3-4-16,-6 3 3 15,-7 6 1-15,-2 2 2 16,-6 2 6-16,0 1-8 16,0 2 11-16,-10 0-4 0,-7-5 0 15,-6-1 1-15,-2-3-3 16,-4-2-1-16,-6-1 1 16,-3-5 1-16,-5-6 3 0,-1-5-3 15,4-4 1-15,9-5-5 16,6-2 5-16,14 0-3 31,6 0 6-31,5 0 1 16,0 0 12-16,0-4-6 15,0-4-11-15,7-4-4 16,9 2 0-16,4-1-2 0,2 6 0 16,0 0-1-16,5 5-3 15,5 0 2-15,-1 0 0 16,6 12-4-16,-1 11 3 0,-5 3-3 15,-4 4 3-15,-9 2 3 16,-7-2-1-16,-4-2 3 16,-4 0-1-16,-3-3 0 15,0-4 1-15,0-3-2 16,0-1 0-16,0-3-50 0,0-9-84 16,2-5-127-16</inkml:trace>
  <inkml:trace contextRef="#ctx0" brushRef="#br0" timeOffset="11676.02">24855 5639 493 0,'0'0'86'0,"0"0"-15"15,0 0 26-15,0-107-20 16,-4 100-30-16,-2 4-19 15,0 3-26-15,-7 0-2 16,-5 15-5-16,-7 12 3 0,1 8 2 16,2 0 4-1,3 4-3-15,6-1 1 0,5 0 2 16,0 0-2-16,4-4 1 16,4-4-1-16,0-6 1 15,0-6 0 1,2-4 0-16,19-5 3 15,5-9-5-15,8 0 10 16,1-3-2-16,-4-19-9 16,-8-8 3-16,-6-8 2 15,-5-4-2-15,-6-1-2 16,1 2 0-16,-5 8 0 0,-2 11 4 16,0 11-4-16,0 4 2 15,0 7-3-15,0 0-5 16,0 0-14-16,0 17 5 15,0 8 12-15,0 8 2 0,0-3 0 16,0-2 1-16,2-1-1 16,6-4 3-16,2-2-3 15,9-4 2-15,2-5 3 16,6-6 0-16,2-6 1 16,2 0 3-1,-4-4-1-15,-4-16-1 16,-6-3-3-16,-5-11 2 15,-4-3-2-15,-3-5-4 16,-1-2 2-16,-2 2-2 16,-2 9 4-16,0 11 1 0,0 10 1 15,0 8 2-15,0 4-8 16,0 0-1-16,0 0-18 16,2 18 3-16,2 10 14 15,0 7 2-15,0-1 1 0,0 2 0 16,5-2-1-16,-1-4 1 15,0 0 0-15,1-5 1 16,-3-4-1-16,-1-4 1 16,-2-8 0-16,-1-1 0 0,-2-4-2 15,0-4-33-15,0 0-104 16,-5 0-122-16</inkml:trace>
  <inkml:trace contextRef="#ctx0" brushRef="#br0" timeOffset="11875.9">25060 5249 558 0,'0'0'76'0,"0"0"0"16,0 0 7-16,0 0-41 15,0 0-22-15,0 0-20 16,0-53-10-16,0 60-4 15,0 21-3-15,0 5-68 16,0 3-44-16,0-2-126 0</inkml:trace>
  <inkml:trace contextRef="#ctx0" brushRef="#br0" timeOffset="12394.48">25247 5436 514 0,'0'0'87'0,"0"0"-58"16,0 0-22-16,0 0-5 16,0 0 5-16,0 0 24 15,38 135-12-15,-27-91 7 16,0 0 4-16,2 0-10 0,-4-4-4 15,3-4-2-15,-6-6-5 16,-1-8-6-16,-3-8 2 16,0-8-2-16,-2-3 0 15,0-3 2 1,0 0 1-16,0 0 18 16,0-15 7-16,0-11-23 15,0-10-6-15,-2-8 4 16,2-2-6-16,0 1 0 15,0 9-6-15,14 8 6 16,1 10 0-16,-1 4 2 0,1 9 0 16,1 1-4-16,1 4 2 15,3 0 0-15,3 0 0 16,-4 8 0-16,2 9-2 16,-3 5 0-16,-5 7 2 15,-2 0-6-15,-7 4 6 0,-1-1 4 16,-3-1-3-16,0-4 1 15,0-5-1-15,0-2 0 16,0-6-1-16,0-4-90 0,0-8-112 16</inkml:trace>
  <inkml:trace contextRef="#ctx0" brushRef="#br0" timeOffset="12845.61">25908 5317 458 0,'0'0'94'0,"0"0"-2"16,0 0-4-16,0 0-49 16,0 0-26-16,0 0-10 15,-115-13-3-15,80 41 0 16,6 3 0-16,8 1 1 15,8 3 0-15,6-3 5 0,7-2-1 16,0-2 0-16,2-6 1 31,29 0 3-31,8-3-1 16,5-3 9-16,-2-5-10 16,-5 1-4-16,-8 0 2 0,-10-1-4 15,-5-2-2-15,-5 1 0 16,-7 3-1-16,-2 2-5 15,0 0 7-15,0 0 11 16,0 1 2-16,-13 1 1 16,-8-2 3-16,-5-1-2 0,-6-2-5 15,-1-1-3-15,-5-1 1 16,0-6-5-16,4 0-2 16,5-1-1-16,8-3-63 0,7 0-96 15,3 0-148-15</inkml:trace>
  <inkml:trace contextRef="#ctx0" brushRef="#br0" timeOffset="15302.96">27336 4572 327 0,'0'0'43'16,"0"0"1"-16,0 0-5 16,0 0-4-16,-134-43-3 15,98 42 11-15,-9 1-11 0,-8 0-7 16,-5 0 11-16,-8 15-13 16,-6 12-2-16,-4 7 4 15,-6 4-4-15,-1 11 4 16,-4 6-9-16,-1 8 5 0,5 5-7 15,7 0 0-15,11-2 1 16,7-2-7-16,10-1 1 16,0 2-2-16,6 6 1 15,-1 3-2-15,1 4 1 0,-3 0 2 16,3 4-6-16,-2 0-2 16,-1 3 1-16,5-3-1 31,3-4 2-31,10-1-1 15,11-5-2-15,11-1 2 16,5 2 8-16,0 1-1 0,27 6 5 16,7 5-5-16,8 1 1 15,7 7-1-15,3-6 1 16,0 0-6-16,2-2-3 16,-2 4-1-16,4-1 7 15,2-6-6-15,10-2-1 0,17-7 1 16,15-5 3-16,12-4 3 15,11-6-4-15,-1-7-1 16,1-9 3-16,-1-10-2 0,-3-11-1 16,-1-7 1-16,-5-7-3 15,5-7 9-15,0 0-9 16,3 0 2-16,-3 0-2 16,-8 0 2-16,-2-16-2 15,4-6 0 1,2-9 2-1,3-4 1-15,-3-7-2 0,-2-6 0 16,-2-3 0-16,-6-3 0 16,-6-8 0-16,-5-5 0 15,-6-3 0-15,-10-4 0 0,-8-2-1 16,-5-7 0-16,-10-2 3 16,-10-11-3-16,-9-11-4 15,-8 1 3-15,-2-5 1 16,-7 7-1-16,-5 0 1 15,-9-3 0-15,-4 3 1 0,0 0-1 16,-15 7 0-16,-22 5 1 16,-17 8-2-16,-13 9 3 15,-9 4-3-15,1 6 3 16,-2 4-1-16,4 4-1 0,3 4 3 31,4-1-2-31,-1-3-1 16,0 1 1-16,1 0 0 15,-6 0-1-15,-8 4 0 16,-5 3 0-16,0 12-1 0,0 7-1 16,12 3 4-16,11 9-1 15,12 2-1-15,11 3 1 16,3 4-1-16,5-1 0 16,-2 0 0-16,-4 2 0 15,-3-1 0-15,-7 4 0 16,-3-2 0-16,-6 4-1 0,-2-3 1 15,4 2 0-15,8 0 0 16,10 0-1-16,11-2 1 16,9 2 0-16,6 0 0 0,-1 2 2 15,-1 0-2-15,-3 0 0 16,-3 0-2-16,-3 2 1 31,2-3 1-31,1 3 0 16,-3 0 0-16,6 0 0 15,-3 0 1-15,5 0-1 0,-3-3 0 16,3 3 0-16,-3-2-1 16,-4 2 1-16,0 0 0 15,-3 0-1-15,2 0 1 16,0 0 0-16,-1 0 0 0,5 0-2 16,1 0 2-16,5 0 0 15,-1 0 0-15,1 0 0 16,5 0 0-16,1 0-1 15,1 2 2-15,1 1-2 16,3-3 1-16,0 0-1 0,0 0-1 16,0 5-28-16,0 2-85 15,23-2-112-15,6-5-170 32</inkml:trace>
  <inkml:trace contextRef="#ctx0" brushRef="#br0" timeOffset="17006.54">27019 5949 540 0,'0'0'71'0,"0"0"-7"16,0 0-30-16,-131-5-3 15,102 27-16-15,4 2-12 32,5 2 1-32,5-3-2 15,10 0-2-15,5-1 4 0,0 0-1 16,22 2-2-16,21 3 11 16,11 7 6-16,0-1 0 15,2-1 8-15,-8-4-15 16,-13-5-4-16,-10-6 1 15,-10-5-7-15,-11 1 12 0,-4-2-2 16,0 3-5-16,0 1 8 16,-15 3 9-16,-14-2 7 15,-4-2-11-15,-7 2-7 16,-1-4-9-16,1-1 2 16,3-2-2-16,8-1 2 0,8-6-4 15,11 0 1-15,4-2 0 16,4 0 2-16,0 0-4 31,2-18-41-31,0-7-83 0,2-4-154 16</inkml:trace>
  <inkml:trace contextRef="#ctx0" brushRef="#br0" timeOffset="17290.36">27324 5837 110 0,'0'0'529'16,"0"0"-407"-16,0 0-30 0,0 0-67 15,0 0-24-15,0 0 19 16,79 92 18-16,-58-38-12 16,-5 6 1-16,0 5-8 15,-7 3-3-15,-5 0-12 16,1-2 2-1,-5-4 1-15,0-7-6 16,0-10 1-16,0-6 3 16,0-11-5-16,0-12-4 15,0-10-56-15,0-6-93 16,0-10-95-16</inkml:trace>
  <inkml:trace contextRef="#ctx0" brushRef="#br0" timeOffset="18609.86">27282 6252 427 0,'0'0'114'0,"0"0"-26"16,0 0-5-16,0 0-7 15,0 0-31-15,0 0-26 16,-6-8-6-16,41 0 23 16,18-6 1-16,15-5-21 0,5-6-6 15,1-3-8-15,-12-2 2 31,-9-4-1-31,-14 1-2 16,-20 0 3-16,-9 3-2 16,-10 1-2-16,0 3 1 0,-5 8 15 15,-8 4 1-15,-3 8-7 16,0 6-8-16,-6 0-2 16,-1 8-2-16,0 22-1 15,2 9 3-15,5 4 0 0,8 2 4 16,3-1-3-16,3-2-1 15,2 1 2-15,0-8-1 16,2-3 1-16,21-10 0 16,6-7 0-16,8-10 3 15,3-5 5-15,1 0-10 0,-8-13-2 16,-4-13-12-16,-7-1 6 16,-8-7 8-16,-8-7 4 31,-3-5-4-31,-3-3 0 15,0-1 1-15,0 6 1 16,0 9 2-16,0 13-2 0,0 9 12 16,0 8-2-16,0 5-12 15,0 0-3-15,0 12-17 16,0 18 19-16,0 8 1 16,0 8 0-16,0 0 3 0,0-2-1 15,0-1-2-15,8-6 0 16,8-6 1-16,5-7 2 15,2-9 0-15,4-10 0 16,2-5 2-16,2 0 5 0,-4-12-10 16,-2-13-1-16,-2-10-3 15,-11-7-6-15,-5-6 0 16,-7-8 7-16,0-7 0 16,0-1 3-1,-7 8 0-15,-1 12 0 16,-1 16 3-16,2 14-3 15,0 10 0-15,3 4 0 16,-2 0-11-16,-1 24-3 16,-3 8 14-16,8 0 1 15,2 0-1-15,0-6 2 0,19-3-2 16,10-6 3-16,6-3 4 16,5-6 0-16,-3 1-2 15,0-6-3-15,-10 1 0 16,-10 1-2-16,-6-2 0 0,-8 1-1 15,-1 2-4-15,-2 6-9 16,0 2 13-16,0 9 2 16,0-2 0-16,0 5-1 15,0 3 1-15,0-5 0 0,0 1 1 32,0-10-1-32,0-1 0 15,7-5 0-15,8-9 4 16,7 0 0-16,3 0-5 15,4-5-1-15,0-16-8 16,0-11 9-16,-2-6 2 16,-5-8-2-16,-4-7 0 0,-5-10-2 15,-4-1 1-15,-4-4 1 16,-3 2 3-16,-2 12-1 16,0 13-2-16,0 20 3 0,0 10 0 15,0 11-3-15,0 0-3 16,-5 18-13-16,-11 15 12 15,-1 5 3-15,1 2 1 16,5 1 0-16,7-3 4 0,4-6-3 16,0 2-1-16,2-7 2 15,20 0 2-15,7-8-2 32,7 2 4-32,2-7-2 15,2-3-1-15,-5 0 2 16,-2-1-4-16,-8 0-1 0,-4-1 0 15,-11 2-2-15,-5 3-5 16,-5 0-3-16,0 1 9 16,0 4 1-16,-18 0 7 15,-8 1 0-15,-12-3 1 16,-3-1 1-16,-1-6-5 0,0 0 0 16,1-4-1-16,8 2-3 15,6-2-3-15,8-2-47 16,3-2-106-16,3 0-144 0</inkml:trace>
  <inkml:trace contextRef="#ctx0" brushRef="#br0" timeOffset="23974.6">26157 7190 162 0,'0'0'70'15,"0"0"-47"-15,0 0 1 16,0 0 2-16,0 0-14 0,0 0-1 16,0 0 7-16,0 5-4 15,0-5 0-15,0 0-3 16,0 2 8-16,0-2 17 15,0 2-26-15,0 2-2 16,0 0-4-16,0 4 6 0,2-1 9 16,-2 4-4-16,2-1-5 15,2 3 1-15,-1 1 4 16,1-2-1-16,0 5 0 31,4-1-2-31,-2 0 5 0,3 2-1 16,1 0-3-16,2 1 4 15,1-2 0-15,1 3 10 16,1 2-13-16,1 0-6 16,-1 4 5-16,4 1 8 0,-4 1-9 15,5-1-4-15,3 4 2 16,6-1-6-16,0 2 8 16,6 0 1-16,-1-3-5 15,1 3-2-15,3-3 0 16,3 1-1-16,0 0 2 0,1 1 0 15,4-1 1-15,0 2-6 16,5-1 2-16,1 2-1 16,2 1-1-16,-2 3-1 15,0 2 0-15,0 3 1 16,-4 0 1 0,-3-1-2-16,-1-4 1 15,-1-2-1-15,1-5-1 16,4-2 1-16,-2-5 0 15,3 0 1-15,0-8 1 16,2 5-2-16,1-9 2 0,-1 1-3 16,-2 0 2-16,0-1-4 15,-2-2 2-15,-2-1 0 16,1 0 0-16,1-1 0 16,5-4 2-16,3 1 1 0,1 1-3 15,4-5 2-15,-2 2-2 16,-2-2 2-16,0 0-2 15,-3 0 1-15,-2 0 1 16,1 0-2-16,-1 0 1 0,2 0-1 16,1 0 1-16,-1 0 0 15,3 0-1-15,0-5 1 32,-3-3-1-32,1 0 1 15,-3-2 5-15,0 4-1 16,-2-5 0-16,1-1-2 0,0-1-2 15,2-3-1-15,4 4 3 16,0-2 1-16,-1 0-3 16,-2 0 1-16,5-2-1 15,-4-2-1-15,-5 1 0 0,2-2 0 16,-6-2 3-16,-1-1-3 16,4-4 3-16,-2 1 0 15,1-2-1-15,1 3 0 16,-2 0 1-16,-2 0 0 0,-1-2-1 15,-1-2 5-15,1 0 0 16,-6-2 4-16,1-3-7 16,-3 1 1-16,1-2 1 31,-2 1-5-31,0-2 3 16,-3 3-1-16,-4 0-2 15,-2 2 0-15,0 0-1 0,-2-3 2 16,-1-4-1-16,3-4 0 15,-3-2 1-15,0-1 1 16,3-4-2-16,-6 2 0 0,4-3 2 16,-3 3-3-16,-7 2 3 15,1-3-2-15,-3 1 7 16,-5 0-3-16,2-5-5 16,-4-2 5-16,-4-1-3 15,2-1 2-15,-2-3 1 0,2 3-4 16,-2-1 1-16,0-3-1 15,0 1 1-15,0-5 0 16,0 4 4-16,0 0-5 16,0 1-1-1,0 2 3-15,0-4-3 16,0 2 0-16,0 0-2 16,0 7 2-16,0 3 0 15,-6 6 0-15,-2 3 4 16,-4 2-4-16,-1 2-4 15,-6-2 3-15,-3 1 0 0,2 0 1 16,0 2 2-16,-3-2 0 16,6-3-2-16,-3 0 0 15,-1-3 2-15,4-3-2 0,-1 4 0 16,1 2 0-16,-4 5-2 16,1 4 1-16,-5 0-1 15,-2 2-1-15,1 0 2 16,0 2 1-16,-1-1 1 15,4 6 2-15,-2-4-2 0,4 1-1 16,-2 2 1-16,-1 0-1 31,-1 3 0-31,0 2-1 16,1 0-3-16,-2 0 4 16,1 1 0-16,-2-2-1 0,-2 0 1 15,0-2 0-15,-2-2 0 16,0-2 1-16,-1 2 1 15,3-2-2-15,2 2 0 16,3 5 0-16,0-2 0 16,4 4 0-16,1 1 0 0,2 3 0 15,-1 0 1-15,-1 1-2 16,-4-2 1-16,0 2-2 16,-1 1-2-16,1-1 4 15,2-1 0-15,-2 1 1 0,3 0 1 16,2 0-2-16,2 0 3 15,1-2-3-15,-5 2 0 16,-3 0 0-16,2-2 0 31,-6 3-3-31,0-2 2 16,-2 1-1-16,0 0 1 0,0 4-1 16,4 0 2-16,3-2-1 15,4 4 0-15,0-1 2 16,1-4 1-16,1 5-2 15,-1-4 1-15,-4 4-2 16,-4 0 1-16,-1 1-2 0,-3 0 0 16,-3 1 0-16,-1 0 3 15,2 0-1-15,0 2 0 16,-3-4 1-16,5 0 0 0,2 1 0 16,3 2-1-16,2-1 0 15,4-1 1-15,-3 3-2 16,2-1 1-16,-3-1 0 31,-3 2-2-31,0-2 2 0,1 0 0 16,0 0 1-16,-1-1-1 15,0 2 1-15,5-1-1 16,-2-3 0-16,0 4 0 16,1-1 1-16,-2 0-1 15,-2 2 0-15,5 0-1 0,1-2 1 16,4 2 2-16,1-3-1 15,1 1-1-15,-2 2 0 16,-1-3-1-16,-2 3 0 16,1-2 0-16,-6 2 1 0,3 0 1 15,-2 0 0-15,0 0-1 16,3 0 0-16,2 0 0 16,1 0 0-16,5 0 1 15,0 0-1-15,2 0 0 0,0 0 0 16,1 0 1-16,-2 0-1 31,3 0 0-31,3 0 1 16,0-2-1-16,0 0 1 15,1 2 0-15,-4-3-1 16,3 3-1-16,-3-1 1 0,-1-3 0 16,-4 0 2-16,-1-1-2 15,-3 1-1-15,3 3 1 16,-2-2 0-16,1 2 0 15,1-2 0-15,1 2 1 0,3-1-1 16,1-3 0-16,0 3 0 16,0-1-1-16,-1 1 1 15,0-1 0-15,0 1 0 16,0 1 0-16,-2-2 0 16,2 2 1-16,0-2-1 0,1 3 0 15,-4-1-1-15,1-2 1 16,-2 1 0-16,-3 0 0 31,5-1 0-31,-3 0 0 16,-1 2 0-16,-1 1-1 15,-3 0 1-15,-4 0-2 0,-6 0 2 16,4 0 0-16,-1 0-1 16,6 1 1-16,2 4 0 15,2 0 0-15,3-1 1 16,-3 0-1-16,3-1 0 0,0-2 0 15,1 1-1-15,-1 3 1 16,1-3 0-16,-1-1-1 16,1 1 2-16,-2 0-1 15,1 1 0-15,1 0-1 16,1-3-2-16,2 0 3 0,2 3 0 16,1-3 2-16,-5 4-3 15,-1-3 1-15,-3 3 0 31,-1 1-1-31,-1-1 1 0,-2 0 1 16,2 0-1-16,-1 0 0 16,3-2 0-16,3 1 0 15,5-3-1-15,-1 2 0 16,0 1 1-16,2-1-1 16,-3 2 1-16,-1 0 1 0,-4-2-1 15,1 1 0-15,-3 2 0 16,5-3 0-16,1 2 0 15,4-3 0-15,4 2 0 16,-1-3 0-16,3 0-1 0,0 0 1 16,0 0-1-16,0 0 1 15,-2 0 1-15,2 0-1 16,0 0 0-16,0 0 0 16,0 0 0-16,0 0-11 31,0 3-44-31,-4 0-84 0,-3-3-93 15</inkml:trace>
  <inkml:trace contextRef="#ctx0" brushRef="#br0" timeOffset="25996.48">28639 7839 463 0,'0'0'97'0,"0"0"-32"16,0 0 5-16,0 0 12 16,0 0-33-16,0 0-29 15,0 0 4-15,0 0-10 0,6-6-4 16,0 12-6-16,0 8 4 15,3 3 4-15,5 10-2 16,-3 1 0 0,3 5 1-1,-1 3 0-15,0 2-7 0,1 1 1 16,-2 1-2-16,-2-6 0 16,-3-4 0-16,-3-6 0 15,-4-8 0-15,2-5-3 16,-2-8-20-16,2-3-63 0,3 0-98 15,-3-8-41-15</inkml:trace>
  <inkml:trace contextRef="#ctx0" brushRef="#br0" timeOffset="26380.76">28642 7796 174 0,'0'0'255'0,"0"0"-179"0,0 0 19 32,0 0-8-32,0 0-28 15,0 0-16-15,-3-82-10 16,21 71-9-16,12-2-11 16,5 1-6-16,12 4 5 0,4 4-2 15,0 4-8-15,-11 0 7 16,-9 0-8-16,-10 8-1 15,-15 8 0-15,-6 0-1 16,0 6 1-16,-10 4 1 0,-24 1 10 16,-9-1 2-16,-1 0-6 15,-3-3 4-15,3-1-10 16,8-3 3-16,5-5 2 16,8-7-3-16,13-2-2 0,2-5 1 15,8 0-2 1,0 0-40-16,12 0-52 0,19-10-146 31,9-4-97-31</inkml:trace>
  <inkml:trace contextRef="#ctx0" brushRef="#br0" timeOffset="26648.62">29135 7513 492 0,'0'0'98'0,"0"0"-1"16,0 0-31-16,0 0-50 15,0 0-14-15,0 0 3 16,4 40 8-16,-2-7 26 0,5 6 10 16,-1 4-24-16,2 3 1 15,2 1-15-15,3-1-1 31,-1-4-2-31,-5-5-5 16,-1-2 1-16,-6-6 1 16,0 0 0-16,0-8-5 0,0-6-85 15,2-7-137-15,8-8-238 16</inkml:trace>
  <inkml:trace contextRef="#ctx0" brushRef="#br0" timeOffset="28035.1">29507 7648 450 0,'0'0'125'0,"0"0"-31"15,0 0 15-15,0 0-40 16,0 0-19-16,0 0-31 16,-42-37-11-16,19 37-5 15,1 14-2-15,-5 9 3 16,5 0 1-1,4 4-1-15,5 3 1 16,4 0-1-16,6 2-3 16,3-3 2-16,0-6-3 15,12-2 8-15,8-10-2 16,9-3-2-16,0-5 3 0,2-3-7 16,0-3-9-16,-4-19-9 15,-7-8 9-15,-5-7 8 16,-5-7-1-16,-6-5 2 15,-2 1 1-15,1 4 0 16,-3 11-1-16,0 14 6 0,2 6-3 16,-2 9 15-16,0 4-7 15,0 0-11-15,0 7-9 16,0 14-1-16,0 11 10 16,0 5 0-16,0 4 1 0,0 0 1 15,0-3-2-15,10-1 5 31,7-8-5-31,2-7 2 16,4-10 4-16,1-10-1 16,-1-2-5-16,-2-2 1 15,-5-26 0-15,-5-5-2 0,-3-8-2 16,-6-3 3-16,-2-4 0 16,0 0 1-16,0-1 0 15,2 9-1-15,2 8 0 16,1 14-1-16,-1 10 2 0,-2 8-2 15,2 0-2-15,-1 11-14 16,2 14 10-16,-1 8 5 16,3-2 2-16,-1-1 2 15,1-3-2-15,2-3 0 0,-2-4-1 16,3-8 5-16,4-3-1 16,-1-9 4-16,8 0-3 31,1 0 3-31,2-15-2 15,1-9-5-15,-7-6 2 0,-7-4-2 16,-5-6 0-16,2-3 0 16,-2 5 5-16,1 6-5 15,-3 10 1-15,-2 14-1 16,0 4 1-16,0 4-1 16,1 0-5-16,2 12-8 0,-1 10 8 15,5 6 3-15,-1-1 2 16,2-5 0-16,3-3 1 15,0-5 1-15,5-4 0 16,7-6 1-16,2-4 5 16,8 0 0-16,1-7-4 0,-3-15 3 15,-2-7-3-15,-6-9-4 16,-9-3 1-16,-7-8-1 31,-9-3 3-31,0 3-6 0,0 8 6 16,-7 9-1-16,-7 12-2 15,1 11 0-15,-1 9-2 16,-3 0-6-16,-3 19-2 16,-3 11 8-16,4 3 1 15,7 4 1-15,6-1 0 0,3-2 0 16,3-5 0-16,0 0 1 16,7-5-1-16,13-2-1 15,7-8 1-15,6-4 3 16,3-10 6-16,4 0-4 0,-4-7 3 15,-5-19-5-15,-5-11-2 16,-10-7 7-16,-7-8-8 16,-9-11 0-16,0-12-5 15,0-10 5-15,-13-3 6 16,-3-4-6 0,3 12 1-16,-1 10-1 15,3 19 2-15,5 21-2 16,2 18 1-16,1 9 1 15,1 3-2-15,-5 0-1 16,-2 14-6-16,3 17 1 16,-4 8 6-16,8 3 0 0,2 8 1 15,0 2-1-15,5 6 0 16,19 4 4-16,5 2-4 16,6-1 7-16,0-8-5 15,-6-6-1-15,-5-13 2 0,-6-13 0 16,-10-8-1-16,-3-10 0 15,-3-5-2-15,-2 0-6 16,0-7-26-16,0-15-96 16,0-7-81-16,-7-8-88 0</inkml:trace>
  <inkml:trace contextRef="#ctx0" brushRef="#br0" timeOffset="28186.12">30406 7002 344 0,'0'0'115'0,"0"0"-28"15,0 0-2-15,0 0 13 16,0 0-13-16,0 0-22 16,-50-30-23-16,79 20-19 15,15-6-18-15,14-2 3 0,5-1-6 16,-3 2-26-16,-11-1-134 16,-15 5-116-16</inkml:trace>
  <inkml:trace contextRef="#ctx0" brushRef="#br0" timeOffset="35521.58">26070 7028 86 0,'0'0'49'0,"0"0"-22"16,0 0 2-16,0 0 0 16,0 0-10-16,0 0 5 15,0 0 1-15,0 0 8 16,0 0-4-16,0 0-7 0,0 0 8 15,0 0 11-15,0 0-10 32,0 0-13-32,-2 0-10 15,-3 0-6-15,3 0 2 16,-1 0-3-16,1 3 7 0,0-3 1 16,2 0-1-16,-3 3 5 15,1 3-12-15,0 6 1 16,0 5-2-16,0 4 8 15,0 6-1-15,-5 1 4 0,2 4 12 16,1 2-9-16,-3 0 12 16,3 3 2-16,-3 0-14 15,1-2 4-15,1 4-1 16,-2-3-5-16,3 0-2 16,-1 1-9-16,1 4 7 0,0 3 1 15,-1 2-6-15,2 4 19 16,3-1-9-16,0-3-7 31,0-2 6-31,10-1-3 16,3-1 1-16,-2 0 0 0,0 2-3 15,2 4 1-15,-1 4-6 16,3 4 1-16,6 2 2 16,-2-2 0-16,8 1 0 15,6-1-1-15,4-2-1 0,3-2 8 16,2-2-3-16,1-4-5 15,1 3 3-15,3-3 0 16,-1-2-2-16,1 0 2 16,0-3-1-16,0 0 0 15,2-1-3-15,0 0 7 16,0-2-7-16,-2 0 0 0,0-1 4 16,-3-2-5-16,1 2-1 15,-1-1 5-15,-1-3-3 16,3 2-2-1,-1-3 0-15,0 2 0 16,0-5 4-16,-3 3-2 16,-3-6 1-16,4-1-2 15,-1-1-1-15,6-2 0 16,2-1 0-16,4-2 6 0,2 2-5 16,2-3 0-16,-2-1 0 15,-3 3 1-15,-2-1 0 16,-1-1-2-16,-6-4 0 15,1 0 0-15,-3 0 2 16,5-4 0-16,6-2-2 0,5 0 1 16,6-2-1-16,4 2 2 15,1-2-1-15,-5-1 1 16,-1 0-1-16,-3 2 3 16,0-4-4-16,0 1 0 15,-2-2 1-15,3 0 1 0,-1 0 0 16,4-2 1-16,1 0 1 31,-1 0-2-31,-1 0 2 16,-1 0-3-16,-4 0 4 0,0 0-5 15,0 0 2-15,0-4-1 16,5 0 0-16,-1-1 2 16,2-4 2-16,-1 1-5 15,-1-1-1-15,1-2 1 16,-5 1 0-16,0-1 0 0,2-3 0 15,-2-3-3-15,2 1 4 16,-2-2-1-16,0-2 3 16,0 1 0-16,2 0-3 15,3-4 0-15,3 2 0 16,-1-2 1-16,2 0-1 0,-2 0 0 16,-5 0 2-16,-3-1-2 15,-3-1 1-15,-7-5 0 31,-2-2-1-31,0-6 1 16,1-1 0-16,3-5-1 0,3-2-2 16,3-2 2-16,3-1 1 15,-2-4 2-15,2 3-6 16,-7-2 3-16,-13 4 0 16,-5 0-1-16,-4 2 0 15,-6 0 2-15,4-5-2 0,-6 1 1 16,4-4 0-16,0-9 1 15,0 0-1-15,1-9 0 16,1-1-1-16,-3 10 0 16,-4 0 2-16,-4 7-1 0,-5 4 0 15,0-2 0-15,1-3-1 16,1-1 2-16,3-2 0 16,1-4-1-16,3 3 0 15,1 2 0 1,-2 6 1-16,-3 8 0 15,-5 2-1-15,-4 5 0 16,-3-2 0-16,-1 1-1 16,-3-2-3-16,0 1 4 15,0-3 2-15,0-2-1 0,2-1 0 16,0-3-1-16,1 1 0 16,-3 2 3-16,0 0-2 15,0 2-1-15,0 1-3 16,-5 2 3-16,-7-3 2 15,4-3-2-15,-1-1 2 0,-3 0-1 16,6 2-1-16,-3 3 1 16,3 2-1-16,1 4 1 15,-2-1-1-15,1 2 0 16,-3 1 0-16,-3-2 0 16,4 2 0-1,-3-6 0-15,-1 1 0 16,1 0 0-16,1-1 0 15,-2 2 0-15,-3 0 1 16,-1-1-1-16,-5 0-2 16,0-1 1-16,-4-2-2 0,-4 2-1 15,0-5 4-15,-2 2 0 16,-1 0 2-16,6 3-2 16,1-4 4-16,3 1-4 15,0 5 1-15,4-2-1 16,-2 5 1-16,0 2-1 0,-1 4 0 15,2 2 0-15,-6 1-1 16,3 1 0-16,-1 1-3 16,-6-1 4-16,2-1-1 0,-4 1 0 15,2 2 0-15,5 2 2 16,0 0 0-16,1 0-1 16,0 0-1-16,0-2 0 31,0 2 1-31,-2 0-2 15,3 3 4-15,0-4-4 16,2 3 2-16,0 2 0 0,2 0 0 16,0 1 1-16,5 2 0 15,-3-4 0-15,3 6 1 16,-3-6 0-16,-1 2-2 0,-1-1 0 16,-5-1-2-16,0 1 4 15,-2-2-6-15,0 0 2 16,-2 2 2-16,0 0 2 15,5 2 2-15,2 2-3 16,0-2 0-16,-1 2-1 0,4 0 0 16,-1 2-2-16,-3 0 0 15,0 2-1-15,-6 0 2 32,-4 0-1-32,-3-1 1 15,3 1 1-15,2 2 1 0,2-2-1 16,5 5 1-16,1-4-1 15,4 4 0-15,-1 1 0 16,3-3 0-16,-3 1-1 16,0 2 1-16,0-1 1 0,-4-2-1 15,-5 1-1-15,-7 1 1 16,-1-2-1-16,-1 0 2 16,1 0-1-16,6 0 0 15,4-1 1-15,3 1-2 0,4 2 2 16,0-2-2-16,1 2 1 15,-1-2 0-15,-3 1 1 16,2-1-1-16,-6 0 1 16,-2 0-1-16,-4 0-3 15,-2 2 3 1,-5-2 3-16,2 5-3 16,2-1 0-16,5-2 0 15,8 3 0-15,2 0-1 16,9 0 0-16,0 2 1 15,-1-2 0-15,-2 2 0 16,-5-1 0-16,-7 1 0 0,-2-3-4 16,-4 3 4-16,-2-2 0 15,-5 2 0-15,1-2 0 16,-2 2 0-16,-1 0 1 16,0 0-1-16,0 0 0 0,-4 0 0 15,2 0 0-15,1 0 0 16,1 0-2-16,7 0 2 15,1 0 0-15,3 0 1 16,0 0-1-16,0 0 4 16,-2 0-4-1,0 0 0-15,0 0-1 16,-5 0 1-16,1 0 0 16,-6 0 3-16,1 0-3 15,0 0 0-15,2 0 1 16,2 0-1-16,5 0 0 0,4 0-1 15,5 0 1-15,7 0 0 16,-4 0 1-16,0 0-2 16,-1 0 2-16,-3 0-2 15,1 0 1-15,-2 0 0 0,-1 0 0 16,0 0 0-16,-2 0 0 16,6 0 0-16,-2 0 0 15,1 0-1-15,1 0 1 16,2 0 0-16,-1 4 0 0,1-1 0 15,2 0 2-15,1-1-2 16,1 0 0-16,1 0-2 31,-1 3 1-31,-1-2 1 16,-1-1-2-16,-6 5 2 16,0-4 0-16,-3 3 1 0,2 2 0 15,-1 0 0-15,0 0-1 16,3 0 0-16,0 0-1 15,4-1 1-15,5-2-3 16,-3 1 3-16,3-2 0 16,-1 3 1-16,1-4-1 0,1 1 0 15,2 1-1-15,-3-2 1 16,-6 1 0-16,-1 0 0 16,-2 2 0-16,0 1 0 0,-3-4 0 15,1 4 0-15,-1-2 0 16,3-1 0-16,0 1 0 15,3-4 0-15,2 1 2 16,-3 0-2-16,5 1 0 0,-4-3-1 31,1 1 2-31,5 2-1 16,-3-2 0-16,1 3-2 16,-1 1 0-16,-3-1 2 15,3-1 0-15,-4 2 1 16,2-3 0-16,2-1 2 0,3 2-6 15,4-3 5-15,5 0-2 16,-1 0 2-16,2 0-2 16,1 0-2-16,0 0 2 15,-2 0 1-15,0 0-1 16,-3 1-1-16,-3 2 1 0,4-2 2 16,2-1-1-16,1 0-1 15,3 0 0-15,0 0-3 16,0 0 3-16,0 0-1 15,0 3 0 1,0 3-44-16,-4 3-52 0,-10 0-60 0,-9-6-92 31</inkml:trace>
  <inkml:trace contextRef="#ctx0" brushRef="#br0" timeOffset="38764.28">25634 6316 48 0,'0'0'27'0,"0"0"-5"16,0 0-8-16,0 0 4 15,0 0-6-15,0 0-3 16,0 0 3-16,0 30-1 15,0-26-6-15,0-1-1 0,0-2-1 16,0 1-2-16,0 2 5 16,0 1-4-16,0-3 4 15,0 1 10-15,0 1-3 0,3 1 0 16,-3 0-5-16,0 2-2 16,0 1 5-16,3 0 4 15,-3-1-5-15,2 4-7 16,2-1 2-16,0-3 2 15,1 5 3-15,-1-4-3 0,4 4 2 16,-2-3 8-16,3-2-7 16,-3 3 1-16,1-2 2 15,0 1-3-15,-3-3 4 32,3 2 0-32,-3-2-12 15,0 2-2-15,1 2 13 0,-2-2-4 16,1 0-7-16,0-1-1 15,1 4 5-15,1-1-6 16,4 0 1-16,-4-2 3 16,1 2-1-16,-3-1 2 15,0 0-1-15,-1 1 0 0,-1-2 7 16,0 0-3-16,-2-2-1 16,3 2-2-16,-1-2-5 15,0 2 4-15,1-2-3 0,1 4 0 16,0-1 1-16,0 0 2 15,3 1-3-15,-2 1-1 16,-3-4 0-16,1 3 0 16,-1-2 1-16,0 2-1 15,0 1 1 1,4-6 1-16,-1 5-1 16,2 3 2-16,2-4 1 15,-5 3 0-15,5 0 2 16,-5-1-3-16,1 0 0 15,2 1 0-15,-3-1-2 0,-2-1 1 16,1 2-2-16,-1 0 2 16,0 1 3-16,0-2-3 15,-2 3 1-15,0-2-2 16,2 2 0-16,0-2 1 16,0-3-2-16,2 4 0 0,-2-3 0 15,-2 2 4-15,2-2-4 16,-2-2 0-16,0 2 1 15,2 1 1-15,-2-4-2 16,0 5 0 0,2-2 2-16,0 3-1 0,1-4 0 0,-1 2-1 31,0-4 1-31,-2 3-1 16,2-3 0-16,-2 0 0 15,2 1 3-15,3 3-3 16,-2-3 0-16,3 2 0 0,-2-3 3 15,-1 4-3-15,1-2 0 16,-2-2 1-16,-2 0 0 16,2 4-1-16,-2-3 4 0,0-1-3 15,2 0-1-15,-2 1 0 16,0-3 1-16,3 4 2 16,-3-3-3-16,3 2 1 15,-1-2-1-15,0 2 0 16,-2 0 1-16,2 0-1 0,-2 2 2 15,0-3-2-15,0 2 0 16,0-1 0-16,0 0 0 31,0 1 1-31,0-2 3 16,0 1-4-16,0 1-1 0,0-1 1 16,0 1 0-16,0 1 0 15,0-2-1-15,0 5 2 16,0 1-2-16,0 0 2 15,0 2-2-15,0-2 1 16,0 1 0-16,0 2 3 0,0-3-3 16,0 0-2-16,0-2 2 15,0-1 3-15,0 1-2 16,0 0 1-16,0 2 6 16,4 1 1-16,1 2 6 15,-3-2-5-15,4 3-2 0,-1 0-4 16,0 0 0-16,-1 3-4 15,-2-4 4-15,1 1-2 16,-1 0-1 0,0 3 2-1,0-3-2-15,0 0 2 0,0 4-1 16,-2 0-1-16,0 3 1 16,0 6 5-16,0 3-3 15,0 4-1-15,0 4 2 16,0 0-5-16,0 0 6 0,-4-3-3 15,0-7 1-15,2-3 0 16,-1-2-4-16,-1-8-97 16,-5-12-320-16</inkml:trace>
  <inkml:trace contextRef="#ctx0" brushRef="#br0" timeOffset="42223.04">29625 8753 395 0,'0'0'77'0,"0"0"-34"16,0 0 30-16,0 0-8 16,0 0-31-16,0 0 3 0,0 0-1 15,-120-34-17-15,93 39-6 16,-2 15-1-16,0 9 0 15,0 5 5-15,4 4 0 16,3 6 1-16,4-1-4 0,5 3 7 16,6-5-12-16,7 4-4 31,0-8-3-31,16 0 4 16,19-6 1-16,15-4 1 15,8-8 1-15,2-8 1 16,2-9-9-16,-4-2 9 0,1-8-9 15,-7-18 3-15,-4-11 1 16,-9-5-2-16,-5-5 1 16,-5-10-4-16,-7-5 2 0,-5-1-1 15,0-9 2-15,-9 1-5 16,2 4 4-16,-6 9-1 16,0 14-1-16,-4 13 1 15,0 14-1-15,0 9 2 0,0 8-2 16,0 0-1-1,0 4-2-15,-8 24-10 0,-10 18 13 32,-1 8 0-32,4 6 1 15,1 5 1-15,6-3-2 16,3-4 0-16,5-6 6 0,0-6-4 16,3-7 0-16,17-10-1 15,7-8 3-15,6-9 1 16,3-10 1-16,3-2-1 15,2-4 1-15,-3-23-2 16,-3-6-1-16,-6-6-2 0,-8-5-1 16,-8 1 0-16,-7-3 0 15,-4 9 1-15,-2 11-1 16,0 11 0-16,0 12-5 16,0 3 5-16,-13 0-8 0,-7 20 4 15,-3 9 0-15,4 0 4 16,5 3-1-16,8-2 1 15,1-2 0-15,5-4 0 32,0-2 0-32,11-2 1 15,12-6-1-15,6-5 2 0,4-6 2 16,3-3 0-16,-3 0 0 16,-2-10 0-16,-4-12 0 15,-5-7-2-15,-11-10 0 0,-5-7 1 16,-6-2-3-16,0 0 0 15,-21 4 1-15,-6 8 0 16,-2 9-2-16,-4 12 1 16,2 8-1-16,0 7-3 15,4 0 2-15,4 10-2 0,4 10 2 16,5 6 2-16,7 1-31 16,7-3-50-16,0-2-69 15,19-8-75-15,14-10-218 16</inkml:trace>
  <inkml:trace contextRef="#ctx0" brushRef="#br0" timeOffset="43159.24">30445 8610 357 0,'0'0'126'15,"0"0"-85"-15,0 0 41 16,0 0 13-16,0 0 1 15,0 0-48-15,23-38-46 16,-23 40-2-16,0 16-8 16,0 8 8-16,0 6 5 0,0 4-1 15,0-1 7-15,0-3 2 16,0-3-5-16,11-4-4 16,-3-4 2-16,6-6-2 15,-1-7 1-15,3-2-2 0,2-3-2 16,0-3 4-16,-1 0 7 31,3-11-4-31,-1-13-4 16,-2-8 0-16,-1-8-3 0,-1-3 0 15,-1 4-1-15,-3 4 0 16,-5 14 0-16,0 9 1 16,-6 7 0-16,0 5-1 15,0 0-1-15,0 0-18 16,0 17 14-16,0 4-2 15,-6 6 7-15,2-4 1 0,4-1 0 16,0-4 2-16,10-1 3 16,15-7-5-16,14-5 12 15,1-5-3-15,2 0-10 16,3 0 8-16,-5-15-5 0,1-7-1 16,-8-4 3-16,-4-5-4 15,-10-5 1-15,-5-3 2 31,-9-5-8-31,-5-4 8 16,0 4-2-16,0 11-2 0,0 8 11 16,0 11 3-16,-9 5-11 15,-5 5-3-15,-4 4-9 16,-13 0 4-16,-11 14 5 16,-5 11 1-16,2 4 1 0,5 3-2 15,14-1-1-15,3 2 0 16,14-1 1-16,9-6-1 15,0-3 1-15,7-4 0 16,22-4 5-16,4-8-4 16,7-4 10-16,1-3-4 0,-3 0-1 15,-1-10 0-15,-6-15-1 16,-2-5 1-16,-4-10-6 16,-5-8 0-16,-2-15 0 31,-9-14 1-31,0-12 1 0,-9-4-2 15,0 0 3-15,0 11-2 16,0 11-1-16,0 20 1 16,-2 15 0-16,-3 15 2 15,3 13-3-15,2 7 0 16,-3 1-4-16,-3 11-13 0,-3 24 9 16,0 13 7-16,5 8 1 15,1 10 0-15,3 10 1 16,0 16 2-16,0 5 1 15,0 1 2-15,10-6-3 0,3-6-2 16,-5-5 5-16,2-3-1 16,3-6-5-16,-9-7-61 15,-4-19-186-15</inkml:trace>
  <inkml:trace contextRef="#ctx0" brushRef="#br0" timeOffset="46885.11">15931 8640 336 0,'0'0'10'0,"0"0"-4"16,0 0 5-16,0 0 54 15,0 0-17-15,0 0 0 16,0 0-14-16,-76-50-3 15,72 50 2-15,4 0-2 0,0 0-18 16,0 0-10-16,0 11-2 16,0 15 0-16,0 13 8 15,18 10 19-15,5 6 20 16,5 10-17-16,6-3-9 0,2-2-2 16,-3-6-2-16,2-9-1 31,-1-9-6-31,3-10-2 15,8-8 4-15,9-12 1 16,13-6 6-16,10 0-6 0,10-23-2 16,14-14-3-16,14-9-1 15,24-14-4-15,13-13 2 16,20-7-1-16,5-7-2 16,2 1 2-16,-5 8 0 0,-18 8-5 15,-18 8 1-15,-22 8 0 16,-16 4 0-16,-17 5-1 15,-12 11 0-15,-8 5 0 16,-16 9 0-16,-14 9 0 16,-16 5 0-16,-10 6 0 0,-7-2 0 15,0 2-3-15,0 0 3 16,0 0 0-16,0 0 0 31,0 0-4-31,0 0 2 16,0 0 0-16,-7 10 0 15,-3 6-16-15,-6 4-20 0,-6 6-30 16,-5 6-50-16,-8 3-21 16,-13 2-109-16</inkml:trace>
  <inkml:trace contextRef="#ctx0" brushRef="#br0" timeOffset="53419.07">16536 9844 134 0,'0'0'54'0,"0"0"-16"0,0 0-6 16,0 0 35-16,0 0-28 0,2-113 37 31,-2 103-34-31,0 4 5 15,0 0-7-15,0 4 9 16,-2 0 4-16,0 2-23 16,2 0-5-16,0 0-13 15,0 0-2-15,0 0-9 0,0 0-1 16,0 4 1-16,15 13 17 16,9 4 1-16,14 7 2 15,14 7-2-15,12 4 5 16,19 7-1-16,2 3-6 0,3 1 1 15,-1-1-10-15,-9 0 2 16,-4-6-7-16,-7-5 2 16,-10-8-2-16,-3-7 0 15,-11-5 1-15,-10-4-4 16,-8-5 2 0,-10-6 0-16,-6-3 0 15,-5 0-1-15,-1 0 0 16,-1 0 4-16,-2 0 1 15,0 0-1-15,0 0-4 16,0 0 7-16,0-3-8 0,0-6 0 16,0 0-6-16,-16-4-59 15,3-1-58-15,-7-8-85 16</inkml:trace>
  <inkml:trace contextRef="#ctx0" brushRef="#br0" timeOffset="53886.21">17425 9490 503 0,'0'0'48'0,"0"0"-17"0,0 0 3 16,0 0 15-16,0 0-5 15,0 0-4-15,-152 49-1 16,105-7-6-16,-6 6-2 16,-7 5-2-16,-7 12 0 15,-7 9-7-15,-3 5-5 0,-2 3-6 16,6-4-5-16,5-6 2 16,14-8-2-16,4-6-5 15,10-10 1-15,4-5 1 16,7-9 1-16,7-10-3 0,4-6 1 15,7-7 0-15,5-4 0 16,0-2-1-16,6-5 3 16,0 0-3-16,-2 3 2 15,2-3-3-15,0 0 6 16,0 0-4 0,0 0 1-1,0 0 0-15,0 0-3 0,0 0-4 16,0 0-3-16,0 0-13 15,8-3-19-15,3 3-28 16,4-3-38-16,-1 3-43 0,-4-4-76 16</inkml:trace>
  <inkml:trace contextRef="#ctx0" brushRef="#br0" timeOffset="57128.33">16669 10735 544 0,'0'0'18'16,"0"0"24"-16,0 0 21 15,0 0 9-15,0 0-16 16,0 0-6-16,0 0-21 0,-17-32-20 16,17 32-6-16,0 17-3 15,11 17 11-15,9 10 21 16,-3 6-9-16,4 4-5 0,3 2-1 16,2-1 2-16,11-4-8 15,5-5-4-15,9-8-2 16,14-11 8-16,12-15-3 15,15-12 11-15,26-10 1 16,29-32-2-16,27-17-10 0,34-13 0 16,14-11-6-16,21-16 0 15,14-20-1-15,12-19-1 32,15-12 1-32,-4 0-3 15,-16 16 0-15,-35 25 0 0,-44 26-2 16,-44 22 2-16,-35 16 2 15,-28 15 1-15,-17 11-4 16,-14 2 2-16,-12 6-1 16,-8 0 0-16,-7 4 0 15,-9 4 0-15,-4-1 0 0,-7 4-3 16,0 0-2-16,0 0-2 16,0 0-1-16,0 0-5 15,-4 12 8-15,-12 2-34 16,-6 3-9-16,-5 2-30 15,-6 3-33-15,-10-2-131 0,-9-1-299 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41:38.688"/>
    </inkml:context>
    <inkml:brush xml:id="br0">
      <inkml:brushProperty name="width" value="0.05292" units="cm"/>
      <inkml:brushProperty name="height" value="0.05292" units="cm"/>
      <inkml:brushProperty name="color" value="#FF0000"/>
    </inkml:brush>
  </inkml:definitions>
  <inkml:trace contextRef="#ctx0" brushRef="#br0">21707 4889 635 0,'0'0'119'15,"0"0"-40"-15,0 0-40 0,0 0-3 16,0 0-19-16,0 0-14 16,0 0 20-16,0 90 12 31,2-38-13-31,5 9 0 15,-2 6-9-15,-3-2 8 16,2-5-7-16,-2-10-6 0,3-9-1 16,-3-7-4-16,0-13 0 15,0-9-1-15,-2-6 1 16,0-6-1-16,0 0 5 16,0 0 3-16,0-14 18 0,0-18 5 15,-13-14-30-15,-3-14-3 16,-1-20 0-16,5-12 0 15,6-3 0-15,6 5-4 16,0 18 4-16,0 12 0 0,18 11 1 16,4 15-1-16,4 8-2 15,1 14 0-15,2 8-4 16,3 4 3-16,1 0-1 16,-2 12-1-16,-4 11 5 15,-5 9-2 1,-9 1-5-16,-10 6 7 15,-3 3-8-15,-3-1 8 16,-26 4 0-16,-4-3 1 16,-5-6 7-16,3-6-6 15,10-12 6-15,12-10-6 0,11-6 0 16,2-2-1-16,0 0-2 16,4-4-2-16,16-16 3 15,9-4 5-15,6 0-3 16,6 4-1-16,-3 8-2 15,-1 7 0-15,-3 5-2 0,-1 0-2 16,-4 12-1-16,-2 15 3 16,-7 4 2-16,-13 6-3 15,-7 4-5-15,0-2 4 16,-27 4 5-16,-11-7 11 0,-6 0-7 31,-5-9 2-31,-1-3-1 16,4-7-2-16,1-5-1 15,3-7 4-15,7-2-6 16,8-3-6-16,4 0-27 0,10-3-17 16,11-16-32-16,2-8-64 15,11-4-147-15</inkml:trace>
  <inkml:trace contextRef="#ctx0" brushRef="#br0" timeOffset="667.94">22157 4456 587 0,'0'0'116'0,"0"0"6"16,-114-65-39-16,61 49-34 0,-7 4-25 15,-1 6 5-15,-1 0-5 16,-5 6-8-16,-4 0-10 16,-7 20-1-16,-7 16-4 15,-6 15 2-15,-5 8 1 16,7 10 2-16,9 4 6 0,15 6 0 16,14 2 0-16,15 0 2 15,16 10-4-15,14 5 6 16,6 6-3-16,20 0-3 0,24-1 0 15,14-7 4 1,9-9 2-16,4-7-6 0,3-10-1 16,7-10-4-16,7-10-2 15,15-8-1-15,9-10 8 32,3-10-7-32,1-12 1 0,-4-8 4 15,-6-8-3-15,-3-26 1 16,-7-12-3-16,-9-12-1 15,-7-17-2-15,-6-12 2 16,-3-15-1-16,-11-11 1 16,-8-1 0-16,-17 3-1 15,-12 9 1-15,-17 12 0 0,-6 12-2 16,-11 6-2-16,-32 2 2 16,-15 0-3-16,-19-1 2 15,-15 3 1-15,-9 8 1 0,-5 9-1 16,1 15 2-16,9 10-4 15,9 14 2-15,12 8-6 16,10 4 4-16,9 4-1 16,7 17-3-16,7 3 5 15,0 5-6 1,5 4-15-16,4 0-47 16,6 2-13-16,10-7-37 15,10-8-98-15,7-6-266 16</inkml:trace>
  <inkml:trace contextRef="#ctx0" brushRef="#br0" timeOffset="2054.71">23219 3851 496 0,'0'0'57'15,"0"0"12"-15,-100-102 34 16,50 69-42-16,-8 2-22 16,-11 8 10-16,-22 2-31 15,-12 7 7-15,-18 5-14 0,-12 9 1 16,-17 0 2-16,-3 3 7 15,-7 19-5-15,1 5-3 16,12 6 2-16,6 7-4 16,10 5 0-16,6 7 2 15,7 8-8-15,6 19 2 0,8 13 0 16,7 17-6-16,13 7 8 16,8 8-5-16,10 2 5 15,14 2-4-15,19 5-2 16,18 9-3-16,15 6 0 15,6 4 0-15,34 1 8 0,14-7-2 32,6-5 1-32,4-7-3 15,9-11 0-15,8-7-3 16,8-7-1-16,9-10 1 0,12-6 2 16,14-11 1-16,19-10-3 15,13-8 4-15,18-12-3 16,16-8 9-16,8-16-9 15,0-16 6-15,0-12-8 16,-15-6 0-16,-11-26 3 0,-6-11-1 16,-15-8 2-16,-5-5-3 15,-7-4 3-15,-8-6-3 16,-6-9 0-16,-2-9 2 16,-3-12-3-16,-4-11 2 0,-4-9-2 15,-6-8 0-15,0-4 0 16,-11-3 1-16,-10 1-1 31,-25-4 2-31,-22-6-1 16,-27-5 0-16,-11-3 0 15,-24-1 0-15,-27 1 2 0,-10-2 2 16,-7-7 1-16,-7 0-4 16,-2 11 0-16,-8 18-2 15,-9 19-9-15,-13 23 9 16,-11 12 7-16,-3 12-1 0,-1 15-6 15,4 13 0-15,2 18 0 16,0 13 0-16,-2 3-2 16,4 5-1-16,6 21 2 15,11 6-3-15,17 5 0 16,16 1-19-16,12 2-27 0,14 2-18 16,14 0-20-16,8 1-16 15,14-3-96-15,2-2-243 16</inkml:trace>
  <inkml:trace contextRef="#ctx0" brushRef="#br0" timeOffset="3023.77">23495 4439 469 0,'0'0'66'0,"0"0"13"16,0 0 26-16,0 0-4 0,0 0-24 16,0 0-24-16,-21-39-12 15,8 39-28-15,-5 0-3 16,-3 7-10-16,-8 20 0 0,0 9 1 16,2 5 2-16,2 3 1 15,7 5 7-15,3-1-1 31,3 0 0-31,5 2-1 16,5 0 3-16,2-4-3 16,0 0-3-16,9-6-1 15,16-3-5-15,10-7 6 0,8-4-4 16,6-5 9-16,2-10-5 16,3-7 1-16,-5-4-2 15,-13 0-1-15,-12-12 0 0,-13-3 2 16,-9-8 0-16,-2 3-3 15,0-4-3-15,-13-2-4 16,-13 1-2-16,-8 5-2 16,0 3 8-1,5 3 7-15,7-1-4 16,11 6 0-16,6 1-3 0,5-2-3 16,0-1-1-16,2-3 4 15,23-4 1-15,8 1-1 16,10-3 1-1,-1 7 0-15,-4 0 0 0,-7 8-1 16,-6 5-2-16,-7 0 0 16,-1 0-2-16,-7 0 1 15,-1 14 1-15,1 10 2 16,0 6 0-16,1 9 4 16,0 2 4-16,-2 6-3 0,0 5 3 15,-3 2-3-15,1-1-4 16,-5-4 4-16,-2-7-3 15,0-8-2-15,0-8 2 0,2-8 2 16,-2-6-4-16,2-5 5 16,-2-5-5-16,0-2-5 15,0 0-25-15,0 0-10 16,0 0-29-16,0-11-72 31,0-9-388-31</inkml:trace>
  <inkml:trace contextRef="#ctx0" brushRef="#br0" timeOffset="4411.17">24975 5041 488 0,'0'0'63'0,"0"0"-47"16,0 0 25-16,0 0 28 0,0 0-24 16,0 0 1-16,111 0 5 15,-64 0-9-15,7-4-11 16,11-2-5-16,10-5-6 15,10 2-4-15,8-3 1 16,13-4-8-16,14-2-3 0,13 0-5 31,10-2 2-31,9 0-2 16,-5-3-1-16,-9 4 1 16,-11 3 0-16,-15 0-1 0,-12 4 2 15,-11 0-2-15,-11 3 1 16,-11 4 1-16,-11-2-2 15,-10 3 0-15,-13 0 0 16,-10 2 0-16,-9-1 0 16,-10 3 3-16,-4 0-6 0,0 0 3 15,0 0-7-15,-2 0-23 16,-12-3 7-16,-3 3-49 16,-8 0-110-16,-6 0-110 15</inkml:trace>
  <inkml:trace contextRef="#ctx0" brushRef="#br0" timeOffset="4811.35">26107 4536 394 0,'0'0'191'0,"0"0"-177"16,0 0-6-16,0 0 41 15,0 0 25-15,0 0-19 16,112 42-13-16,-74-19 5 16,-1 6-10-16,1 3-13 0,5 6-3 15,-1 4-4-15,3 4-8 16,1-1-2-16,4-1 2 15,-4-3 0-15,1 0-3 16,-3-7-4 0,-7-7-2-16,-6-8 5 15,-11-9 0-15,-4-6-3 16,-10-2 2-16,-2-2-1 16,1 0 3-16,-1 0-6 15,-1-9-12-15,-1-10-70 0,-2-5-114 16,0-6-229-16</inkml:trace>
  <inkml:trace contextRef="#ctx0" brushRef="#br0" timeOffset="5229.88">26707 4516 387 0,'0'0'113'15,"0"0"-39"-15,0 0 45 16,0 0-9-16,0 0-39 16,0 0-35-16,-22-28-16 15,17 28-20-15,-3 5 0 16,-6 18 6-16,-1 3 8 0,-4 10 11 16,-1 6 3-16,-1 2-3 15,0 4-3-15,-1 6-4 16,-3 4-7-16,1 7-3 15,-7 5 0-15,0 0-5 16,2-7 1-16,2-5 3 16,2-10-5-16,7-11-1 0,1-5-1 15,3-6 2-15,1-3-1 16,-1-10 1-16,5 0-1 16,3-6-1-16,1-2 3 0,5-1-1 15,0-4 2-15,0 0-4 16,0 0-4-16,0 0-1 31,0 0-20-31,0 0-23 16,0 0-34-16,11-7-83 15,5-8-170-15</inkml:trace>
  <inkml:trace contextRef="#ctx0" brushRef="#br0" timeOffset="6181.46">27677 4368 535 0,'0'0'69'0,"0"0"34"0,0 0-18 15,0 0-39-15,0 0-25 16,0 0-21-16,0 21 2 16,0 15 18-16,2 14 16 15,9 7-3-15,1 4-4 0,1 10 10 16,5 1-28-16,-1 4 1 15,1 1-3-15,-5-4-2 16,-4-1-4-16,-2-9 2 16,-2-10-3-16,-3-14-2 0,0-12 4 15,2-14-3-15,-2-11 7 16,1-2-8-16,-3 0-14 16,0-22-19-16,0-20-90 31,0-14-155-31,-5-9-287 15</inkml:trace>
  <inkml:trace contextRef="#ctx0" brushRef="#br0" timeOffset="6399.03">27752 4383 524 0,'0'0'59'0,"0"0"3"15,0 0 40-15,0 0-14 16,0 0-44-16,0 0-23 15,-4-26-8-15,44 20 1 0,16-3-1 16,13 0-4-16,2 1-5 16,-4-1-3-16,-11 0 3 15,-16 3-4-15,-18 1-5 16,-15 5-58-16,-7 0-83 16,-17 0-21-1,-26 20-166-15</inkml:trace>
  <inkml:trace contextRef="#ctx0" brushRef="#br0" timeOffset="6600.04">27708 4775 273 0,'0'0'141'16,"0"0"-46"-16,0 0 53 15,0 0-19-15,0 0-56 16,165-12-41-16,-107 1-22 0,0-1-4 15,2 1-2-15,0-1-4 16,3 0-30-16,-3-5-150 16,-9-5-242-16</inkml:trace>
  <inkml:trace contextRef="#ctx0" brushRef="#br0" timeOffset="7266.99">28628 3889 522 0,'0'0'19'16,"0"0"25"-16,0 0 42 16,-149-122-9-16,85 102-19 0,-15 4-26 15,-12 10-7-15,-14 6-8 16,-4 0 9-16,-4 14-1 15,-1 21 0-15,0 11-7 16,3 16-1-16,10 14-10 16,12 12 13-16,14 11-11 0,10 5 2 15,13 8 4-15,15 5-9 32,14 3 7-32,17 4-3 15,6 4 3-15,2 5-5 0,25-3-2 16,4-3 3-16,7-13-6 15,1-12 3-15,9-8-4 16,8-12 0-16,15-5 0 16,18-16 2-16,20-10-1 15,14-15 5-15,17-14-7 0,14-15 3 16,13-7 0-16,10 0-4 16,-2-27 0-16,-3-15-17 15,-14-12 7-15,-17-10 3 16,-17-13 6-16,-19-7 1 15,-11-16 1-15,-16-14 2 0,-20-14-1 16,-16-15-1-16,-18-6-1 16,-21-3 0-16,-3-2-1 31,-27-1 0-31,-33 5-1 16,-27 10 0-16,-20 12 2 0,-16 24 0 15,-12 17 2-15,-6 20-2 16,-4 16 4-16,-4 15 4 15,-1 13-5-15,3 19-3 16,9 4 0-16,18 4 2 0,22 20-4 16,20 7 2-16,15 3-20 15,17 8-65-15,7 8-43 16,12 4-124 0,6 0-247-16</inkml:trace>
  <inkml:trace contextRef="#ctx0" brushRef="#br0" timeOffset="10682.91">29218 5286 319 0,'0'0'66'16,"0"0"-6"-16,0 0 3 15,-130-58-6-15,83 47-7 16,-9 7-9-16,-10 2 3 16,-11 2-4-16,-2 0-4 0,-4 0 9 15,-2 14-22-15,0 6-6 16,0 2 6-16,1 7-5 16,2 0-9-16,-5 9 5 15,2 3-8-15,5 8 12 16,6 9-4-16,5 2-4 15,9 8 2-15,0 2-5 16,2 3 3-16,2 6 3 16,5 1 1-16,4 3-9 15,11 1 3-15,14-1-8 16,7 1 6-16,7 1-3 16,6-3-3-16,2 3 7 15,0 1-4-15,10 0-2 0,13-3 9 16,9-2 2-16,8-4-5 15,16-1 6-15,15 3-5 16,16-1-5-16,20-2 9 16,11-2-7-16,11-11-2 15,10-5 1-15,2-14 0 16,-2-11 1-16,4-15-4 16,5-11 1-16,3-7 3 15,3-3 0-15,0-20-2 16,-7-7-2-16,-16-8 1 15,-13-11-1-15,-13-9-1 16,-9-10 1-16,-4-10 1 0,-10-6 1 16,-6-11-1-16,-16-7-2 15,-14-13 1-15,-19-1-1 16,-17 0-1-16,-10-1 0 16,-10 8 1-16,-23-2 0 15,-11-3 1-15,-8 1 1 16,-4 1 0-16,-6 1 0 15,2 7-1-15,0 12 0 16,1 15-2-16,-5 8-2 16,-7 10 3-16,-10 8 1 15,-10 3 1-15,-11 7-1 16,-3 9 1-16,2 6-2 16,14 14-5-16,9 6 4 0,11 6-2 15,11 0 0-15,8 0-13 16,8 20-53-16,7 10-33 15,4 10-31-15,2 7-96 16</inkml:trace>
  <inkml:trace contextRef="#ctx0" brushRef="#br0" timeOffset="12430.5">28520 6400 590 0,'0'0'89'0,"0"0"-16"0,0 0 3 15,0 0-16 1,0 0-29-16,0 0-17 0,0 0-14 0,21 14 6 16,-5 25-5-16,6 8 12 15,-2 16 1-15,-1 5-4 16,-4 0-2-16,-3-1-2 16,-4-11-3-16,-4-10-1 15,-1-10 3 1,-3-12-3-16,0-8-2 15,0-7 2-15,0-6-2 16,0-3 1-16,0 0-1 16,-15-15 16-16,-4-20 8 15,1-15-19-15,3-18-2 0,6-17 7 16,7-11-9-16,2-3 0 16,0 9-1-16,24 10-1 15,9 17-2-15,4 20-2 16,0 17 5-16,-1 16-1 0,2 10 0 15,2 0 0-15,4 33-2 16,2 10 3-16,-7 5 4 16,-7 4 0-16,-10 3-4 15,-9-3 3-15,-4 0-1 0,-4-2 0 16,-5-2-1-16,0-2-1 16,0-8 1-16,0-9-1 31,0-12 1-31,-3-10 3 15,-2-7-3-15,1 0 0 16,-7-10 2-16,-3-29 14 0,-1-13-14 16,-1-9-3-16,8-6 0 15,6 2-1-15,2 4-1 16,0 4 1-16,20 5 0 16,9 6-4-16,4 7 4 15,5 13 0-15,4 6-1 0,-1 8 1 16,1 9 2-16,-3 3-1 15,0 0 1-15,-3 20-1 16,-5 7 2-16,2 10 7 16,-2 11-9-16,-4 6 2 0,-4 8 2 15,-13 8 3-15,-3 5-5 16,-7 5-1-16,0-1 1 16,-2-3 3-16,-19-6-5 15,-2-10-33 1,2-12-68-16,7-10-174 15</inkml:trace>
  <inkml:trace contextRef="#ctx0" brushRef="#br0" timeOffset="14715.5">29683 7219 14 0,'0'0'360'0,"0"0"-291"16,0 0-19-16,-131-77 19 16,97 63-20-16,-4 4-2 15,-8 2-10-15,-12 6 1 16,-5 0-11-16,-4 2 6 0,-2 0 5 15,0 0-15-15,-2 0-4 16,-1 7-3-16,3 4 5 16,5 1-3-16,1 6-7 15,1 6-1-15,0 5 1 16,-6 4 3-16,-3 6-5 16,-4 1 1-16,-2 4 3 15,4 4-3-15,1 2 1 16,8 2-4-16,6 2 7 15,9 3-4-15,8-1-1 16,10 4-3-16,2 0 3 0,8 7-5 16,5-3 0-16,5 2 0 15,9 3 0-15,2 6 1 16,4 3-5-16,27 3 3 16,15 1 5-16,22-4-4 15,18-4 6-15,24 5 1 16,12-3-3-16,9 0-2 15,6-2-3-15,-2-10 2 16,4-12-4-16,-3-10 3 16,4-12-4-16,1-9 2 15,-1-12 3-15,-1-9-5 16,-6 0-3-16,-1-4 2 16,-1-17 0-16,-2-5 1 0,-4-9 1 15,-7-4 0-15,-4-7-1 16,-7-7 3-16,-2-10-3 15,-11-4 3-15,-9-5-1 16,-12-13 0-16,-15-8-2 16,-16 1 6-16,-17 1-6 15,-18 3 0-15,-7 1-1 16,-12 0-2-16,-23 2 3 16,-3-5 0-16,-5 6 0 15,1 1 3-15,-7 3-3 16,-9 4-4-16,-9 5 1 15,-10 6 0-15,-13 2-3 16,-5 5 6-16,-6 8 0 16,-4 6-1-16,0 7 4 0,1 7-1 15,0 8-1-15,11 4-1 16,11 3 0-16,8 3 1 16,10 5 0-16,3 3-1 15,5 1 0-15,-2 3 0 16,6 0-8-16,-6 5-20 15,-5 17-23-15,3 4-19 16,2 6-25-16,9 3-117 16,13-5-199-16</inkml:trace>
  <inkml:trace contextRef="#ctx0" brushRef="#br0" timeOffset="15872.83">29306 7950 211 0,'0'0'424'0,"0"0"-341"0,0 0 21 16,0 0-29-16,0 0-40 15,0 0-17-15,-7-11-18 16,7 46 0-16,0 20 9 16,0 11 23-16,0 4 1 15,0 5-14-15,0-1-9 16,0-6-6-16,-2-10 5 15,0-13-8-15,2-14 3 16,0-9-2-16,0-8-1 16,0-8-1-16,0-6-46 15,0 0-31-15,-4-12-57 16,-3-20-299-16</inkml:trace>
  <inkml:trace contextRef="#ctx0" brushRef="#br0" timeOffset="16154.12">29220 7945 298 0,'0'0'278'16,"0"0"-175"-16,0 0-9 15,0 0-23-15,0 0-33 16,0 0-18-16,146 8 27 16,-86 29-18-16,8 10 19 15,-4 3-16-15,-1 2-1 0,-3 4-15 16,0 1-4-1,-2-8-7-15,-3-4-2 0,-1-9-2 16,-11-11 2-16,-10-6-2 16,-8-9 2-16,-8-6-3 15,-3-4 0-15,-5 0-27 16,-3-4-25-16,-2-22-52 16,-4-10-75-16,0-10-144 15</inkml:trace>
  <inkml:trace contextRef="#ctx0" brushRef="#br0" timeOffset="16385.84">30011 7860 11 0,'0'0'578'15,"0"0"-461"-15,0 0 31 16,0 0-51-16,0 0-28 16,0 0-43-16,0-46-26 0,0 76-1 15,0 18 1 1,0 13 40-16,0 6-8 15,0 6-10-15,0-1 1 0,0 3-11 16,0-8-6 0,0-5-3-16,0-11-1 0,0-11 0 15,0-10-2-15,0-6-70 16,0-10-105-16,-12-10-479 16</inkml:trace>
  <inkml:trace contextRef="#ctx0" brushRef="#br0" timeOffset="30545.23">15749 8462 340 0,'0'0'56'16,"0"0"-5"-16,0 0 11 15,0 0-6-15,0 0 1 16,0 0 1-16,0 0-1 0,0-40-26 15,0 40-14-15,0 0-10 32,0 0-6-32,6 0 0 15,1 0 5-15,4 10 8 16,4 4 6-16,4 4-7 0,4 3-1 16,4 5-1-16,2 6 7 15,8 3-6-15,3 9 3 16,2 2 0-16,3 5 2 15,1 3-7-15,3-4 2 0,3-4-4 16,-4-2 0-16,0-4 0 16,-6-3-7-16,-7-3 7 15,-6-5-5-15,-6 0-2 0,-8-3 1 16,-3-6 4 0,-6-3-4-16,3 0-1 0,-2-5 0 15,-3-4 0-15,-1-1 1 31,-1-5-2-31,-2 1 3 16,0-3-3-16,0 0 5 16,0 0-5-16,0 0 0 0,0 0 3 15,0 0-2-15,0 0-1 16,-7 0-1-16,-11 0-16 16,3-12-17-16,-1-4-36 15,3-2-41-15,1-6-48 16,4-8-86-16</inkml:trace>
  <inkml:trace contextRef="#ctx0" brushRef="#br0" timeOffset="31028.59">16355 8590 396 0,'0'0'60'0,"0"0"10"16,0 0 18-16,0 0-15 16,0 0-24-16,0 0-22 15,-10-30-13-15,4 30-8 16,-5 0-5-16,-5 14 7 16,-3 10 1-16,-2 5 18 0,-1 7-4 15,-5 6 10-15,-2 4-7 16,-5 12 9-16,-7 7-23 15,-11 5 15-15,-4 1-6 16,-4-3-10-16,3-3-5 0,-1-7 0 16,6-3-6-16,10-9 3 15,6-7-1-15,10-7-1 16,5-6-1-16,5-4 1 16,6-5-1-16,1-3 0 15,2-6 3-15,4-2-2 0,1-3 0 31,0-3 0-31,2 2 0 16,0-2 2-16,0 0 0 16,0 0 2-16,0 0-3 0,0 0-2 15,0 0 0-15,0 0 0 16,0 0-13-16,0 0-32 16,0 0-36-16,0 0-79 15,0 0-85-15</inkml:trace>
  <inkml:trace contextRef="#ctx0" brushRef="#br0" timeOffset="32116.42">15728 9549 270 0,'0'0'114'16,"0"0"-17"-16,0 0-10 16,0 0 1-16,0 0-48 15,0 0-20-15,-2-18-12 0,2 18-3 16,0 10 12-16,18 10 37 31,11 6-20-31,9 4-5 16,10 4-6-16,11 6-4 0,3 2 3 15,3 6-3-15,2 3-6 16,0 0-2-16,-5 2-4 16,-2-4 1-16,-6-3-1 15,-6-8-3-15,-9-6 2 16,-6-6-4-16,-11-3 0 0,-6-5 2 16,-3-4-4-16,-5-3 4 15,-4-8-3-15,-2-1 1 16,0-2-1-16,-2 0 2 15,0 0 0-15,0 0-1 16,0 0-2-16,0-16-21 0,-16-4-62 16,-3-4-34-16,-4 1-66 15,3-2-105-15</inkml:trace>
  <inkml:trace contextRef="#ctx0" brushRef="#br0" timeOffset="32400.65">16475 9709 446 0,'0'0'90'15,"0"0"-27"-15,0 0-4 0,0 0-11 16,-140-6 7-16,88 36-15 16,1 16-7-16,-4 12-11 15,1 11 1-15,5-1 0 0,4-2-8 16,8-5-11-16,3-10 2 15,5-5-3-15,7-9-1 16,9-11-1-16,3-8 2 16,10-6 0-16,0-6-3 15,0-1-4 1,0-5-18-16,0 0-51 16,4-1-15-16,17-32-56 15,8-16-164-15</inkml:trace>
  <inkml:trace contextRef="#ctx0" brushRef="#br0" timeOffset="33100.99">16734 8622 403 0,'0'0'43'31,"0"0"-2"-31,0 0 30 16,0 0 30-16,0 0-50 15,0 0-28-15,2-33-14 16,27 16-5-16,14 3 10 0,9-6-9 15,12 2 3-15,5-3 2 16,-1 2-4-16,1 1 0 16,-6 4-1-16,-8 2-1 0,-7 8 2 15,-11 4-4-15,-10 0 2 16,-4 8-3-16,-4 14 11 16,-3 10 6-16,2 2 3 15,2 7-6-15,0 5 0 16,0 5-3-16,0 9-3 0,1 7 2 15,-2 7 1-15,-3 3-7 16,-3 4 4-16,-1 4 3 31,-1-4-9-31,-3 2 3 16,4-3-3-16,-1 1-1 0,3-10-1 16,1-4 2-16,3-11 0 15,-1-10-2-15,-3-7 1 16,-3-10-1-16,-7-9 0 15,-4-2 0-15,0-6-1 16,-6 6-2-16,-32 3 2 0,-20 1 4 16,-12 2 1-16,-9-4-3 15,0 1-2-15,8-4 2 16,9-3-1-16,17-4-1 16,14-6 0-16,16-3 2 0,10 2 2 15,5-3-4-15,0 0 3 16,0 0-3-16,0 0-10 15,2-6-29-15,16-17-27 16,11-10-64-16,4-9-162 16</inkml:trace>
  <inkml:trace contextRef="#ctx0" brushRef="#br0" timeOffset="33971.74">18283 8860 582 0,'0'0'31'0,"0"0"-9"16,0 0 3-16,0 0 45 15,0 0 14-15,0 0-63 16,-5-29-10-16,34 13 3 15,7-2-12-15,3-4 1 0,-4-2 1 32,1-3-2-32,-7-2 2 15,-5-5 4-15,-9-5-7 16,-8-5 4-16,-7-6-5 16,0 0 0-16,-4 4 0 15,-16 9 1-15,-7 11-1 0,-2 15-1 16,-2 11-5-16,-8 0 6 15,-5 32 0-15,-3 17 0 16,1 11 0-16,1 5 0 0,9 3 3 16,11-2 0-16,13-6 0 15,9-4 2-15,3-10-3 16,7-7 4-16,26-6-6 16,17-12 1-16,12-10 3 15,13-11 4-15,2 0-6 0,-6-11 4 16,-13-7 1-16,-23 1-7 31,-15 0 3-31,-13 2 2 16,-7 3-4-16,0 1-1 15,-15 8-4-15,-14 3-2 0,-7 0-1 16,-4 17 7-16,0 12 4 16,6 2-4-16,8 8-1 15,5-2 1-15,13 3 1 16,5 1 0-16,3-4 2 15,7-8-3-15,22-5 3 0,6-8-2 16,13-8 2-16,7-6 5 16,6-2-4-16,1-4 4 15,-2-16-4-15,-9-4-2 16,-4-5-2-16,-11-5 2 0,-10-8-1 16,-10-9 2-16,-7-6-3 15,-4-6 3-15,-5 10 1 16,2 9-2-16,0 13 0 31,-2 16 1-31,2 8 7 0,-2 7 4 16,0 0-14-16,2 7-3 15,2 20-3-15,4 8 6 16,1 7 6-16,1 2 2 16,4-3-6-16,1 5 5 0,4-5-1 15,0-3-3-15,1-3-2 16,-1-8 3-16,0-8-2 15,-3-9-2-15,-3-6-1 16,-1-4-46-16,-4 0-57 16,-5-12-209-16</inkml:trace>
  <inkml:trace contextRef="#ctx0" brushRef="#br0" timeOffset="34322.8">18994 8329 580 0,'0'0'43'0,"0"0"23"15,0 0 13-15,0 0-21 16,0 0-46-16,0 0-12 0,-18 4-11 16,7 37 11-16,-7 3 10 15,-9-2 6-15,-10-3-1 16,-1-7-1-16,-5-8 1 15,8-7-5-15,8-7-4 0,7-10 0 16,11 0 1-16,2-4 6 16,7-17-3-16,0-8-2 15,0-2-5-15,0-4 0 16,4-1 2-16,8 0-5 16,1 0 1-16,3 4 0 0,2 6-1 15,2 5-14-15,5 11-36 31,8 8-56-31,9 2-64 16,7 0-59-16</inkml:trace>
  <inkml:trace contextRef="#ctx0" brushRef="#br0" timeOffset="34622.87">19315 8226 553 0,'0'0'93'0,"0"0"-6"15,0 0 6-15,0 0-44 16,0 0-13-16,0 0-32 16,4 21-4-16,19 33 12 15,1 14 29-15,5 7 1 0,-2 5-20 16,-2 2 1-16,2 2 4 16,-3-1-6-16,-2-5-5 31,-1-11-8-31,-2-12-4 15,1-13-3-15,1-11 1 0,0-12 2 16,-2-4-4-16,-9-10-4 16,0-5-60-16,-8 0-43 15,-2-10-85-15,0-22-176 16</inkml:trace>
  <inkml:trace contextRef="#ctx0" brushRef="#br0" timeOffset="35943.25">19300 8860 320 0,'0'0'182'16,"0"0"-105"-16,0 0 14 0,0 0 2 16,0 0 4-16,0 0-59 15,73-58-18-15,5 37 0 16,0-4 1-16,-6-2-8 16,-8-2-7-1,-8 0-3-15,-12-6 0 16,-8-3-1-16,-16-5 3 15,-9-13-5-15,-9-7 1 16,-2-8-1-16,-2 4 3 16,-13 9-2-16,1 15 4 0,5 17-5 15,5 16 1 1,2 10 6-16,2 0-7 0,0 12-5 16,0 29-7-16,0 17 12 15,4 7 1-15,9 10 8 16,-1-1-4-16,1-2 6 0,1 2 0 15,-1-3 5-15,3-9-9 16,1-11-7-16,1-10 4 16,-3-15 1-16,4-12-2 15,-6-10 0-15,3-4-1 16,1 0 0 0,1-29-2-16,-2-15-6 15,-1-14-14-15,-1-5 16 16,-1-4-2-16,2 7 3 15,1 11 0-15,-3 12-4 16,1 11 3-16,-5 11 3 0,-3 10 1 16,2 5-2-16,-4 0 1 15,3 8-1-15,3 18 2 16,2 8 4-16,-1 2 4 16,3 1-1-16,1 1 0 15,1-4-1-15,6-5 0 0,2-2 1 16,3-8 0-16,4-6-2 15,3-6 0-15,3-7-1 16,2 0 4-16,1-17-8 0,-5-14 4 16,-1-6-4-16,-8-10-2 15,-5-5-2-15,-6-4 1 32,-5 0 3-32,-6 3-1 15,-4 14 1-15,0 7-2 16,0 10-2-16,-2 8 1 0,-8 5 0 15,4 6 2-15,-3 3-2 16,0 0 1-16,-5 12 1 16,2 20-2-16,-5 8 3 15,9 8 0-15,3 2 1 16,5 0 4-16,0-1-2 0,0-3 1 16,0-2-1-16,18-7-2 15,6 0 4-15,8-12-2 16,11-6-3-16,5-14 11 15,8-5-7-15,0 0 3 0,2-26-7 16,-5-9 1-16,-4-11-1 16,-7-16-6-16,-6-11 4 15,-7-14-5-15,-9-15 0 16,-10-2 2 0,-6 8 4-1,-4 23-1-15,0 24 1 0,0 26-2 16,-14 14 2-16,-3 9-4 15,-6 10 1-15,1 22 4 16,4 7 2-16,13 2 0 16,5-1 1-16,3-2 2 0,25-6-3 15,11-5 6-15,3-9-6 16,7-9 6-16,2-1-8 16,-2-6 3-16,-2 1 4 15,-9-1-7-15,-9 1-1 0,-14 6 1 16,-7 4 0-16,-8 8-10 15,0 7 6-15,0 4 4 16,-12 3 0-16,-1-2 6 16,7-3-6-1,6-1 0-15,0-5 0 0,0-7 4 0,19-3-4 32,12-4 1-32,5-5 2 15,9-5 0-15,1 0-2 16,-1 0 6-16,4-7-6 15,0-9 1-15,-2 2-1 0,-3-2-1 16,-4 0-1-16,-9 2 1 16,-6 4 0-16,-9 1 3 15,-5 7-6-15,-7-1 3 16,-2 3 0-16,1 0-1 16,0 0-13-16,-3 0-13 0,0 0-5 15,0 3-13-15,0 6-8 16,-14 3-71-16,-13 1-188 15</inkml:trace>
  <inkml:trace contextRef="#ctx0" brushRef="#br0" timeOffset="48826.68">18181 10770 479 0,'0'0'55'0,"0"0"15"15,0 0 13-15,0 0-31 16,0 0-2-16,0 0 13 15,0 0-32-15,-9-42-20 0,9 42-11 16,4 0-3-16,30 19 3 16,12 10 17-16,10 5 5 15,10 7-1-15,11 5-10 16,8 3 11-16,4 8-4 0,2-1 1 16,-7-2-12-16,-3-2 2 15,-7-8-2-15,-12-4-3 16,-5-5 3-16,-7-8-6 15,-10-6 0-15,-9-7 3 0,-11-6-3 16,-8-7-1-16,-8-1 0 16,1 0 3-16,-5 0-1 31,2 0-2-31,-2 0 3 16,0 0 0-16,0-1 2 15,0-7-1-15,0-6-2 0,-19-4-2 16,-5 0-37-16,-2-3-31 15,-1 3-45-15,0-1-103 16,0-2-193-16</inkml:trace>
  <inkml:trace contextRef="#ctx0" brushRef="#br0" timeOffset="49261.49">19016 10493 501 0,'0'0'45'31,"0"0"27"-31,0 0-18 16,0 0-37-16,0 0 2 0,-148 90 38 16,94-30 21-16,0 5-42 15,-2 5 2-15,2 3-10 16,-4 19 7-16,-4 8-3 0,0 10-6 15,-5 9-6 1,-2 1-5-16,0-6-10 0,5-10 3 16,0-14-3-16,14-17 4 15,7-17-7-15,14-10 1 16,12-16-1-16,3-10-2 0,9-10 0 16,1-4 2-16,2-4 0 15,2-2 0-15,0 1 1 16,0 2 6-16,0 0-8 15,0-2 3-15,0-1 3 16,0 0-5 0,0 0 4-16,-2-7-6 15,2-10-66-15,0 1-28 16,0-4-79-16,0 1-90 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42:33.647"/>
    </inkml:context>
    <inkml:brush xml:id="br0">
      <inkml:brushProperty name="width" value="0.05292" units="cm"/>
      <inkml:brushProperty name="height" value="0.05292" units="cm"/>
      <inkml:brushProperty name="color" value="#FF0000"/>
    </inkml:brush>
  </inkml:definitions>
  <inkml:trace contextRef="#ctx0" brushRef="#br0">20367 5642 472 0,'0'0'152'16,"0"0"-46"-16,0 0-1 0,0 0-15 16,0 0-29-16,0 0-25 15,0 0-21-15,3-24-14 16,-3 24-1-16,0 4 0 16,4 19 0-16,0 5 7 0,0 8 10 15,0 5 0-15,-4 8 4 16,0 3 0-16,0 2 1 15,0-1-13-15,0-4 0 16,0-3-5-16,-6-5 0 16,6-11 2-16,0-6-5 0,0-8 0 15,0-4 2-15,0 0-3 32,0-4 0-32,8-1 1 15,3 2-1-15,1-4 3 16,9 0-1-16,8-3 0 0,9-2 4 15,13 0 0-15,9 0 0 16,7-12 1-16,-2-6-7 16,-3 0 1-16,-6 1-1 15,-11 3 2-15,-10 2-1 0,-12 3 4 16,-8 3-2-16,-6 1-1 16,-7 2-1-16,1 1 1 15,-1 0-2-15,-2 0 0 16,0-1-5-16,2 1-26 15,-2 0-20-15,0-1-46 0,-9-4-56 16,-13-2-219-16</inkml:trace>
  <inkml:trace contextRef="#ctx0" brushRef="#br0" timeOffset="802.72">21063 5104 581 0,'0'0'83'0,"0"0"14"0,-125-99 4 16,74 79-45-16,-1 8-15 15,-6 8-14-15,-4 4 1 16,-5 2-14-16,-13 22-2 0,-2 12-8 31,-5 11 12-31,4 8-8 16,5 10 3-16,8 8-5 16,4 10 6-16,3 5-8 15,8 2 14-15,4 2-7 16,6-1-4-16,12-1-1 0,6-2 4 15,7-3-6-15,8-1-3 16,8-1 2-16,4-6 2 16,0-1-2-16,21-4 1 15,16-5-4-15,15-1 4 16,14-6 5-16,22-4-3 0,18-2 4 16,23-3-2-16,18-9 8 15,12-10-13-15,2-13-3 16,-3-14 2-16,-13-5 0 15,-10-7-1-15,-14-20 3 0,-16-7 2 16,-9-7-5-16,-9-9 5 31,-8-6-4-31,0-6 2 16,-8-12-2-16,-5-8 2 16,-2-11 1-16,-14-5-2 0,-14-1-1 15,-11 7-2-15,-19 5 4 16,-6 4-2-16,-6 4 2 15,-26 1 3-15,-12 2-5 16,-9 0 9-16,-8 1-10 0,-7 0 0 16,-9 9 4-16,2 8-5 15,-3 10 1-15,2 9-1 16,4 10-4-16,3 6 4 16,3 9 0-16,-1 5 2 15,-1 9-4-15,4 0 4 0,4 0-2 16,7 0 0-16,8 12 0 15,3 1-4-15,3-1-5 32,4 2-19-32,-3 2-10 0,3 2-12 15,3 3-16-15,8 1-36 16,11 0-65-16,10-3-204 16</inkml:trace>
  <inkml:trace contextRef="#ctx0" brushRef="#br0" timeOffset="2824.48">22982 4957 481 0,'0'0'55'0,"0"0"18"0,0 0 11 31,-129-71 11-31,84 57-35 16,-4 7-3-16,2 0-14 15,1 7-10-15,-1 0-9 0,-5 0-4 16,-10 9-8 0,-11 15-4-16,-12 10 5 0,-2 6-3 15,-1 8 2-15,7 5-4 16,9 6 5-16,5 7-2 16,5 2-7-16,8 9-1 15,3 3 6-15,6 3-3 0,5-1-1 16,7-2 2-16,2 0-3 15,4-2-4-15,7 3 0 16,7-3 4-16,8-1-3 16,5 0 0-16,0-1-1 0,24-2 0 15,15-2-1-15,7-3 2 16,10-6 7-16,6 0-6 31,7-5 3-31,7 0-2 16,7-3 1-16,9-9 0 0,5-7-2 15,3-8 3-15,6-15-3 16,-2-10-1-16,8-6 2 16,1-4 0-16,13-26-2 15,-2-8 7-15,1-10-8 16,-7-3 3-16,-9 0-2 0,-4-4 1 16,-9 1 2-16,-11-2-1 15,-8-4 1-15,-7-6-1 16,-3-7-3-16,-7-11 5 15,-7-7-5-15,-10-4 2 16,-12-7 1-16,-14-2-2 0,-12-1 2 16,-5-3 6-16,-18 1-5 15,-26 5-2-15,-14 3 2 32,-14 3-3-32,-12 4-1 0,-15 12 0 15,-9 14 0-15,-9 14 2 16,-3 16-2-16,2 9 0 15,0 10 1-15,1 13-2 16,13 4 1-16,15 0-2 16,22 4 1-16,18 10 1 15,13 1-7-15,12 5-19 0,-1 4-6 16,10 7-13-16,3 5-24 16,8 8-18-16,4 2-86 15,0-4-161-15</inkml:trace>
  <inkml:trace contextRef="#ctx0" brushRef="#br0" timeOffset="3710.59">23165 5596 395 0,'0'0'117'16,"0"0"-47"-16,0 0 40 15,0 0-13-15,-21-114-23 0,6 99-18 16,-7 4-9-16,-1 3-20 16,-3 2-8-16,-5 5-5 15,-3 1-8-15,-2 0-3 16,1 0 1-16,-3 15-2 0,5 13-2 15,-1 6 0-15,3 7 0 16,9 3 0-16,8-5 0 16,10 1-2-16,4-5 2 15,0-3 0 1,20-4 2-16,9-4-2 16,9-2 0-16,11-3 3 15,7-7 3-15,4 1 0 16,2-3 0-16,-1-1-2 15,-9 2-3-15,-4-1 0 16,-11 0 0-16,-5 2 0 0,-8 3-1 16,-6-4 0-16,-5 4-1 15,-4 0 1-15,-5 4 0 16,-4 2-1-16,0 2 2 16,-2 1 0-16,-19 1 2 15,-8 2-1-15,-12-3 2 0,-8-4 2 16,-7-2 0-16,-2-6-2 15,3-7 0-15,6-5 3 16,6 0 3-16,8 0-6 16,8-9 3-1,6-7-4-15,4 0-3 16,3-1 0-16,3 2-9 16,5-4-42-16,4 2-37 15,2-2-57-15,0 4-317 0</inkml:trace>
  <inkml:trace contextRef="#ctx0" brushRef="#br0" timeOffset="6650.51">22701 4819 229 0,'0'0'72'0,"0"0"-11"15,0 0 6-15,0 0-15 16,0 0 2-16,0 0-23 16,0 0-10-16,36-37 6 0,-20 27-4 31,3 1-5-31,6-5-7 15,6-1 7-15,5-2-2 16,5-2 0-16,5-1 1 16,5-2-8-16,5 0 2 15,1 1 0-15,1 0 3 16,0 3-8-16,5-1-2 0,-1 3 1 16,1 2-4-16,2 3 3 15,2-1 1-15,2 2 0 16,2 1 1-16,3 4 5 0,3 2 0 15,4 3-1-15,1 0-3 16,-2 0-4-16,-4 3 6 16,-5 4-5-16,-8 5 2 15,-5-2-2-15,-2 0 0 16,-3 2-3-16,1 1 1 0,-3 2 0 31,2 2-1-31,1 5 0 16,2 0 5-16,-5 5-5 15,0 2 2-15,-3 2 0 16,-7 2 1-16,-1 4-3 0,-4 7 2 16,0 0-3-16,-5 6 1 15,1 2 2-15,-3 3-1 16,-2-2-2-16,-8 1 0 16,-1 1 0-16,-7-2 0 0,-2 0 0 15,-4-4 0-15,-1 2 4 16,-4-3-3-16,2 0 3 15,-2 0-2-15,0-2 0 16,0-2-1-16,0 0 1 0,0-1 0 16,0-2-2-16,-6 0 5 15,-4-1-2-15,-1-2 0 32,-1 0 2-32,0-1-4 15,-3-2 5-15,-4 2-4 16,1 0 0-16,-1-3 0 0,-2 1 0 15,-1-3-1-15,-2 0-1 16,-3-1 3-16,-4 1 0 16,0-6-2-16,0 1 0 15,0-3 2-15,-1-1-2 0,-4-4-1 16,-2 2 1-16,-6-1 3 16,-1-1-2-16,1 0-2 15,-1-4 7-15,3 2-6 16,2-1 0-16,-1 0-1 15,1 0 1-15,3-2 1 0,-4-2 1 16,1-2 2-16,-2 0-4 16,-5 0-1-16,1-1 2 15,-6 3 2-15,5 1-3 16,1-1 0 0,3 2-1-16,3-4-2 15,4 0 2-15,5-2 0 16,2 0 2-16,2 2-5 15,-4 0 4-15,0 0-1 16,2 1 3-16,-2-2-3 16,4 0-2-16,0-4 0 0,0 1 0 15,0-1 2-15,1 0 0 16,-1 0 5-16,-2-3-5 16,0-1-1-16,0 6 0 15,0-3 1-15,0 2 2 16,2-2-2-16,3 1 0 0,-1 0 1 15,3-3-1-15,0 1 0 16,1-1 0-16,0 0 0 16,1 3 1-16,-3-2-1 15,0 2-1 1,0 0 1-16,-2-1 0 16,2 1 0-16,3-2 1 15,3 0-1-15,1-1 0 16,3 0 0-16,-3 0 0 15,1-2 1-15,-2 0-1 0,5 0 0 16,-2 0 0-16,1 0 0 16,0 1 0-16,1-1 0 15,-1 0 0-15,-3 2-1 16,-3-2 2-16,-2 0-1 0,3 0 0 16,1 0 0-16,1 0-3 15,5 0 2-15,4 0 1 16,2 0-2-16,1 0 2 15,-1 0 0-15,-1 0 0 0,2 0 0 16,1 0-6-16,-1 0 5 16,2-2-2-16,2 2 2 31,0-1-17-31,-3 1 9 16,3-4-4-16,-4-1-3 15,1 4 13-15,-1-3-12 16,0 1 4-16,-1-1 4 0,1-1 7 15,0-1-7-15,-2 2 4 16,4 1-4-16,0-1-5 16,2 4-15-16,0 0-45 0,0-1-63 15,7-1-198-15</inkml:trace>
  <inkml:trace contextRef="#ctx0" brushRef="#br0" timeOffset="8421.74">24708 5209 452 0,'0'0'73'0,"0"0"3"16,0 0 45-16,0 0-55 15,0 0-8-15,0 0-18 16,-63-59-9-16,47 56-5 16,-1 1-7-16,-4 2-6 15,-1 0 2-15,0 0-1 0,-2 5-2 16,1 8 0-16,1 6-1 16,-2 5-9-16,1 3 7 15,1 4-4 1,1 1 1-16,4-3 5 0,-1 4-7 0,3 4-2 31,-1-2 2-31,5 2-3 16,2 0 3-16,2 1-2 15,5-4-2-15,2 0 0 0,0 1-1 16,0-3 1-16,4 0 1 16,12-3 1-16,4-2-2 15,4-5-2-15,5-6 2 16,8-3 7-16,7-8-1 15,7-5-5-15,2 0 5 0,-1 0 2 16,-7 0-4-16,-8-10 1 16,-5 0-3-16,-8 2 1 15,-4-3 0-15,-4 4-1 16,-5-1-1-16,-2 4-1 0,-5-1 3 16,-1 4 1-16,-3 1-4 15,2 0 2-15,-2 0-2 31,0 0 3-31,0 0-1 16,0-2 1-16,0 2-3 16,0 0 1-16,0 0-1 0,0 0 0 15,0 0 1-15,0 0-1 16,0 0 0-16,0 0 1 16,0 0-1-16,0 0 1 15,0 0-2-15,0 0 1 0,0 0 0 16,0 0-1-16,0 0 0 15,0 0 0-15,0 0 0 16,0 0-4-16,0 0-5 16,0-2-21-16,-7 2-7 15,-4 0-23-15,-7 0-59 0,-2 0-187 16</inkml:trace>
  <inkml:trace contextRef="#ctx0" brushRef="#br0" timeOffset="10544.07">25331 5476 197 0,'0'0'225'15,"0"0"-156"-15,0 0-13 16,0 0 11-16,0 0-12 31,0 0-17-31,0 0 22 16,-15 14 7-16,15-14-27 0,0 0-12 16,0 0 0-16,0 2-10 15,0-2-10-15,0 0 0 16,0 2-6-16,0-2-1 15,0 2-1-15,0-2 3 16,0 0-3-16,0 0 1 0,4 0 1 16,19 3 0-16,8-3 9 15,13 0 4-15,14 0-2 16,23 0-3-16,25 0-4 16,24-13-2-16,10-1 5 0,7-2-9 15,-8-6 1-15,-8 0 0 16,-10 0 1-16,-9 0-1 15,-17 2 1-15,-12 4 0 16,-8 4-1 0,-10-1 0-16,-9 2 1 15,-7 1-2-15,-9 2 0 16,-5 1 1-16,-6 3 0 16,-4 1-1-16,-8-2 0 15,-7 3 0-15,-4 2 1 0,-6 0-2 16,0 0 1-16,0 0 0 15,0 0-1-15,0 0-3 16,0 0-7-16,0 0-5 16,-8 0-12-16,-8 0-34 15,-4 2-44-15,-4 0-115 0</inkml:trace>
  <inkml:trace contextRef="#ctx0" brushRef="#br0" timeOffset="10996.09">26239 4999 519 0,'0'0'110'16,"0"0"-3"-16,0 0-3 16,0 0-44-16,0 0-29 0,0 0-14 15,-9-4-16-15,9 8-1 16,9 20-1-16,22 12 1 16,12 9 22-1,15 1 3-15,4 5-7 16,5 0-4-16,-1-3-9 0,-5-2 2 0,-8-6-2 31,-3-5-3-31,-10-3 2 16,-7-6-4-16,-4-1 3 15,-6-4-1-15,-8-8-2 16,-4-3 1-16,-6-1 0 0,-3-7-1 16,0-1 2-16,-2-1-2 15,0 0 0-15,0 0-2 16,0 0-39-16,-6 0-18 0,-11-10-63 15,2-3-133-15</inkml:trace>
  <inkml:trace contextRef="#ctx0" brushRef="#br0" timeOffset="11429.88">26724 4895 588 0,'0'0'104'0,"0"0"12"16,0 0-51-16,0 0-40 16,0 0-23-16,0 0 7 15,-37 70 14-15,24-18 11 0,-3 6-4 16,-1 6-4-16,-6 5-4 15,-2 1-1-15,1 3-2 16,-5 6-4-16,0-3-1 0,-1-4-6 16,1-5 0-16,6-12-3 15,-2-8-2-15,5-12-2 16,5-8 3-16,1-8-2 16,7-5 1-16,3-9-1 15,2-1 2 1,0-4-3-16,2 0 2 15,0 3 2-15,0-3-2 16,0 0-3-16,0 0-7 16,0 0-8-16,0-7-23 15,0-5-10-15,0-2-18 0,4-4-71 16,9-3-162-16</inkml:trace>
  <inkml:trace contextRef="#ctx0" brushRef="#br0" timeOffset="13468.94">27699 4814 55 0,'0'0'589'0,"0"0"-462"15,0 0-29-15,0 0-8 16,0 0-46-16,0 0-33 15,0 0-11-15,5-19-8 16,6 55 5-16,5 15 3 16,3 17 10-16,-1 9-2 0,2 0-3 15,-2 3 1-15,-2-12-1 16,-3-8 2-16,0-9-4 16,-3-8 1-16,-4-8-4 15,-2-9 3-15,1-14-1 0,-5-3 0 16,0-7 1-16,0-2 1 15,0 0 10-15,-5-20-2 16,-17-12-6-16,0-11-6 16,-5-12 5-1,5-14-5-15,6-13-2 16,11-12 0-16,5-2 2 16,5 6-3-16,26 12 2 15,10 17-5-15,3 15-1 16,3 16-3-16,-1 14-1 0,2 12 11 15,-4 4 0-15,-3 8-3 16,-6 20 1-16,-8 4 1 16,-12 1 0-16,-11 6 1 15,-4 3 0-15,-6 9-5 16,-30 3 5-16,-6 0 2 0,-5-3-2 16,7-10 5-16,9-10-2 15,11-16 3-15,11-5-6 16,7-7 0-16,2-3-6 15,0 0 3-15,22 0-5 16,9-9 8 0,10-3 0-16,3-2 4 15,-1 4 0-15,-1 6-2 16,-5 4-1-16,-1 0-1 16,0 0-2-16,-2 24 0 15,-3 6 2-15,-7 7-4 0,-4 2 4 16,-11 3 0-16,-6-2 0 15,-3-1-2-15,-6-3 2 16,-23-4 0-16,-8-1 5 16,-10-4 1-16,-4-3-5 15,-7-5 4-15,0-8 2 0,0-5-3 16,5-3-4-16,8-3-1 16,7 0-16-16,7-3-31 15,11-13-32-15,11-6-78 0,9-6-132 16</inkml:trace>
  <inkml:trace contextRef="#ctx0" brushRef="#br0" timeOffset="14238.66">28537 4339 588 0,'0'0'119'0,"0"0"-42"16,-127-94 7-16,69 67-34 16,-11 9-8-16,-9 7-19 0,-9 9-10 15,-9 2-7-15,-4 5 5 16,-7 21-5-16,0 11 7 15,0 9 3 1,9 10-9 0,11 12-3-16,11 9-2 0,12 7 3 15,12 4 3-15,13 6-3 16,4 9-3-16,16 5 4 16,3 8-4-16,11-2-1 15,5-3-1-15,0-7 4 0,11-3-2 16,14-2-1-16,6-6 2 15,8-3 0-15,3-11-1 16,9-2-2-16,12-11 0 16,8-5-1-16,16-9 1 15,11-10 8-15,9-12-1 0,4-10-6 16,1-12 7-16,2-8-8 16,-2 0 4-16,5-20-3 15,-3-11 0-15,-3-8 1 16,0-12 1-1,-8-7-3-15,-5-11 3 16,-9-12-1-16,-13-7-2 16,-7-6 3-16,-13-2-3 15,-9 1 2-15,-10 3-1 16,-8-2 4-16,-8-7-4 0,-11-3 1 16,-10-2 2-16,0 1 4 15,-4 8-6-15,-25 6 8 16,-6 7-6-16,-13 12 3 15,-7 7 4-15,-19 9-6 16,-17 8 3-16,-25 8-8 0,-15 10 5 16,-10 11-8-16,1 10 6 15,11 9 1-15,13 0-4 16,22 0 0-16,22 12-5 16,16 6-1-16,15 4-32 0,1 7-30 15,4 6-8-15,2 8-26 31,1-2-143-31,4 0-315 16</inkml:trace>
  <inkml:trace contextRef="#ctx0" brushRef="#br0" timeOffset="22360.73">16397 7475 413 0,'0'0'55'0,"0"0"9"15,0 0 18-15,0 0 18 0,0 0-51 16,0 0-21-16,0 0-24 16,0-11-1-16,0 11 0 15,0 0 0-15,6 6 5 16,11 3 5-16,5 9 7 15,5 5 1-15,8 7-5 0,7 6 0 16,10 6 13-16,8 4-17 16,9 2-2-16,7 2 2 15,-3-2-9 1,1-3 1-16,-7-6-2 16,-10-7 1-16,-7-6-2 15,-13-7-1-15,-8-6 4 16,-6-4-4-16,-10-5 1 15,-3 0-1-15,-2-4 1 16,-1 2 3-16,-3-2-4 0,3 2 1 16,-2-2 3-16,-3 0-4 15,-2 0 2-15,0 0 1 16,0 0 1-16,0 0 5 16,0 0-7-16,0 0-2 15,-7-8-14-15,-13 0-40 0,-5-5-49 16,-2 1-115-16,1-5-202 15</inkml:trace>
  <inkml:trace contextRef="#ctx0" brushRef="#br0" timeOffset="22828.37">17113 7363 397 0,'0'0'88'0,"0"0"-15"15,0 0 28-15,0 0-11 16,0 0-17-16,0 0-34 0,-36-16-17 16,20 20-14-16,-6 12 6 15,-7 8 1-15,-5 8 4 16,-7 6 4-16,-9 8-3 15,-4 11 2 1,-3 3 4-16,-5 6-4 16,-1 2-6-16,6-2-2 15,5-4-3-15,7-8-6 16,9-8 2-16,7-9-6 16,5-7 6-16,6-5-4 15,2-6-2-15,3-5 1 0,3-1 0 16,0-1-1-16,-1-3 3 15,3-3-4-15,0 0 4 16,4-4 0-16,4 0-2 0,-2-2 1 16,2 0 0-16,0 0 0 15,0 0-2-15,0 0-1 16,0 0-3-16,0 0-13 16,0 0-39-16,0-8-38 15,14-2-80-15,-2-2-167 0</inkml:trace>
  <inkml:trace contextRef="#ctx0" brushRef="#br0" timeOffset="29460.91">16769 8514 440 0,'0'0'96'15,"0"0"-31"-15,0 0 7 16,0 0 13-16,0 0-5 15,0 0-27-15,0 0-17 16,0-22-15-16,0 22-7 0,0 0-5 16,0 0-5-16,0 0-4 15,0 0-3-15,0 16 0 16,0 14 2-16,7 12 1 16,2 10 3-16,0 6 9 15,-5 8-2-15,4-3 5 0,-4-1-5 16,2-8 0-16,7-8-6 15,-1-10 1-15,7-5 0 16,2-10 0 0,4-3 4-16,4-8 1 15,8-3 7-15,10-7-2 16,14 0 4-16,10-17-4 16,14-14-2-16,10-8-9 15,7-9 0-15,4-8 0 16,0-6 4-16,-3-7-6 0,2-3 3 15,4 0-2-15,0 3-1 16,1 2-2-16,-8 9 4 16,-9 9-1-16,-8 10-2 15,-9 11 0-15,-9 6-1 0,-11 7-3 16,-5 6 3-16,-8 1 0 16,-8 4 0-16,-6 1 0 15,-6 3-1-15,-8 0 1 16,-7 0 0-16,0 0 0 0,-4 0 0 15,-4 0-1-15,0 0-3 32,2 0 1-32,-2 0 0 15,0 0-6-15,0 0-4 16,0 3-7-16,0 9-25 16,0 2-8-16,-8 5-31 15,-13 3-39-15,-6 5-113 0,-10-3-240 16</inkml:trace>
  <inkml:trace contextRef="#ctx0" brushRef="#br0" timeOffset="36212.35">16108 9647 416 0,'0'0'71'0,"0"0"-16"15,0 0 18-15,0 0 12 16,0 0-20-16,0 0-13 15,0 0-21-15,0-8-13 16,0 8-6 0,0 0-8-16,8 0-3 15,5 6 7-15,6 10 4 16,3 3 12-16,7 4-11 16,7 3 6-16,6 8 2 15,7 4-9-15,11 7 2 16,0 2 2-16,7 4-5 0,4 2 0 15,-1-7 2-15,3 1-2 16,-4-2-5-16,-9-9-1 16,-4-4-5-16,-16-4 1 0,-6-5-1 15,-10-2 1-15,-2-3-1 16,-3-2 1-16,-6-4 0 16,0 0 0-16,-2-5-1 15,-4 0 0-15,-1-1 1 16,2-4 1-16,-6 0-1 0,0-2 2 15,-2 0 2-15,0 0-5 32,0 0 7-32,0 0-6 15,0 0 8-15,0-2-8 16,0-13-1-16,-10 1-11 16,-5-1-10-16,-1-2-20 0,-5 2-29 15,-4-6-30-15,0-2-116 16,-2-5-171-16</inkml:trace>
  <inkml:trace contextRef="#ctx0" brushRef="#br0" timeOffset="36762.49">16952 9581 466 0,'0'0'59'0,"0"0"4"16,0 0 36-16,0 0-26 16,0 0-24-16,0 0-15 15,0-8-4-15,-24 24-6 16,-9 12 10-16,-8 8 13 0,-3 5-13 15,3 7-5-15,-1 6-6 16,0 6 1-16,-3 3 3 16,-9 6-13-16,-1 0-4 15,-5 2-1-15,-2 4-4 16,-2 3-5-16,4-2 2 0,10-3 7 16,2-8-9-16,11-10 2 15,8-9 0-15,8-14-2 16,6-6 1-1,7-11-1-15,2-7 1 16,4-1-1-16,2-2-1 16,0-5 1-16,-2 3 6 15,2-1-6-15,0-2 0 16,0 2 6-16,0-2-3 16,0 0 0-16,0 0-1 15,0 0-2-15,0 0-4 0,0 0-10 16,0 0-19-16,0 0-37 15,0 0-24-15,10-7-40 16,-2-5-109-16,-1-1-122 0</inkml:trace>
  <inkml:trace contextRef="#ctx0" brushRef="#br0" timeOffset="49665.77">15319 11051 88 0,'0'0'72'15,"0"0"1"-15,0 0 2 16,0 0 11-16,0 0-11 0,0 0-28 15,0 0 17-15,-14-107-7 16,9 98 6-16,1 0-13 16,2 4-8-16,0 2 0 15,0-1-12-15,-1 4 3 0,3 0-13 16,-2 0 2-16,2 0-7 16,0 0 2-16,0 0-6 15,0 0-2-15,0 0-3 31,0 0 3-31,0 0-6 0,0 0 3 16,0 0-6-16,0 0-3 16,2 4-4-16,22 17 7 15,13 7 11-15,7 8 6 16,5 10-2-16,4 4 2 16,1 2-4-16,4 2 4 15,2-2-8-15,0-4 0 0,2-2-1 16,-1-1-8-16,-5-4 6 15,-5-2-3-15,-7-4-2 16,-6-3 1-16,-9-9-2 0,-6-3 0 16,-7-8 1-16,-8-2-3 15,-1-5 5-15,-5-4-2 32,-2-1 0-32,0 0 0 15,0 0 1-15,0 0 3 0,0 0-3 16,0 0 2-16,0 0-1 15,0 0-1-15,0 0-2 16,0 0-7-16,0-6-25 16,0-12-53-16,0-3-18 0,-2-5-76 15,-9-6-132-15</inkml:trace>
  <inkml:trace contextRef="#ctx0" brushRef="#br0" timeOffset="50199.03">16194 10946 515 0,'0'0'62'0,"0"0"-5"0,0 0 21 16,0 0-1-16,0 0-20 15,0 0-32-15,-28 0-14 16,5 25 12-16,-6 5 4 16,-2 1 8-16,-2 6-7 0,-6-1 4 15,-3 2-8-15,-7 4 5 16,-6 2-2-16,-5 4-13 15,-6 7-4-15,-1 5 2 16,1 4-6-16,3 0 2 0,5-6-1 16,12-8-4-16,5-11 0 31,10-10-3-31,10-3 2 16,0-4-2-16,5-5 0 15,5-5 2-15,3-5-2 0,3 0 2 16,5-5-1-1,0 0-1-15,0-2 1 0,0 0 1 16,0 0-1-16,0 0 1 16,0 0 0-16,0 0 0 15,0 0 1-15,0 0-3 16,0 0 0-16,0 0-3 0,0 0-10 16,0 0-30-16,0-8-51 15,9-7-50-15,6 0-142 16</inkml:trace>
  <inkml:trace contextRef="#ctx0" brushRef="#br0" timeOffset="100864.62">18075 7533 97 0,'0'0'47'16,"0"0"-24"-16,0 0 22 15,0 0-13-15,0 0 12 16,0 0-9-16,0 0 18 0,-33-96 7 16,31 94 22-16,-5 0-44 15,3-2-6-15,-2 2 5 16,-4-2 0-16,6 1 2 16,-1 0 4-16,3 3-6 0,2-2-2 15,0 2-13-15,0-2-7 16,0 2 1-16,0-2-2 15,0 0 0-15,0 0-5 16,0 1-4-16,0-2-3 16,16 0-2-16,8 2-4 0,17-1-2 31,15 0 6-31,19-2 2 16,18-1 5-16,28 0-6 15,24 1 2-15,24-2-3 16,21 2 5-16,10 0-4 15,5-2-1-15,3 3 3 0,-12 2-3 16,-16-1 2-16,-16 2 1 16,-20 0-2-16,-20 0-1 15,-18 0 2-15,-24 0 0 16,-26 0-1-16,-20 0-1 0,-15 0 0 16,-7 0 2-16,-7 0-2 15,-3 0 0-15,-2 0 1 16,0 0-1-16,-2 0 0 15,0 0 0-15,3 0 1 16,-3 0-1-16,0-2 0 0,0 2-1 16,0 0 0-16,0 0-2 31,0 0 3-31,0 0 0 16,0 0-8-16,3 0 2 15,3 11 6-15,3 6-1 0,4 13 1 16,5 8-1-16,2 12 0 15,0 8 2-15,0 9 0 16,-2 7 5-16,-7 6-2 16,-2 4 6-16,-2-2 1 0,0 1-5 15,1-2 0-15,3 4-1 16,-1 3 5-16,-2 3-2 16,-1-6-2-16,-1-2-3 15,0-2-2-15,-2-2-1 16,0 2 2-16,1-3 2 0,-1-3-2 15,-2-8 1-15,2-4-2 16,2-8 0-16,-4-4 0 31,0-3-1-31,-2-1 0 16,0-3 0-16,0-1 0 0,2-1 0 16,0-1 0-16,1 2 2 15,1-2-2-15,-2-4 0 16,2 0 0-16,1-4 1 15,0-2-1-15,1-2 1 16,1 0-1-16,-3 2 1 0,-2-6 2 16,3 4-3-16,0-4 0 15,-1 5-1-15,-2 0 2 16,3 3 0-16,-3-3 2 0,2-4-1 16,1-2 1-16,-1-2-3 15,1-2 2-15,2 1-2 16,-5 0 0-16,2-1 1 15,0-1-1-15,1-1 0 16,-1 3 0 0,1 1 0-16,-5 3-1 15,0-2 0-15,0 0 1 16,0-2 1-16,0 3-1 16,0-2-2-16,0 1 2 15,0-2 3-15,0 2-3 0,-3-1 0 16,-1 0 2-16,2 2-2 15,0 1 2-15,-3-4-2 16,3 4 0-16,2-4-1 16,0 4 1-16,0-3 2 15,0-1 0-15,-4 1-1 0,2 0 0 16,-3 0-2-16,-2 2 0 16,0-5 1-16,3 1 2 15,-2-4-1-15,1-4 0 16,1 0-1-16,1-2 0 0,3 0-1 31,0 0 1-31,-2-1 1 16,2 4-1-16,0-5-1 15,0 3 1-15,0-2 1 16,0-1-1-16,0 2 0 0,0 0 1 16,0 2-1-16,0 0 0 15,0 2 0-15,0-1 1 16,-5-2-1-16,5-3 0 15,-2-4 1-15,0 1-1 16,2-4 0-16,0 2 0 16,0-2 0-16,-2 2 0 0,2 1 0 15,-2 0 0-15,0-1 1 16,-1 1 0-16,1-1-1 16,0-3 0-16,-3 1-1 0,-4 2 1 15,1-1 9-15,-3 2-8 16,-5-1-1-16,-3-1 0 31,0 3 2-31,-4-1-1 16,-1-3 0-16,-1 4-1 15,-1-1 1-15,-3 1-1 0,0 2 1 16,-4 1-1-16,-2-3 3 16,-2 2-3-16,-1-2 1 15,-4 2-1-15,-1-2 1 16,-1-3-1-16,-3 3 0 0,-3-3-2 15,-2-2 2-15,-4 2 0 16,0 0 0-16,-2-1 0 16,-5 5 0-16,1-5 0 15,-2 5-2-15,-1 1 2 16,1 2 0-16,3 3 0 0,5-4 0 16,5 0 2-16,2-2 0 15,-2-2-2-15,-1-2 2 16,-1-2-2-1,-8 0 1-15,-5 0 1 16,-7 0-2-16,-8 4-1 16,-4 4 1-16,1 3-1 15,4 1 2-15,5-1-2 16,7 1 4-16,5-3-3 16,7-6 0-16,6 1-1 0,2-4 0 15,4 2 1-15,-1 1 1 16,-1-1-1-16,-1 4-2 15,0-3 0-15,-4 3 1 16,1 2 2-16,-3 1-1 0,-2-4 1 16,3 2-2-16,-2-4 2 15,1 2 0-15,0-4 2 16,-5 2-3-16,0-3 0 16,-2 0 0-16,-1 0 0 15,1 0 0 1,2 0 1-16,2 0 0 15,3 0-1-15,0 0 1 16,3 0-1-16,6 0-1 16,3 0 1-16,10 0 1 15,7 0 0-15,6 0-1 16,7 0 3-16,4 0-3 0,7 0 2 16,-2 0 1-16,2 0-2 15,0 0 0-15,0 0-1 16,0 0 0-16,0 0 0 15,0 0 1-15,0 0-1 0,0 0-1 16,0 0-3-16,0 0 3 16,0 0-4-16,0 0 4 15,0 0 0-15,0 0-3 16,0 0-1-16,0 0 5 0,0 0-4 16,0-3 2-16,0 2 1 31,6 1-5-31,15-5-16 15,10-1-48-15,4-10-115 16,11-11-310-16</inkml:trace>
  <inkml:trace contextRef="#ctx0" brushRef="#br0" timeOffset="101750.06">20936 8855 235 0,'0'0'247'0,"0"0"-184"15,0 0-14-15,0 0 21 16,0 0-4-16,0 0-19 0,0 0-18 15,-27 0-6-15,27 0 8 16,0 0-7-16,11 0-12 16,24 0-3-16,19-4 3 15,17-7-1-15,16-1 0 0,14-2 0 16,8-3-5-16,7-1-4 31,-4 2 6-31,-4 0-7 16,-9 2 0-16,-13 2 1 15,-9 1-1-15,-17 1-1 0,-9 3 0 16,-6-4 2-16,-10 2-2 16,-2-1 0-16,-4 1 4 15,-6 5-3-15,-5 3-1 16,-11-1 0-16,-3 2-1 0,-4 0 2 16,0 0-4-16,0 0-1 15,0 0 4-15,-4 0-3 16,-12 0-24-16,-9 0-37 15,-1 0-66-15,-1 0-81 16,2 0-297-16</inkml:trace>
  <inkml:trace contextRef="#ctx0" brushRef="#br0" timeOffset="102184.96">22052 8482 499 0,'0'0'95'16,"0"0"-33"-16,0 0 18 16,0 0 2-16,0 0-50 15,0 0-32-15,-6-8 0 0,12 31 7 16,14 2 6-16,7 3 6 16,7 0 0-16,1-2-5 15,6-6-6-15,-1-6-1 0,-5-3-1 16,-1-10-2-1,-12-1-1-15,-1 0-2 0,-6 0 6 16,-7-1-2-16,0-12 0 16,-6-1 1-16,-2 2 2 31,0-2 13-31,0 2-6 0,0 2-6 16,-10 5-2-16,-3 5-7 15,-7 0-1-15,-7 3 1 16,-4 23 0-16,-2 11 1 15,6 3 0-15,5 0-1 0,8 1 2 16,8-4-2-16,-1-2 0 16,7-8 0-16,0 1 1 15,0-5-1-15,5-4-17 16,17-5-84-16,7-6-174 16</inkml:trace>
  <inkml:trace contextRef="#ctx0" brushRef="#br0" timeOffset="111140.68">24014 8432 529 0,'0'0'36'0,"0"0"-26"31,0 0-4-31,0 0 12 16,0 0 20-16,0 0-8 0,-85 32-8 16,85-32 5-16,0 0 5 15,12-4 15-15,19-24-3 16,11-14-30-16,3-8-6 0,-7-7-5 16,-11-7-2-16,-10-2 9 15,-13-2 3-15,-4 0-1 16,0 1-4-16,-31 9 5 15,-7 8-8-15,-6 15 8 16,-1 16-7-16,-3 19-6 0,-8 0 0 16,-6 24-7-16,-8 22 6 15,5 12 0-15,12 15-2 16,11 11 1-16,12 4 2 16,13 0 0-1,12-5 2-15,5-17 0 16,0-11-1-16,31-11 0 15,16-10 3-15,9-8 5 16,7-13-1-16,-3-7 3 16,-14-6-9-16,-12 0 4 15,-18 0-3-15,-14-6 2 0,-2-7 2 16,0 1-7-16,-21 1 1 16,-5 11-2-16,-8 0-8 15,-1 21 7-15,1 20-4 16,3 12 3-16,4 6 1 0,12 3 1 15,1-4 1-15,10-9-2 16,4-8 1-16,0-10-3 16,29-11 4-16,20-11 4 15,18-9 0-15,22 0 7 16,11-19-9 0,8-10 2-16,-8-12-2 15,-11-11 2-15,-18-12-3 16,-19-4 2-16,-21-9-2 15,-18 1 2-15,-13 9 0 0,0 8-3 16,-13 15 12-16,2 18 15 16,1 14-9-16,6 10-12 15,0 2-6-15,2 14-11 16,-1 20 5-16,1 12 2 16,2 8 4-16,0 2 1 0,0 2-1 15,13 1 5-15,3-3 2 16,-1-5-5-16,6-5 2 15,-3-7 3-15,1-8-5 16,-5-8-2-16,-7-7-36 0,-7-11-90 16,0-5-144-16</inkml:trace>
  <inkml:trace contextRef="#ctx0" brushRef="#br0" timeOffset="111476.07">24394 7939 488 0,'0'0'60'0,"0"0"23"15,0 0-19-15,0 0-7 16,0 0 1-16,0 0-58 0,8-49-14 16,-14 86 14-16,-15 7 0 15,-8 2 15-15,-6-2-6 16,-5-4 4-16,-7-5 1 15,-1-10-8-15,2-11 1 0,4-14 5 16,8 0-1-16,12-2 3 16,11-22-10-16,11-6 0 31,0-4-2-31,33-4-2 0,12 4-1 16,11 4-2-1,0 4 3-15,-3 8-1 0,-4 6-29 16,-3 1-80-16,-1 3-50 15,-3-1-117-15</inkml:trace>
  <inkml:trace contextRef="#ctx0" brushRef="#br0" timeOffset="111758.81">24757 7696 452 0,'0'0'82'0,"0"0"13"15,0 0-29-15,0 0 6 16,0 0-63-16,0 0-9 0,24 32 0 15,-6 33 29-15,0 14 19 16,-1 20 6-16,4 17-24 16,-2 14-14-1,-1 0 43-15,3-3-43 16,-4-19-9-16,4-14 2 16,-1-9-8-16,-5-15 2 15,1-15 4-15,-5-18-6 16,-5-19-1-16,-1-12-53 15,-5-6-49-15,0-15 4 0,-9-26-145 16,-22-22-19-16</inkml:trace>
  <inkml:trace contextRef="#ctx0" brushRef="#br0" timeOffset="112812.69">24785 8536 314 0,'0'0'155'0,"0"0"-42"16,0 0-3-16,0 0-37 0,0 0-12 15,0 0-48-15,20-116-6 16,45 91 4-16,13-5-8 15,5-2 9-15,-1-10-9 0,-6-4 3 16,-11-5-3-16,-16-4 7 16,-18-6-1-16,-20 0-2 31,-11-6-1-31,0 5-4 16,-14 13 9-16,-3 12-3 15,6 19 5-15,6 15 5 16,3 3-13-16,2 0-5 0,0 15-23 15,0 25 3-15,0 16 18 16,0 14 2-16,0 11 2 16,9 9 7-16,2 6 6 0,0-2-6 15,1-7-1-15,3-17 5 16,3-16-2-16,5-16-9 16,-4-16 4-16,-3-10-5 15,-3-12 3-15,1 0 3 16,1-24 10-16,5-22-11 0,0-16-6 15,0-17 0-15,1-9 0 16,-2 4-3-16,4 10 3 31,-1 20-5-31,1 23 0 16,-6 14-5-16,-3 13-1 0,-1 4-3 16,-2 22 3-16,2 24 4 15,-2 14 5-15,3 12 2 16,-3 3 3-16,3-5-2 15,3-5 2-15,10-10 0 16,13-8 2-16,9-18 3 0,7-12-5 16,4-17 8-16,5 0-11 15,-5-29 8-15,-2-19-2 16,-9-14 0-16,-16-18-3 0,-13-16 0 16,-13-7-2-16,-7 7-1 15,0 17 0-15,-5 25 0 16,-8 23 0-16,0 12-1 15,4 14-10-15,-2 5 11 16,-1 5-19 0,-3 30 8-16,-1 15 8 15,1 14 3-15,5 10 0 16,4 6 0-16,4 2 0 16,2-7 1-16,0-7 0 15,12-14 1-15,17-12 0 0,13-15-4 16,11-16 6-16,12-11 8 15,10 0-9-15,6-30-1 16,-4-12 8-16,-3-12-4 16,-13-17-3-16,-15-21 4 15,-15-17-7-15,-13-8-6 0,-18 2-4 16,0 15 10-16,-13 20-3 16,-18 18 1-16,-5 22-2 15,0 19 2-15,-1 20-3 16,-5 1-1-16,3 25-5 15,8 16 7 1,18 1 3-16,13 0-6 16,13 0 2-16,36-3 5 15,18-7 0-15,13-2 3 16,5-6 5-16,-1-1 0 16,-5-1-3-16,-15 7-2 0,-12 3-3 15,-21 2-4-15,-18 8 0 16,-13 6-8-16,-9 4 12 15,-24 3 4-15,-3-5 3 16,10-3-6-16,10-3 2 0,16-3-2 16,0-5 4-16,13-8 0 15,27-3-5-15,12-6-15 16,4-3-41-16,-6-2-122 16,-19-5-127-16</inkml:trace>
  <inkml:trace contextRef="#ctx0" brushRef="#br0" timeOffset="113180.64">23192 10048 604 0,'0'0'6'16,"0"0"-5"-16,0 0 12 16,118-22 63-16,89-65 11 15,97-24-24-15,88-14-15 16,65 0-10-16,44 9-20 0,14 2-12 16,-23 6 3-16,-41 12-3 15,-63 16-6-15,-76 22 4 31,-91 17-3-31,-83 17 1 16,-64 8-2-16,-57 10-3 16,-21 6-22-16,-65 0 8 0,-43 30 10 15,-44 14-40-15,-35 11-42 16,-41 8-48-16,-38 3-66 16,-40 4-178-16</inkml:trace>
  <inkml:trace contextRef="#ctx0" brushRef="#br0" timeOffset="113513.39">22911 10648 443 0,'0'0'42'0,"0"0"-3"16,0 0 10-16,200-42 135 16,21-40-91-16,77-17-23 15,75-12-30 1,62-3 2-16,38 0-19 15,13-4-9-15,-8-6-11 16,-30 1 6-16,-39 3-7 16,-66 12-1-16,-73 21 0 15,-77 15 1-15,-70 20 1 16,-51 17-1-16,-41 10-2 0,-24 9 0 16,-7 8-3-16,0 4 0 15,-25 4 1-15,-17 0 2 16,-10 18 0-16,-6 12-4 0,2 9-64 15,-4 4-40-15,2-2-81 16,0-6-53-16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44:32.390"/>
    </inkml:context>
    <inkml:brush xml:id="br0">
      <inkml:brushProperty name="width" value="0.05292" units="cm"/>
      <inkml:brushProperty name="height" value="0.05292" units="cm"/>
      <inkml:brushProperty name="color" value="#FF0000"/>
    </inkml:brush>
  </inkml:definitions>
  <inkml:trace contextRef="#ctx0" brushRef="#br0">20606 4740 466 0,'0'0'90'0,"0"0"2"0,0 0 25 15,0 0-35-15,0 0-17 16,0 0-25-16,0 0-12 16,-2-34-19-16,2 34-9 0,0 14-6 15,0 18 6-15,0 12 7 16,0 5 10-16,0-2-3 15,0 6 4-15,0-3-9 32,2 1-3-32,7-5 0 15,-1 0-6-15,0-11 6 0,-2-7-6 16,-1-9 3-16,-1-10 0 16,-4 0-3-16,2-7 3 15,-2-2 2-15,0 0-3 16,0 0-2-16,0 0 0 15,0-11-34-15,0-15-45 0,0-11-110 16,4-8-241-16</inkml:trace>
  <inkml:trace contextRef="#ctx0" brushRef="#br0" timeOffset="585.33">20588 4717 256 0,'0'0'272'16,"0"0"-161"-16,0 0 10 15,0 0-22-15,0 0-47 16,0 0-16-16,4-49-20 16,35 40-9-16,11 2-6 0,13 1 7 15,1 6-4-15,0 0-1 16,-14 0-3-16,-9 2 0 15,-15 12 0-15,-14 2-3 16,-12 6-1-16,0 4 4 16,-19 2 12-16,-18 5-1 0,-11-1-3 15,-2-2 1-15,5-7-6 16,7-4 2-16,16-10 0 16,11-2-5-16,9-5 2 15,2-2-2-15,0 0-10 0,6 0-12 16,25-2 22-16,11-6 12 31,8-2-9-31,3 3-3 16,-1 7 1-16,-6 0-1 15,1 0 0-15,-9 2-3 0,-5 17 0 16,-8 1 3-16,-10 4-3 16,-7-2-2-16,-8 2 5 15,0 3 3-15,-10-4 3 16,-19 3 2-16,-6-3 3 0,-5 0 3 15,-5-5-2-15,1-4-1 16,1-6-4-16,3-1-4 16,6-6 0-16,8-1-1 15,5 0-2-15,10 0-1 16,3 0-23-16,8-1-27 0,0-18-52 16,0-3-151-16</inkml:trace>
  <inkml:trace contextRef="#ctx0" brushRef="#br0" timeOffset="1271.62">21468 4255 489 0,'0'0'199'16,"-114"-87"-114"-16,43 51-5 15,-11 7-11-15,-12 7-17 0,-8 14-10 16,-10 8-18-16,-6 5-13 16,-3 31-5-16,1 10-4 15,5 12 0-15,5 13-2 31,10 8-1-31,7 9 1 0,1 4 6 16,7 5-4-16,7-4 5 16,13 3 6-16,19 0-12 15,17 3 5-15,17 5-6 16,12 1 1-16,16-3-1 0,31-8 5 16,20-8-4-16,20-6 10 15,24-7 3-15,26-11-5 16,29-13 0-16,24-16 0 15,15-17-3-15,7-16-4 0,-9-2 0 16,-12-28 1-16,-19-8 1 16,-22-8-4-16,-21-7 1 15,-21-5 4-15,-11-6-2 16,-15-14-1-16,-8-16 2 16,-7-27-1-16,-11-17 3 0,-19-6-4 31,-14 5-2-31,-23 21 0 15,0 21 3-15,-45 13 8 16,-24 8-8-16,-18 11 8 16,-17 2-11-16,-15 8 6 0,-8 3-3 15,-9 16-2-15,-2 11-1 16,6 14-1-16,9 11 1 16,13 0-3-16,15 17 3 15,18 7 0-15,21 0 0 16,14 0 0-16,13 2-7 0,8 0-23 15,11 0-30-15,10 3-35 16,0-6-28-16,33-5-151 16,27-6-298-16</inkml:trace>
  <inkml:trace contextRef="#ctx0" brushRef="#br0" timeOffset="2791.24">22421 4871 20 0,'0'0'469'0,"0"0"-375"16,0 0-57-16,0 0 44 0,0 0-26 31,0 0-22-31,0 0-6 16,158 0-8-16,-87 0 1 15,18-8-2-15,19-6 11 16,12-4-13-16,7-1-6 0,4-2-5 15,8 0-1 1,-10 1-3-16,-7 0-1 0,-15 2 1 16,-18 2 0-16,-15 2 1 15,-9 3 1-15,-7 2-2 16,-7 3-2-16,-5 0 2 0,-8 2-1 16,-7 0 0-16,-6 0 0 15,-9 4 1-15,-5-2-1 16,-5 2 0-16,-3 0-1 15,-3 0-3-15,0 0-6 16,0 0-28-16,0 0-14 0,0 0-64 31,-7-2-44-31,-13-7-72 16</inkml:trace>
  <inkml:trace contextRef="#ctx0" brushRef="#br0" timeOffset="3159.58">23416 4412 603 0,'0'0'116'16,"0"0"-43"-16,0 0-1 0,0 0-27 15,0 0-28-15,0 0-15 16,39 36 0-16,5 4 13 31,6 4 2-31,0 4 7 16,4 0-13-16,-5 0 7 0,3 0-6 16,-6-4-8-16,1-5-2 15,0-5-1-15,-4-7 0 16,1-3 3-16,-4-3-2 15,-9-9 1-15,-2-2-1 16,-13-4 0-16,-5-5-2 0,-7-1-34 16,-4 0-39-16,0-1-30 15,0-17-147-15</inkml:trace>
  <inkml:trace contextRef="#ctx0" brushRef="#br0" timeOffset="3477.97">23958 4416 588 0,'0'0'87'0,"0"0"1"16,0 0 24-16,0 0-40 16,0 0-50-16,0 0-22 15,-64 45 0-15,33 8 8 0,-1 7 9 16,1 6 10-16,2 0-15 15,0 0 1-15,2-4 0 16,3-5-5-16,0-6-2 16,-1-5-3-16,5-9-1 0,2-3 1 15,2-8 1 1,8-7-3-16,1-8-2 0,4-5-12 16,3-6-37-16,0 0-13 15,0 0-57-15,18-10-125 16,11-16 23-16</inkml:trace>
  <inkml:trace contextRef="#ctx0" brushRef="#br0" timeOffset="4195.64">24909 4289 687 0,'0'0'109'16,"0"0"-88"-16,0 0 0 15,0 0 33-15,0 0-47 0,0 0 0 16,0 68-7-16,0-8 9 31,0 8 24-31,-8 2-13 16,4 0-6-16,2-4-2 0,2-7-5 15,0-4-3 1,0-11-4-16,18-7 0 0,3-9 5 16,2-12 1-16,0-7-1 15,3-9 4-15,3 0-7 16,3-18-2-16,-1-21-8 0,0-9 0 15,-2-11 8-15,-2-4 0 16,-3-4 2-16,0 8-2 16,-3 15 1-16,-8 19-1 15,-4 14 5-15,-4 9 11 0,-5 2-6 16,2 0-10 0,0 2-5-16,2 20-9 0,7 7 13 15,-1 10 1-15,0 5 0 31,1-2 2-31,3 2-1 16,6-4 0-16,4-4 2 0,3-5 0 16,4-8-3-16,0-2 7 15,1-14-6-15,-1-7 9 16,2 0-2-16,-1-12 0 16,-6-15-2-16,-1-9-2 15,-7-9 0-15,-5-9-1 0,1-11-1 16,-1-8-1-16,3-6 1 15,-3 3-2-15,1 8 0 16,-5 8 0-16,-1 12 1 16,-6 10-1-16,-2 10-3 0,0 6-5 15,0 10 1-15,-13 8-41 16,-9 4-11-16,-5 0-78 16,0 2-152-16</inkml:trace>
  <inkml:trace contextRef="#ctx0" brushRef="#br0" timeOffset="4963.83">26105 3838 567 0,'0'0'68'16,"0"0"-30"-16,-131-99 41 15,63 76-3-15,-13 3-24 16,-13 8-1-16,-11 12-36 16,-14 0 1-16,-10 12-1 0,-6 17 2 31,1 3 4-31,13 7-6 15,13 5-11-15,7 4 4 16,9 10-4-16,3 6 3 0,11 9-5 16,9 3-2-16,8 3 5 15,13 4-3-15,5 3 1 16,8 3-2-16,11 5-2 16,8 0 3-16,14 0-4 15,2-1 2-15,13 1 0 16,23-2 0-16,10-4 2 0,12-5 1 15,9-11 1-15,7-12 2 16,6-11-2-16,9-8-2 16,5-9 3-16,3-10-5 0,11-10 7 15,1-8-3-15,7-4-3 16,0 0-1-16,0 0-2 16,-2-18-2-16,4-5-12 31,0-3 4-31,-3-6 3 15,1-7-3-15,-8-11 1 0,-6-12 1 16,-2-14 7-16,-5-14 3 16,-7-7 2-16,-10 4 1 15,-18 10-3-15,-18 4 1 16,-19 5 0-16,-19 0 11 0,-4-6 9 16,-10-3-1-16,-24-3 12 15,-9-6-13-15,-14-3-11 16,-10-2 2-16,-15 0 1 15,-12 11 1-15,-13 12-1 16,-14 14-3-16,-8 15-1 0,-5 13-3 16,7 14-4-16,13 9-6 15,18 9 5-15,17 0-1 32,7 17-26-32,5 17-29 15,7 14-46-15,2 5-56 0,7-1-205 16</inkml:trace>
  <inkml:trace contextRef="#ctx0" brushRef="#br0" timeOffset="8699.79">24328 5138 197 0,'0'0'102'16,"0"0"-45"-16,0 0 21 16,0 0 2-16,0 0-17 0,0 0-11 15,0 0-12 1,0 0-6-16,0 0-7 0,0 1-8 16,0-1 1-16,0 0-11 15,0 2-1-15,0 0-5 16,0 0 3-16,0 0-4 15,0 1 7-15,0 2-6 16,0 3 2-16,0 2 3 16,0 2 9-16,0 2-2 15,0 3-5-15,0 0 3 16,0 4-4-16,0 0 1 16,0 4-4-16,0 0-3 15,0 4-1-15,8 3 3 16,2 0 2-16,3 3 0 0,5 6 2 15,1-3 1 1,-4 4-4-16,3 1-1 0,-1-1 0 16,4 2-4-16,1-2 3 15,5 0-2-15,-1-1 0 16,1 0-1-16,0-5 0 16,-3-2 1-16,-1-3-1 15,0 1 1-15,-4 0-1 16,-1 0 0-16,2-2 0 15,0 2-1-15,3-3 1 16,6 2 0-16,8-2 0 16,11 0 3-16,12 3 0 15,9-3 0-15,-1-2 2 16,1-1-4-16,-3 3-2 16,-6-5 1-16,-1-2 0 0,1-4 0 15,4-2 0-15,0-6 2 16,5-3 1-16,4 0 9 15,6-3 1-15,-2-2-8 16,-1-1-5-16,-5 2-1 16,-3-3-1-16,-3 0 1 15,-3 0 4-15,2 0-4 16,7 0 1-16,4-13-1 16,2-1 2-16,1 0-1 15,-7 1-1-15,0-4 0 16,-5 1 0-16,-4-1 0 15,-4-1 5-15,-1-5-5 0,-1 1 4 16,0-7-3-16,0-3 0 16,2-3 5-16,0-2-6 15,-2 5 12-15,-5-3-3 16,-4 3-2-16,-7 0-2 16,-7 1 2-16,-4-3 4 15,-2-2-2-15,-2-8-2 16,2-4 2-16,2-6-4 15,-3-8-5-15,6-6 3 16,-6-7 1-16,-4 3-4 16,-2 3 0-16,-4 4 0 15,-5 5 4-15,0 6-1 16,-4-1 1-16,-2 1-2 16,-3-4 2-16,-2-2-3 15,0-2-1-15,0-2 2 0,-2-1 3 16,-14 6-4-16,-5 0-1 15,-5 3 1-15,-6 2 0 16,1 0 1-16,-4 4-2 16,1 4 1-16,1 3 1 15,2 5-2-15,2 6 0 16,2 2 0-16,2 4 1 16,1 2-1-16,-2 0 1 0,-3 1-2 15,2 2 1 1,-2-1 0-16,0 0 1 0,-5 3-1 15,1-2-1-15,0 3 1 16,-6 1-1-16,-1 6-1 16,3-3 1-16,1 3 1 15,7 4 0-15,6 0 0 16,5-1 0-16,1 2 1 16,1-4 0-16,-3-2 0 15,-4 2-1-15,-2-2 0 16,-2 0 0-16,-2 0 0 15,-2 0 1-15,0 2-1 16,2 0 0-16,0 0 1 16,2 1-1-16,3 0 0 15,2 1 0-15,1 0 0 0,2 1 0 16,1 2 1 0,2-1-1-16,-4 0-1 0,2 2 0 15,1-2 1-15,-1 2 0 16,2 1 0-16,2 0 0 15,4 1 0-15,0-5 1 16,-1 4-1-16,3-3 1 16,-2 2-1-16,1 0 0 15,-1 0 0-15,-2 0 0 16,-1 3-1-16,0-5 1 16,3 6-2-16,6-1 1 15,0 1 1-15,4 0 0 0,0 0-1 16,0 0-6-1,0 0-4-15,0 0 2 0,0 0 2 16,0 0 7-16,0 0-1 16,0 0-5-16,0 0-19 15,0 0-12-15,0 0-23 16,0 1-17-16,0 16-14 16,0-5-113-16,0-6-153 15</inkml:trace>
  <inkml:trace contextRef="#ctx0" brushRef="#br0" timeOffset="10609.74">26415 5671 485 0,'0'0'101'16,"0"0"-55"-16,0 0 14 0,0 0 6 15,-123-40-6-15,101 38-27 16,0 0-3-16,2 2 4 16,1 0 2-16,4 0 4 15,-3 0-4-15,3 0-9 0,-7 0-11 31,-1 5-6-31,-1 12-7 16,0 5-1-16,-3 6 1 16,0 4-1-16,4 2 1 15,4 4-2-15,3 1-1 16,7-2 2-16,5 4-2 0,4-3 0 16,0 1 0-16,4 2-3 15,21-5 1-15,4-4 4 16,9-2 5-16,3-7 5 15,7-4-7-15,2-6 4 16,4-10-6-16,0-3 7 0,-3 0-5 16,0 0 0-16,1-14-5 15,-8-9 6-15,1-1-5 16,-8-1 6-16,-8-5-6 16,-10-7 1-16,-9-5 3 0,-10-8 0 15,0-8 4-15,0-5-1 31,-22 2-2-31,-9 1-5 16,-3 12 3-16,-3 9-6 16,-3 10 2-16,-5 9-3 15,-4 6 2-15,0 3 0 0,-3 10 1 16,8 1 0-16,3 0-2 16,4 3 1-16,8 11-4 15,2 7-12-15,10 0-48 16,8 6-50-16,9-8-71 0,0-3-340 15</inkml:trace>
  <inkml:trace contextRef="#ctx0" brushRef="#br0" timeOffset="13035.16">29010 5528 487 0,'0'0'25'0,"0"0"14"0,0 0 13 31,-74-130 33-31,41 95-21 16,-5-3-10-16,-7 4-25 15,-1 4-1-15,-4 0 1 16,-8 8-15-16,-4 4 2 0,-9 2-2 15,-8 7-4-15,-8 0-4 16,-1 7 3-16,-3 2-7 16,1 0 2-16,3 22-1 0,2 12 4 15,5 9-7-15,5 5 7 16,-2 6-4-16,6 2 0 16,0 6 4-16,-1 1-3 15,8-1-1-15,4-2 2 16,8-7-1-16,8 2-2 15,6-5-1-15,3 2 3 0,4-1 0 16,4-5 0-16,4-1-2 31,1 4-1-31,4-3-1 16,-4 5 2-16,3 6-1 0,4 4-1 16,1 2 0-16,8-1 0 15,6 3-1-15,0 1 3 16,4 4-2-16,21 0 7 15,4 2-3-15,4-3 0 16,5-7 1-16,3-2-4 0,1-2 5 16,5-2 4-16,1 2-8 15,4 0 10-15,4-1-5 16,4-5-5-16,3-4 0 0,3-4 1 16,1-3 0-16,-3-8 1 15,6-7-4-15,-1-1 5 16,4-8-3-16,6-3-1 15,8-3 1-15,6-4-2 16,5-3 1 0,0-4-3-16,-5 0 4 15,-3 0-2-15,-5-7 3 16,2-12-3-16,0-6 1 16,-2-6 2-16,-4-5-3 15,0-8 1-15,-6-6 3 0,2-4-3 16,-4-6-1-16,1-3 2 15,-10-3-1-15,-8-6 0 16,-12-6-1-16,-10-13 4 16,-9-7-4-16,-7-6 0 15,-7-4 0-15,-5-2 0 0,1 2 3 16,-7 1-3-16,0 6 0 16,0 10-4-16,-22 3 4 15,-11 3 4-15,-13-1-3 16,-4 2 0-16,-8 3 0 0,-7 7-1 15,2 8 0-15,-6 5 0 32,-6 10-1-32,-4 5 1 15,-6 5-2-15,4 12 0 16,-2 4-1-16,4 6 3 16,9 5 0-16,5 1 0 0,9 6-1 15,5 7 1-15,9 0 0 16,6 0-4-16,3 0 0 15,6 9-3-15,4 5-20 16,10 7-24-16,8 2-6 16,5 5-75-16,0 1-128 0,0-5-196 15</inkml:trace>
  <inkml:trace contextRef="#ctx0" brushRef="#br0" timeOffset="14973.9">27974 6200 609 0,'0'0'94'0,"0"0"-14"16,0 0 19-16,0 0-25 16,0 0-23-16,0 0-28 0,0-50-8 15,0 50-10-15,0 0-2 16,0 0-3-16,0 0-3 15,-3 9 3-15,3 6 1 16,0 2 0-16,0-5 3 0,0-3-2 16,0-4-1-16,0 2 0 15,0-2 0-15,0-5 3 16,0 0-2-16,0 0 2 16,0 0-2-1,0 0 1-15,0 0 2 16,0 0-4-16,0 0 1 15,0 0-1-15,0 0-1 16,0 0 2-16,0 0-2 16,0 0 0-16,0 0 1 15,0 0 1-15,0 0-2 0,0 0 0 16,0 0-1-16,0 0 1 16,0 3-2-16,0 5-1 15,0 8 2-15,0 10 1 16,0 8-3-16,0 10 3 0,-7 10 0 15,1 4 0-15,-1 2 0 16,1 5 0-16,2-5-1 16,4-8 1-16,0-7 1 15,0-17 0-15,0-10-1 0,0-8 1 32,0-8 0-32,0-2 1 15,4 0 2-15,2 0 1 16,5-14 3-16,5-18-6 15,1-10 0-15,4-11 1 0,-4-7-3 16,1-2 3-16,0-2-3 16,-3 6 0-16,2 10 0 15,-5 10 0-15,-1 16 0 16,-1 10 0-16,-8 7-1 16,-2 5-1-16,0 0-4 15,4 7-12-15,3 22 12 0,2 7 2 16,0 8 4-16,2 3 0 15,1-4 3-15,-2 0-3 16,3-2 0-16,1-4 1 0,-1-11 0 16,3-6-1-16,-3-13 1 15,1-7 4-15,1 0 2 32,6-12 2-32,-2-22 0 15,-1-10-7-15,-2-3 1 16,-5-12 0-16,0-4-3 15,-7-7 0-15,-4-8 0 0,0-3 0 16,-2 5-1-16,-15 8 1 16,-1 13 0-16,3 18 0 15,1 14 1-15,5 11-1 0,5 9-3 16,-3 3-6-16,-2 0-30 16,-2 26-36-16,0 7-12 15,4 8-88-15,4-1-87 16</inkml:trace>
  <inkml:trace contextRef="#ctx0" brushRef="#br0" timeOffset="15775.52">28664 6208 494 0,'0'0'89'0,"0"0"24"0,0 0 0 15,0 0-58-15,0 0-14 16,0 0-38-16,-53-12-3 16,26 45-2-16,0 8 2 15,1 8 0-15,3 0 2 0,10-1-1 16,1 1 0-16,10-7 5 15,2-6-4-15,0-10 0 16,4-8 0-16,17-8 2 16,1-10-3-16,7 0 1 0,1-8-2 31,-1-18-5-31,-6-10 5 16,-5-3 0-16,-5-7 2 15,-5-5-1-15,-2 1 3 16,-1 4-3-16,-3 9 5 0,0 17 5 15,-2 11 8-15,0 6 0 16,0 3-19-16,0 6-2 16,0 23-9-16,-4 10 10 15,-3 3-1-15,5 0 4 16,2-5-1-16,0-4-1 0,0-8 1 16,13-5 2-16,5-6-1 15,7-12-1-15,4-2 0 16,4 0 9-16,1-29-8 15,-3-8 1-15,-6-12 1 16,-10-9-3-16,-7-9-1 0,-2-8 2 31,-6-5-2-31,0-6 0 16,0 3 2-16,0 7-2 16,0 12 0-16,-6 20 3 15,0 15 1-15,1 15 8 0,3 12 3 16,-2 2-15-16,-5 16-8 15,0 23-7-15,-4 17 15 16,1 8 0-16,8 6-3 16,2-1 6-16,2 1 0 15,0 0-3-15,0 0 0 0,0-2 0 16,6-5 2-16,1-5 2 16,2-8-4-16,2-12 1 15,1-8-1-15,-2-12 3 0,-3-6-2 16,-1-8-2-16,0-4-36 15,-4 0-31-15,-2-12-82 16,0-14-260-16</inkml:trace>
  <inkml:trace contextRef="#ctx0" brushRef="#br0" timeOffset="16192.83">28898 6220 460 0,'0'0'75'0,"0"0"-15"16,0 0 8-16,0 0-39 0,0 0-7 16,0 0-13-16,98 0-3 15,-75 9 5-15,1-6 7 16,3-3 15-16,2 0-18 16,-5 0 0-16,-1-3-6 0,-5-14-1 15,-7-4 7-15,-5 1 14 16,-2-6-5-16,-4-1-4 15,0-1 13-15,0 2-7 16,0 5-15 0,-2 12 6-1,-6 4-1-15,-3 5-16 0,-7 0 0 16,-5 17-10-16,-3 15 10 16,4 6-3-16,-1 5 2 15,8 4 1-15,3 1 0 0,6 0 4 16,4-4-3-16,2-1-1 15,0-9 2-15,4-7 2 16,14-5-3-16,4-8 4 16,5-5-5-16,-1-9-6 15,1 0-30-15,2-5-34 16,0-14-65-16,-6-11-142 0</inkml:trace>
  <inkml:trace contextRef="#ctx0" brushRef="#br0" timeOffset="16577.22">29270 6050 442 0,'0'0'121'0,"0"0"-18"16,0 0 0-16,0 0-11 16,0 0-35-16,0 0-29 0,0-25-28 15,5 25-15-15,2 14 11 16,4 13 4-16,4 8 11 15,1 6 7-15,0 3-14 16,-7 4 5-16,-5 0 0 0,-2 0-6 16,-2-1-1-16,0-8 1 15,0-5 2-15,-6-8-3 16,-1-9 2-16,0-10 1 16,7-4-1-16,0-3 4 15,0 0 3-15,0-17 25 0,0-15-1 16,0-11-32-16,2-15 0 31,10-7-3-31,5-1 0 16,6 1-2-16,1 5-4 0,5 11 2 15,0 8-19-15,0 17-18 16,-2 11-13-16,-2 13-22 16,-4 0-117-16,-9 5-57 15</inkml:trace>
  <inkml:trace contextRef="#ctx0" brushRef="#br0" timeOffset="19484.91">25871 4449 188 0,'0'0'53'0,"0"0"-6"0,0 0 18 16,0 0 1-16,0 0-17 31,0 0-16-31,-9-1-8 16,9 1 4-16,-2 0-21 16,-4 10-4-16,-4 10 6 15,1 4 7-15,-4 8-5 0,4 4 10 16,-2 7 5-16,0-4-8 15,4 0-4-15,2-6-2 16,3-5-4-16,2-8-6 16,0-5 2-16,0-10-3 0,0-2 1 15,0-3-3-15,0 0 18 16,0 0 25-16,5-20 19 16,4-3-57-16,6-9-2 15,4 0-1-15,5-4 1 0,-2 6-2 16,-2 8-1-16,-3 8 0 15,-5 8-5-15,-5 4 5 32,-3 2 3-32,-4 0-3 15,0 0-8-15,2 0-7 16,3 14 5-16,-2 7 8 0,-1 2 2 16,2 0 9-16,-2 0-8 15,0-2-1-15,5-4 0 16,-3-1 0-16,1-6 5 15,4-4-1-15,0-6-4 0,2 0 7 16,7 0 5-16,2-3 1 16,-3-16-8-16,2-5-4 15,-4-6 7-15,-6-4-5 16,0-4-2-16,0 4 2 16,-5 6-3-16,0 6 7 0,2 9 18 15,-6 8-11-15,0 2 1 16,0 3-15-16,0 0-11 31,0 3 0-31,0 15 6 0,0 8 4 16,0 2 1-16,0 2 0 15,2 2 1-15,0-2-1 16,4-4 1-16,-3-1 0 16,1-4-1-16,0-5 1 0,0-6 3 15,0-4-4 1,-2-4-6-16,-2-2-47 0,0 0-60 15,0 0-53-15,0-16-258 16</inkml:trace>
  <inkml:trace contextRef="#ctx0" brushRef="#br0" timeOffset="19702.89">26114 4189 420 0,'0'0'88'16,"0"0"-21"-16,0 0 20 15,0 0-35-15,0 0-35 16,0 0-17-16,0-12-8 16,0 12-48-16,0 8-34 0,0 6-51 15,0-2-214-15</inkml:trace>
  <inkml:trace contextRef="#ctx0" brushRef="#br0" timeOffset="20021.16">26297 4164 494 0,'0'0'103'0,"0"0"-10"16,0 0-61-16,0 0-32 16,0 0 4-16,0 0-1 0,11 103 28 15,-8-53 6-15,-1 4-10 16,-2-2-6-16,4 3-6 16,-2-5-3-16,0-4-4 15,0-7-5-15,-2-7 0 0,0-6 1 16,0-11-1-1,0-3 1-15,0-7-4 0,0-5-28 16,3 0-43-16,-3-5-9 16,2-17-166-16</inkml:trace>
  <inkml:trace contextRef="#ctx0" brushRef="#br0" timeOffset="20455.16">26277 4463 332 0,'0'0'189'0,"0"0"-155"16,0 0 0-16,0 0 16 16,0 0 1-16,0 0-31 15,2 0 27-15,18 0 7 16,7 0-11-16,4 0-9 16,7-7-17-16,0-8-11 0,-2-3-1 15,-3-2-2-15,-8 3-1 16,-8-1 1-16,-5 5-1 15,-6 0 1-15,-6 6-3 16,0 2 1-16,0-2 4 0,0 3 9 16,0 1-3-16,-4 0 0 15,-5 3 0-15,0 0-7 16,-4 0-4-16,-3 4-1 16,-4 14-3-16,2 4 1 15,1 0 2 1,3 2-2-16,3 3 2 15,-1 1 2-15,8-1 2 16,2-1 0-16,2-1 0 16,0-4-3-16,2-3 1 15,18-3 1-15,11-7 5 0,3-5 4 16,3-3-11-16,1 0-13 16,-4-3-53-16,-12-13-84 15,-12-2-320-15</inkml:trace>
  <inkml:trace contextRef="#ctx0" brushRef="#br0" timeOffset="57903.03">15103 7528 407 0,'0'0'78'16,"0"0"-31"-16,0 0 6 15,0 0 27-15,0 0-35 16,0 0-21-16,0 0 4 15,0 0 4-15,0-3-10 0,0 3-2 32,0 0-8-32,6 0-3 15,16 16-6-15,9 15 6 16,16 8 3-16,7 10 6 16,6 3-4-16,7 2-3 15,1-4 4-15,-1-3-5 0,3-3 2 16,-6-6-6-16,-5 0-2 15,-9-6-1-15,-3-6 0 16,-9-3-1-16,-7-9 0 16,-4 1 1-16,-7-7-3 0,-4-2 3 15,-7-3 1-15,-5-3-4 16,-1 0 4-16,-3 0-2 16,0 0 6-16,0 0 3 15,0 0 4-15,0 0-2 16,0 0-7-16,0-13-6 0,0-1-3 31,0 0-18-31,-14-4-45 16,-1-1-30-16,-1 0-86 15,-2-8-113-15</inkml:trace>
  <inkml:trace contextRef="#ctx0" brushRef="#br0" timeOffset="58337.27">15788 7353 535 0,'0'0'62'0,"0"0"36"16,0 0-71-16,0 0 20 0,0 0-14 15,0 0-23-15,-17 47 9 16,-5 2 16-16,-12 13 12 31,-9 13-6-31,-9 7-9 16,-6 6 1-16,-3 0-14 0,-1-4-5 15,6-5 0-15,2-8-7 16,10-13-1-16,10-5 1 16,8-7-4-16,4-6-3 15,5-5 1-15,5-9 3 16,0-6-4-16,5-8 1 0,5-4 1 15,0-3 0-15,0-4-2 16,2-1 6-16,-2 0-2 16,2 0-1-16,0 0 0 0,0 0 0 15,0 0 0-15,0-1-3 16,0-12-6-16,0-1-40 16,0-3-17-16,0 2-18 15,6-4-68 1,12 2-149-16</inkml:trace>
  <inkml:trace contextRef="#ctx0" brushRef="#br0" timeOffset="63917.78">16478 8543 181 0,'0'0'76'0,"0"0"-15"15,0 0-11-15,0 0 24 16,0 0-20-16,0 0-9 0,0 0-13 16,-38-46 4-16,38 43 8 15,-3 3-12-15,3 0-9 16,-2-2 1-16,2 2-6 15,0 0-1-15,0 0 3 16,0 0-4 0,0-2-2-16,0 2-3 15,0 0 0-15,0 0-2 16,0 0 3-16,0 0-2 16,0 0-3-16,0 0 2 15,0 0-3-15,0 0-4 0,0 0 0 16,0 0 0-16,0 0 2 15,0 0-3-15,0 0 1 16,0 0-2-16,0 0 1 16,0 0-1-16,0 0 0 0,0 0 0 15,0 0 4-15,0 0-4 16,0 0 1-16,0 0 0 16,0 0-1-16,0 0 0 15,0 0 0-15,0 0 0 16,0 0 0-16,0 0 0 0,0 0-1 15,0 0 0-15,0 0-1 16,0 0 1-16,0 0 0 31,0 0-8-31,0 0-26 16,0-5-52-16,0-2-102 0,-9-1-155 16</inkml:trace>
  <inkml:trace contextRef="#ctx0" brushRef="#br0" timeOffset="64921.21">16435 8325 448 0,'0'0'100'0,"0"0"-19"15,0 0 11-15,0 0-4 16,0 0-31-16,0 0-14 16,-9-34-21-16,9 34-11 15,0 0-4-15,0 2-7 0,0 19 1 16,20 11 3-16,12 12 10 16,12 6 10-16,14 2 8 15,16 2-6-15,15 3-7 16,13-3-7-16,5 1 2 0,0-2-2 15,-5-4-8-15,-5-8 2 16,-9-5-3-16,-7-6-2 16,-14-7 0-16,-14-2 0 15,-8-7 1-15,-13-3-1 16,-13-6 2-16,-5 2-2 0,-8-6 0 16,-1-1 2-16,-1 0-1 15,0 0-2-15,-1 0 2 31,-3 0 3-31,2 0-5 16,-2 0 0-16,0-10-5 0,0-4-28 16,0-1-28-16,0-5-36 15,-7-1-82-15,-14-1-229 16</inkml:trace>
  <inkml:trace contextRef="#ctx0" brushRef="#br0" timeOffset="65404.83">17307 8153 522 0,'0'0'115'0,"0"0"-65"15,0 0-25-15,0 0 20 16,0 0 32-16,0 0-22 16,-94 130-16-16,50-67 10 15,-12 5-6-15,-18 8-7 16,-13 3-12-16,-7-1-8 0,1 1 6 16,3 0-12-16,11-5-1 15,9-4-4-15,10-6-3 16,11-9 0-16,12-8 2 15,8-6-3-15,10-13-1 0,9-6 2 16,2-10-1-16,4-6-1 16,0-2 0-16,-1-2 1 15,3 0 2-15,0-2-3 16,-2 3 4-16,-4-3-2 16,2 3-1-16,-1-3-1 0,3 0 0 31,0 0-10-31,-1 0-11 15,5 0-6-15,0-8-12 16,0-7-9-16,0 3-14 0,7-2-27 16,10 2-98-16,3-1-56 15</inkml:trace>
  <inkml:trace contextRef="#ctx0" brushRef="#br0" timeOffset="70117.5">17462 9503 61 0,'0'0'409'16,"0"0"-338"0,0 0-22-16,0 0 45 15,0 0-22-15,0 0-10 16,0 0-20-16,0-17-6 16,0 17 5-16,0 0-14 15,0 0-4-15,0 0-6 16,0 4-6-16,0 21-7 15,0 11 21-15,0 14 2 16,0 5-8-16,3 6 0 16,1 3 1-16,3 4-14 15,4 1 4-15,3-2-6 16,3-9 2-16,4-7-1 0,6-9-2 16,-1-7-1-16,8-10-1 15,3-11 2-15,10-12-3 16,13-2 5-16,16-14 1 15,16-25 0-15,16-16-2 0,16-18-3 16,7-17 3-16,14-7-2 0,11-5 0 31,4 3 2-31,0 5-4 0,-8 10-4 16,-15 11 2 0,-15 15 2-16,-15 12 0 0,-18 12 0 15,-11 6 0-15,-9 10 1 16,-9 1-2-16,-6 8 1 15,-8 1 0-15,-5 2-1 16,-5 2 0-16,-10 2 0 0,-5 0-2 16,-8-1 0-16,-7 3-4 15,-4 0-5-15,-2 0 0 16,0 0-8-16,0 0-5 16,0 3-11-16,-2 11-16 15,-13-2-29-15,-7 5-38 0,-5-5-120 16,-7 3-336-16</inkml:trace>
  <inkml:trace contextRef="#ctx0" brushRef="#br0" timeOffset="73510.14">17877 10790 271 0,'0'0'188'16,"0"0"-99"-16,0 0-16 16,0 0 30-16,0 0-27 15,0 0-20-15,-31-66-2 16,31 66-8-16,0 0-25 0,0 0-12 15,0 0-2-15,0 14-6 32,0 15 1-32,9 9 28 15,16-1-6-15,6 1-13 16,14 3 0-16,17 2 8 0,18 6-3 16,11-3 3-16,15 5-9 15,4-2-3-15,6-1 0 16,3 0 0-16,-8-3 1 15,-17-6-8-15,-21-5-1 16,-17-6-1-16,-14-3 2 0,-11-7 1 16,-10-4-1-16,-5-8 1 15,-8-2-1-15,-3-4 0 16,-1 0 1-16,-2 0-1 16,2 0 0-16,-4 0-1 0,4-3 0 15,0-8-12-15,-2-4-17 16,0-1-11-16,-2 0-22 15,0-3-24-15,0-4-81 32,-18-3-144-32</inkml:trace>
  <inkml:trace contextRef="#ctx0" brushRef="#br0" timeOffset="73976.77">18713 10611 388 0,'0'0'178'16,"0"0"-99"-16,0 0-16 15,0 0 8-15,0 0 7 16,0 0-35-16,-134 13-17 15,88 18 6 1,-3 10-4-16,-3 5 7 16,-4 5-12-16,-6 10 1 15,-9 7-2-15,-5 4-8 16,-6 9 1-16,1 1-9 16,6-4 4-16,9-3-7 0,12-7 2 15,6-12-2-15,11-5-2 16,10-7 1-16,2-13 0 15,10-7 1-15,3-7-2 16,4-8-1-16,3-5 2 0,3-4 1 16,2 0-2-16,0 0 3 15,0 0-3-15,0 0-1 16,0-13-4-16,0 2-16 16,0-4-15-16,0-2-10 15,4 2-30-15,5-2-35 0,1-3-156 16</inkml:trace>
  <inkml:trace contextRef="#ctx0" brushRef="#br0" timeOffset="84353.04">16990 7604 49 0,'0'0'17'0,"0"0"4"16,0 0 39-16,0 0-12 15,0 0 13-15,0 0 8 16,0 0-3-16,-53-18-15 0,51 15 0 16,-1 3-10-16,1 0-16 15,2 0-1-15,0 0 0 16,0 0-6-16,0 0-1 15,0 0-8-15,0 0 6 0,0 0-11 16,0 0 5-16,0 0-9 16,0 0 5-16,0 0-4 15,0 0 0-15,0 0-1 16,0 0 0-16,2 0 16 16,13 0 3-16,14-1 0 0,7-2-5 15,9 2-4-15,5-3-3 31,2 0 2-31,4 1-2 16,9 0-2-16,9-1-1 16,3 0-2-16,8 0 2 0,0 0-1 15,0 2-2-15,-1-3 2 16,1 2-3-16,0 1 1 16,0-2-1-16,2 1 1 15,0 2 4-15,4-3-4 16,3 0 0-16,4-5-1 0,6 4 2 15,6-2-2-15,1 0 0 16,-2-2 0-16,-4 1 0 16,0 0 0-16,-5-1 0 15,-2 4 0-15,-8-1 1 0,-6 3-1 16,-8 0 0-16,-3-1 1 16,1 2 1-16,-1 0 0 31,0 1-2-31,8-2 1 0,-2-1-1 15,0 2 0 1,4 0 1-16,0 1-1 0,2 1-1 16,-4 0 1-16,-2 0 2 15,-10 0-2-15,-11 0-3 16,-7-3 3-16,-9 1 2 16,-2-2-1-16,-1 0-1 0,-6-3 1 15,-2 2-2-15,-4 1 1 16,-2 2-1-16,-6-1 1 15,-1 3 0-15,-5-3 0 16,1 3 0-16,-1-2-2 0,-2 2 2 16,1-2 2-16,-6 0-2 15,-1 0 0-15,-5 1 1 16,2-4 1-16,-2 5 0 16,0 0 3-1,0-2-5-15,0 2 1 16,0 0-1-16,0 0 0 15,0 0 0-15,0 0 0 16,0 0-1-16,0 0 1 16,0 0 0-16,0 0 1 15,0 0-1-15,0 0-5 0,0 0-8 16,0 0 4-16,0-2 8 16,0 2 1-16,0 0 0 15,0 0 6-15,0 0-4 16,0 0-2-16,0 0 0 15,0 0-6-15,0 0 4 0,0 4 2 16,-5 10 0-16,-1 0 1 16,2 4 0-16,-3-1-1 15,2 3-2-15,3-1 2 0,-3 5 0 16,3 5 1-16,2 0-1 31,0 4 2-31,0 5-2 16,0 2 0-16,0 2 0 15,0 1 5-15,0 4 5 16,-2-1-4-16,-2 0 2 16,2 1-8-16,2-3 8 0,0 0 1 15,0 6-4-15,-5 4 10 16,-2 2-6-16,2 1-2 16,-1 1-4-16,2-2 4 0,2 0-4 15,-1-1 4-15,3 2-3 16,0-1 3-16,0-2-5 15,0-1 7-15,0 1-5 16,0-4 0-16,0-2 3 16,0 1-3-1,0-5 2-15,0-3 1 0,0 3-4 0,0-3 5 16,0 0-4-16,0 4 0 31,3-3-3-31,-3 2 1 16,0 0-1-16,2 3 1 0,-2-1-1 15,0-2-1-15,0 2 1 16,0-4 0-16,0 0 2 16,0-3-1-16,0 0 0 15,0 1-2-15,-2 2 1 16,-1 2-1-16,1 2 2 0,2 5-2 16,0-1 0-16,0-1-1 15,0-3 1-15,0-5 0 16,0 2 5-16,0-6-5 15,0 4 0-15,0-3 1 0,0 1 0 16,-7-2-1-16,-4 1 0 16,2-4 1-16,3 0 0 15,4 0-1-15,2-3-1 32,0 1 1-32,0-3-1 0,0-3 0 15,2 1 1-15,4-4 0 16,-1 0 0-16,-1-4 0 15,-2 1 2-15,0-1-1 16,-2-5-1-16,0-2 2 16,0-2-2-16,0-2 2 0,0 1-2 15,0 0 0-15,0-1-1 16,0 2 3-16,0-2-2 16,0 1 0-16,0 0 0 15,0-1 0-15,0 0 0 0,0 2 0 16,0 1 0-16,0-2 0 15,0 5 0-15,0-2 1 16,0 2-1-16,0-2-1 16,0-1 1-16,0 2 0 0,0-1 0 31,-2 0 0-31,2-2 0 16,0 0 0-16,0-4 0 15,0 1 0-15,0-3 0 16,0-4 1-16,0 0-1 15,0 0 2-15,0 0-2 0,0 1 0 16,0-1 0-16,0 3 0 16,0-2 0-16,0-1 0 15,0 4 1-15,0-2-1 16,0 1-1-16,0 1 1 16,0-4 0-16,0 1 0 0,0 1 0 15,0-2 0-15,0 0 1 16,0 0-1-16,0 0 2 15,-2 0 2-15,0 0-1 16,-2 0 0-16,-3 0-3 0,-7 0 0 16,1 0-2-16,-3-2 2 31,1 1 0-31,-1-1 2 16,3 0 0-16,-3-1-4 15,1 3 2-15,-1 0 0 0,-4 0 0 16,-7 0 0-16,-4 0 0 15,-7 0 1-15,-11 0-1 16,-11 0 0-16,-5 0 0 16,-4 0 1-16,0 0-1 15,0 0-2-15,-2 0 2 0,-5 0 4 16,-7 0-4-16,1 0 0 16,-1 0 0-16,9 0 0 15,14 0 0-15,9 0 0 16,6 0 1-16,6 0 0 0,-1 0-1 15,4 0 0-15,-2 0 1 16,-2 0 0-16,-5 0-1 31,3 0 0-31,-2 0-1 0,5 0 1 16,10 0 1 0,7 0 0-16,4 0-1 0,7 0 1 15,5 0-1-15,1 0 1 16,5 0 1-16,0 0-1 15,0 0 0-15,0 0-1 0,0 0 0 16,0 0 0-16,-5 0 0 16,1 0 0-16,0 0 0 15,-1 0 0-15,1 0 0 16,4 0 0-16,-2 0 0 16,2 0 1-16,0 0-1 15,0 0 0-15,0 0-2 0,0 0 2 16,0 0-1-16,0 0-1 15,0 0 2-15,0 0 0 32,0 0 0-32,0 0 0 0,0 0 0 15,0 0 0-15,0 0 0 16,0 0-1-16,0 0-1 16,0 0 2-16,0 0 0 15,0 0 0-15,0 0 1 16,0 0-1-16,0 0 0 0,0 0 0 15,0 0 0-15,0 0 0 16,-3 0 0-16,3 0 1 16,0 0-1-16,-2 0 0 15,2 0 0-15,-5 0 0 0,3 0-1 16,0 0 2-16,-2 0-1 16,2 0 0-16,-1 0 0 15,1 0 0-15,-2 0 1 16,-1 0-1-16,0 0 0 15,1 0-1 1,0 0 1-16,-1 0 1 16,1 0-1-16,-2 0 0 15,2 0 0-15,2 0 0 16,2 0 0-16,-2 0 0 16,2 0 3-16,0 0-2 0,0 0-1 15,0 0 0-15,0 0 0 16,0 0 0-16,-2 0 0 15,-2 0 0-15,1 0 0 16,-1 0 1-16,2 0-1 0,0 0 0 16,0 0 0-16,2 0 0 15,0 0 0 1,-2 0-1-16,2 0 1 16,0 0 0-16,0 0 0 15,0 0 1-15,-4 0-1 16,4 0 0-16,-2 0-1 0,-2 0 1 15,0 0 0-15,-1 0-1 16,-1 0 1-16,1 0 0 16,0 0 1-16,1 0-1 0,0 0 0 15,-1 0 0-15,1-2-1 16,0 0 1-16,-4 2 0 16,4 0 0-16,-3 0 0 15,1 0-1-15,-3 0 1 16,2 0-2-16,-4 0 2 15,2 0-1-15,0 0 1 16,2 0 0-16,1 0 0 16,4 0 1-16,0 0-1 15,-3 0 0-15,5 0 0 16,-7 0 0-16,2 0 0 16,1 0 0-16,0 0-1 15,0 0 1-15,-3 0 0 16,0 0 0-16,2 0 0 15,1 0 0-15,0 0 0 16,2 0 0-16,-1 0 0 16,1 0 1-16,-4 0-1 15,-2 0 0-15,0 0-1 16,1 0 1-16,-1 0 1 16,0 0-1-16,4 0 3 15,-1 0-8-15,5 0 6 16,0 0-1-16,0 0 0 15,0 0 0-15,0 0 3 0,0 0-3 16,0 0-4 0,0 0 4-16,0 0-1 0,0 0 1 15,0 0 0-15,0 0 0 16,0 0 0-16,0 0 1 16,0 0-1-16,0 0-1 15,0 0 1-15,0 0-2 16,0 0 0-16,0 0 1 15,0 0-4-15,0 0 2 16,0 0-7-16,0 0 2 16,0 0 4-16,0 0 0 15,0 0 4-15,0 0 4 16,0 0-4-16,0 0 0 16,0 0 0-16,5 0 0 0,13 0 3 15,1 0-3-15,8 0 1 16,2 0 0-16,2 0 0 15,1 0-1-15,1 0 0 16,-2 0-1-16,6 0 1 16,-4 0-1-16,0 0 1 15,-4 0 0-15,-4 0-4 16,-8 0 0-16,-5 0 4 16,-5 0-1-16,-5 0 1 15,-2 0 1-15,0 0 1 16,0 0-2-16,0 0-2 15,0 0-2-15,0 0-1 16,0 0 4-16,0 0 1 16,-12 0 2-16,-7 0 3 15,-4 0-7-15,-4 0 5 16,2 0-5-16,-4 0 3 16,0 0-1-16,0 0 0 0,-2 0 1 15,0 2 0-15,2-2-1 16,1 0 0-16,1 0 2 15,5 0-2-15,1 0 0 16,6 0 0-16,3 0 0 16,6 0 0-16,1 2 0 15,3-2 1-15,2 0-1 16,0 0-5-16,0 0 5 16,0 0-18-16,0 0-18 15,7 0-7-15,15-6-10 16,12-10-79-16,-1-8-106 15</inkml:trace>
  <inkml:trace contextRef="#ctx0" brushRef="#br0" timeOffset="85231.36">20800 9344 305 0,'0'0'97'15,"0"0"-27"-15,0 0-8 16,0 0 21-16,0 0-54 16,0 0 18-16,0 0-10 15,78-2-2-15,-72 2-11 16,-1 0-4-16,-3 0-3 16,4 0-6-16,8 0 2 15,9 0 3-15,17 0 7 16,18 0 0-16,15 0-4 15,14 0-7-15,7 0-4 16,3-2-2-16,-2 1-3 16,-4-2-1-16,-9 1-1 0,-4 0 2 15,-7 2-2-15,-8-2 1 16,-3 0-2-16,-6-2 0 16,0-1 0-16,-4 2 4 15,-3 1-4-15,-9-2 1 16,-9 1-1-16,-11 3 0 15,-11 0 0-15,-5 0 1 16,-2 0-2-16,0 0 1 16,0 0-2-16,0 0 2 15,0 0 0-15,0 0 3 16,0 0-1-16,0 0-2 16,0-2-2-16,0-1-24 15,0 3-41-15,0 0 2 0,-13-2-33 16,-1 0-69-16,-1-6-93 15</inkml:trace>
  <inkml:trace contextRef="#ctx0" brushRef="#br0" timeOffset="85731.31">21925 9126 395 0,'0'0'60'16,"0"0"-6"-16,0 0 16 0,0 0 10 16,0 0-18-16,0 0-33 15,-4-7-26-15,4 7 7 16,0 0-1-16,0 12-3 16,12 2 17-16,3 7-4 15,9-1 1-15,5 4-4 16,11 1-2-16,12-4 0 15,2 1-1-15,6-2-7 16,-3-6-4-16,-6-2 4 16,-11-6-6-16,-11-2 0 15,-10 1 0-15,-13-5 1 16,-4 1 2-16,-2-1-2 16,0 0 9-16,0 0 15 15,0 0-2-15,0 0-6 16,-4 0-1-16,-9 0-13 0,-1-1 3 15,-1-2-5-15,-1-1 0 16,-1 4 0-16,-2 0-1 16,-3 0 0-16,-5 0-1 15,-4 16 0-15,-3 8 0 16,3 6 1-16,-4 11 4 16,4 1-3-16,-3 2 2 15,-1 0-3-15,6-2 0 16,0-1 1-16,-3 2-1 15,-1-4-76-15,-10-10-210 0</inkml:trace>
  <inkml:trace contextRef="#ctx0" brushRef="#br0" timeOffset="88697">24010 9144 580 0,'0'0'98'16,"0"0"-39"-16,0 0-50 16,0 0 18-16,0 0 10 15,0 0-11-15,0 0-3 16,29-6 15-16,4-22-17 16,11-11-20-16,10-13 2 0,-2-8 1 15,-8-10-2-15,-13-10-2 16,-15-5 4-16,-16-1 0 15,0 5 5-15,-29 10 4 16,-7 17 6-16,1 20 0 16,-6 17 27-16,-7 12-28 15,-10 5-7-15,-5 19-11 16,-3 26-3-16,0 14 1 16,8 8 1-16,10 9 1 15,5 4 4-15,15 5-3 16,9-6 1-16,15-6-2 15,4-8 0-15,15-11 0 16,35-10 4-16,18-12 4 16,26-12-2-16,9-14-2 15,-1-6-2-15,-12 0-2 0,-28-12 0 16,-22-6-3-16,-22-4 3 16,-18-2 1-16,0 2 0 15,-11 8-1-15,-20 10 1 16,-14 4 1-16,-11 9-2 15,-6 26 1-15,-1 9 0 16,7 4-1-16,14 4 3 16,16 1-4-16,15-4 3 15,11-3-3-15,0-6 2 16,40-9-1-16,20-13 2 16,20-14 5-16,14-4-3 15,6-10-4-15,-2-23-15 0,-7-4 0 16,-8-8 3-16,-12-7 11 15,-11-3 1-15,-15-10 0 16,-16-3 0-16,-11-4 2 16,-12 4 0-16,-6 10 2 15,0 14 8-15,0 18 8 16,-4 15-1-16,-1 9-5 16,-1 2-5-16,-3 16-9 15,2 22 0-15,0 14 0 16,7 8 2-16,0 0 0 0,5-5 0 15,13-6-1-15,-3-4-1 16,1-9 0 0,-3-4 3-16,-1-6-3 15,-1-8 0-15,-5-6-5 16,-1-5-62-16,-5-7-59 16,0 0-103-16,0-17-248 15</inkml:trace>
  <inkml:trace contextRef="#ctx0" brushRef="#br0" timeOffset="89018.65">24656 8418 589 0,'0'0'80'0,"0"0"0"16,0 0 9-16,0 0-19 15,0 0-54-15,0 0-16 16,-25-20 0-16,2 63 14 15,-16-2-1-15,-12-5 3 16,-5-8-2-16,1-8 6 16,3-10-4-16,10-8-5 15,9-2-6-15,10-4 1 16,12-20-6-16,11-6-2 16,0-5 0-16,13 0 1 15,18 1 1-15,5 4-6 16,3 5-1-16,0 8-8 15,8 9-2-15,6 8-8 16,10 0-17-16,9 15-49 0,-1 10-118 16,-7 1-247-16</inkml:trace>
  <inkml:trace contextRef="#ctx0" brushRef="#br0" timeOffset="89284.27">24997 8333 596 0,'0'0'128'0,"0"0"-25"15,0 0-13-15,12-102 9 0,-10 97-34 16,2 5-30-16,2 9-35 16,13 39-4-16,8 33 4 15,6 29 6-15,-2 19 26 16,-4 11-13-16,-12 0-8 16,-3-4-6-16,-6-11-1 15,3-17-1-15,3-16-2 16,1-15 0-16,0-22-1 15,1-14-2-15,-2-17-29 16,7-18-41-16,1-6-46 16,-3-15-96-16,-6-24-389 15</inkml:trace>
  <inkml:trace contextRef="#ctx0" brushRef="#br0" timeOffset="90325.96">25091 9048 505 0,'0'0'110'15,"0"0"-45"-15,0 0 13 16,0 0 6-16,0 0-52 16,0 0 12-16,38-29-1 15,31 12-13-15,11-9-17 16,-4-9-9-16,-10-7 2 16,-12-8-1-16,-13-6-3 15,-20-8 1-15,-11-8-3 16,-10-3 3-16,0 7-3 0,-12 4 0 15,-3 16 18 1,3 15 13-16,6 13-8 0,4 13 3 16,0 7-15-16,2 0-11 15,0 40-10-15,0 24 0 16,0 22 10-16,0 17 1 16,10 1 4-16,7-3 4 15,-5 0 4 1,5-13-9-16,-2-11-2 15,1-17 0-15,1-14-1 16,1-16 0-16,-3-14 0 16,4-13 0-16,1-3-1 15,2-17-4-15,4-27-15 16,1-16 1-16,2-19 4 16,-4-13-5-16,-2-3 15 15,-4 10 0-15,-1 18 3 16,-5 27 1-16,-5 21 3 15,-2 17 2-15,-2 2-5 16,5 20 1-16,3 21-1 0,-4 16 12 16,3 4-4-16,-3 5-5 15,0-7 4-15,3-2-2 16,1-10-1-16,3-8-3 16,7-9 0-16,8-12 2 15,9-8 1-15,9-10 0 16,4-2 1-16,6-29 0 15,-2-12-3-15,-11-15 3 16,-9-17-4-16,-11-8 1 16,-15-4-1-16,-3 8 0 15,-7 18 0-15,0 18-1 16,0 19 0-16,0 14-1 16,-15 10-6-16,-8 0 7 0,-4 28 3 15,0 16-2-15,3 10 0 16,9 6 0-16,1 5 1 15,7-5-2-15,7-4 0 16,0-5-2-16,5-10 1 16,21-9 1-16,10-10 2 15,9-9 3-15,11-13-1 16,6 0 3-16,7-28-4 0,2-15-3 16,-3-13-9-16,-11-16-6 15,-10-16-4-15,-9-11 3 16,-11-10 6-16,-11 2 8 15,-12 13 2-15,-4 14 2 16,0 21-1-16,-23 24 19 16,-1 16-8-16,-3 19-11 15,-6 0-1-15,1 26 0 16,5 13-2-16,12 4-7 0,15 6-1 16,0 3 10-1,23 2 0-15,23-2 7 0,10 0-2 16,4-8 1-16,-2-3-1 15,-4-4-2-15,-10 3-3 16,-6 1 1-16,-13 5-1 16,-11 0 0-16,-14 4-1 15,0 0-1-15,-25 0 2 16,-6 0 3-16,-3 3-3 16,1-3-55-16,-6-4-99 15,-7-3-152-15</inkml:trace>
  <inkml:trace contextRef="#ctx0" brushRef="#br0" timeOffset="90665.68">23680 10624 872 0,'0'0'56'0,"0"0"-31"16,136-74 18-16,80-3 7 15,96-22-13-15,81-12-15 16,55-20-13-16,34-11-6 16,-2 3-3-16,-29 14-2 15,-65 26-17-15,-81 29 6 16,-85 14 9-16,-72 12 4 15,-59 8 1-15,-42 5 1 16,-30 13-2-16,-17 6 0 16,-29 10-11-16,-46 2-35 15,-43 12 6-15,-40 24-44 0,-41 8-145 16,-22 5-299 0</inkml:trace>
  <inkml:trace contextRef="#ctx0" brushRef="#br0" timeOffset="90978.22">24083 10832 700 0,'0'0'84'0,"-162"67"-38"16,155-57 10-16,27-10-3 16,74-3 59-16,54-29-58 15,64-16-28-15,54-14-8 0,51-13-6 16,53-17 1-1,35-15-4-15,25-14-6 0,0-13-3 16,-35-7 0-16,-53 9 0 16,-80 17-2-16,-77 28 2 15,-57 24 0-15,-53 27-1 16,-30 14 2-16,-25 14-2 16,-16 4 1-16,-4 4-3 15,0 0-34-15,-31 9-68 16,-16 16 50-16,-17 3-69 15,-12 0-158-15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46:20.406"/>
    </inkml:context>
    <inkml:brush xml:id="br0">
      <inkml:brushProperty name="width" value="0.05292" units="cm"/>
      <inkml:brushProperty name="height" value="0.05292" units="cm"/>
      <inkml:brushProperty name="color" value="#FF0000"/>
    </inkml:brush>
  </inkml:definitions>
  <inkml:trace contextRef="#ctx0" brushRef="#br0">21725 4914 714 0,'0'0'73'15,"0"0"-16"-15,0 0 26 32,0 0-8-32,0 0-35 15,0 0-32-15,0 0-8 16,0 0-7-16,-18 83 7 15,20 1 22-15,5 6-13 0,-5-2-3 16,1-7-2-16,-3-17-1 16,2-15 4-16,-2-10-5 15,2-17-1-15,0-11 0 16,0-11 2-16,-2 0 7 0,0-19 4 16,0-23-2-16,3-16-11 15,1-14 0-15,0-10 2 16,3-8-3-16,2 1 1 15,2 9-1-15,7 19-3 0,0 18 2 32,0 14-1-32,-1 14 0 15,-1 11 0-15,5 4-1 16,0 0-5-16,4 26 3 0,4 10 2 16,0 10 3-1,-4 8 0-15,-3 9 4 0,-7 2 1 16,-4 2 1-16,-1-6-3 15,-6-10-1-15,-2-15 0 16,-2-12 0-16,0-14-1 16,0-8-1-16,0-2 7 0,0-2 1 15,0-29-8-15,-6-14-5 16,1-19-7-16,5-13 8 16,0-5 4-16,7 1 0 15,18 13 0-15,8 10-3 16,5 15 3-16,4 7 0 0,3 11 2 15,-3 13-1-15,-7 10-1 16,-4 2-1-16,0 14-6 31,-4 25 3-31,-4 12 4 0,-1 10 6 16,-6 9-1-16,-3 5 5 16,-2 2-9-16,-2-4 2 15,-4-7 0-15,-3-11 3 16,-2-10-6-16,0-9-5 15,0-10-38-15,0-8-59 16,0-10-76-16,0-8-341 0</inkml:trace>
  <inkml:trace contextRef="#ctx0" brushRef="#br0" timeOffset="701.41">23020 4361 696 0,'0'0'90'0,"-109"-108"-34"15,37 62 11-15,-10 3 5 16,-9 11-22-16,-10 14-21 0,-17 17-18 15,-16 1-2-15,-11 26-7 16,-4 20-2-16,2 12 0 16,11 12-1-16,9 8 1 15,11 6-1-15,14 3 4 0,15 5-2 16,18 0 0-16,15 3-1 16,17 6 8-16,14 10 1 15,17 7 0-15,6 4-3 16,12-1 0-16,30-5 2 15,21-4-6-15,15-4 7 0,14-7-4 16,12-15-3-16,14-12 4 31,10-13 2-31,10-15-4 16,11-16 3-16,9-16-4 0,8-14 1 16,0 0-2-16,-2-37-2 15,-8-9 0-15,-9-9 0 16,-12-11 0-16,-8-6-3 15,-11-11 1-15,-8-11 2 16,-12-11 4-16,-11-11-2 0,-10-9 0 16,-13-7 1-16,-10 0-2 15,-17 2 3-15,-20 6-4 16,-15 3 0-16,-15 7 3 16,-41 1-3-16,-24 7 2 0,-18 14 5 15,-18 10-2-15,-13 18 4 16,-12 16 0-16,-11 11-7 15,4 17 1-15,5 13-1 32,18 7 0-32,20 0-4 15,21 18 2-15,16 7-1 0,10 9-3 16,6 7 2-16,0 9-10 16,5 8-36-16,7 5-36 15,15-4-62-15,19-7-142 16</inkml:trace>
  <inkml:trace contextRef="#ctx0" brushRef="#br0" timeOffset="1453.76">24687 3984 191 0,'0'0'350'0,"-113"-82"-256"0,55 55-42 15,-2 6 29-15,-6 7-16 16,0 5-17-16,-7 8-19 15,-8 1-3-15,-8 7-9 16,-5 19 7-16,-6 17-10 16,-5 15-7-16,-8 10 8 0,-7 13 11 15,-10 11-13-15,1 6 2 16,6 6 0-16,16 6-6 16,16 7-6-16,21 3-3 15,26 8 0-15,24 10-1 0,20-1 1 16,24 4 4-16,41-9 3 31,26-10 2-31,25-10-2 16,16-9 1-16,13-13-3 15,4-15 0-15,1-17 0 16,1-14-1-16,-1-16-4 0,-5-15 0 16,-5-13-13-16,0-3 4 15,-4-30-2-15,5-11-2 16,0-10 13-16,-6-8 0 15,2-12 2-15,-8-10 0 0,-7-15 2 16,-10-12 1-16,-12-12 0 16,-15-16-5-16,-12-6 11 15,-19 3-11-15,-23 6 10 16,-27 16 4-16,-4 7 3 0,-51 8-1 16,-16 5-6-16,-16-1-3 15,-13 5 1-15,-12 1 8 31,-8 13-15-31,-3 12-1 0,-1 21-1 16,-2 17 0 0,-5 12-1-16,-2 15 1 0,5 5 1 15,9 0-2-15,16 22-1 16,15 13-1-16,19 4-23 16,12 11-42-16,17 7-22 15,14 1-21-15,18-7-139 0,4-6-413 16</inkml:trace>
  <inkml:trace contextRef="#ctx0" brushRef="#br0" timeOffset="2189.14">24509 4604 555 0,'0'0'76'16,"0"0"-3"-16,0 0 25 15,0 0-11-15,0 0-52 16,0 0-35-16,-38 0-15 16,36 46 15-16,0 14 7 0,2 10 7 31,0 5 9-31,0 0-5 15,0 2-7-15,0-5-4 16,2-6-3-16,4-13 1 16,-1-13-5-16,0-17 6 15,-3-10-6-15,-2-12 8 0,0-1-1 16,0-9 7-16,0-33 8 16,-4-20-19-16,-8-19 0 15,6-12-3-15,1-4 1 16,5-3-2-16,0 9 2 0,0 9-2 15,18 14 1-15,4 15 0 16,5 14 3-16,2 13 0 16,0 11 4-16,-2 10-7 15,2 5 0 1,0 0-3-16,2 25-3 0,0 18-2 0,-4 9 8 31,-3 14 2-31,-4 7 12 16,1 2-1-16,-4 2-4 15,-1-5-1-15,-1-6-5 0,1-7 2 16,-5-4-2-16,1-11-1 16,-4-13 0-16,1-11 0 15,-5-11-2-15,2-6-24 16,-4-3-33-16,2 0-14 16,0-19-41-16,-4-11-181 0</inkml:trace>
  <inkml:trace contextRef="#ctx0" brushRef="#br0" timeOffset="2524.14">24545 4981 687 0,'0'0'102'0,"0"0"-32"0,0 0 1 15,0 0-20-15,0 0-31 16,0 0-5-16,-7 0-7 16,31 0 16-16,16 0 16 15,18-2-9-15,16-12-17 0,4-4-4 16,0-2-7-16,-11 2-1 16,-13 0-1-16,-14 6 1 15,-14 1-1-15,-10 3 1 16,-7 4-1-16,-5 3 1 15,-4 1-2-15,0 0-1 0,0 0-8 16,0 0-22-16,0 0-29 16,0 0-32-16,0 0-52 15,-18 0-178 1</inkml:trace>
  <inkml:trace contextRef="#ctx0" brushRef="#br0" timeOffset="5163.76">26622 4050 378 0,'0'0'57'0,"0"0"6"15,0 0 25 1,-31-129 16-16,15 97-17 15,-3 6-34-15,-8 5-12 16,-7 3 1-16,-9 6-5 16,-7 2-15-16,-10 6-4 15,-10 4-4-15,-3 0-6 0,-6 0-4 16,-2 9 4-16,0 12-1 16,3 2 1-16,2 12-3 15,5 7 1-15,5 6-2 16,0 10 3-16,8 4 4 0,1 2 1 15,5 1-2-15,3-1-3 16,0 1-3-16,4-2-2 16,6 8 2-16,1 5-2 15,7 5-2-15,4 3 1 16,6 3 0-16,11 6 3 0,5 6-1 16,5 4 0-16,9-1 2 31,24-3-1-31,9-13 1 15,12-8 1-15,8-4 2 16,7-4-3-16,7-1 3 0,9-5-2 16,5-10 0-16,5-7 0 15,5-6-4-15,-2-11 1 16,1-8-1-16,-5-10 0 16,3-5-1-16,8-7-1 15,0 0 1-15,4-17 0 0,2-9-1 16,-1 0 1-16,-1-6-1 15,-2-5 0-15,-5-10 0 16,-4-10 0-16,-9-13 0 16,-1-8 6-16,-6-6-5 0,-4-6 0 15,-4-5-1-15,-14-4 3 16,-16-8-3-16,-17 5 1 16,-15 2-1-16,-12 3 0 15,0 7 3 1,-25 0 1-16,-13 0 2 15,-9 1 3-15,-7 1-7 16,-6-3 3-16,-4 7-4 16,-5-1-1-16,-5 4 1 15,-6 11-1-15,-5 10 2 0,-2 13-2 16,-4 6 0-16,-3 9 0 16,1 11 0-16,4 5 0 15,6 9 0-15,12 3-1 16,8 4 0-16,10 0-1 15,6 0 1-15,7 4-2 0,4 6-2 16,5 3-27-16,4 3-26 16,0 7-20-16,10 5-44 15,3-1-127-15,10-1-253 16</inkml:trace>
  <inkml:trace contextRef="#ctx0" brushRef="#br0" timeOffset="6264.81">26442 4636 136 0,'0'0'411'0,"0"0"-307"16,0 0 16-16,0 0-22 15,0 0-13-15,0 0-34 16,0 0-34-16,2-26-17 0,-2 38 0 16,0 22-4-16,0 13 4 15,4 6 3-15,4 10 2 16,0-5 8-16,1 0-6 15,-3-5-1-15,4-7-6 16,-4-5 2-16,-1-12-2 0,-3-8 2 31,0-8 0-31,-2-10 0 0,0-3 3 0,0 0 1 32,0 0 8-32,0-20 6 0,0-18-2 15,-4-14-13-15,-9-12-1 16,-3-8-4-16,3-11-2 15,3 0 2-15,6 4 2 16,4 9-2-16,0 14 0 16,16 15 3-16,8 11-7 15,5 12 2-15,2 8 2 0,5 6 0 16,4 4 0-16,4 0-1 16,1 16-5-16,-3 10 2 15,-3 8 4-15,-8 3-3 16,-7 1 3-16,-8 3-1 0,-10-4 1 15,-6 1-2-15,-2-4-1 16,-29 0 0-16,-9-6 3 16,-7-2 6-16,1-5-2 15,1-7 1 1,11-4 0-16,12-9-5 16,11-1 1-16,9 0 3 15,2 0-4-15,0 0 3 16,11 0-2-16,20-10-1 15,6-2 1-15,11 1-1 16,1 2 0-16,0 5-1 0,2 4 0 16,-1 0-1-16,-4 0 2 15,-1 6-1-15,-5 9-1 16,-9 3 1-16,-9 4-1 16,-11 2-2-16,-11-1 1 0,0 6 3 15,-13 0 0-15,-18 8 9 16,-10-1 1-16,-3-2-2 15,-3 0-6-15,-7-6 1 16,-6-2 0-16,-2-6 1 16,-7-3 1-1,2-8-3-15,5-5 1 16,8-1-2-16,14-3 2 16,13 0-3-16,11 0 2 15,12 0 1-15,0 0 1 16,4 0-3-16,0 0-1 0,0-7-6 15,0 1-15-15,4-4-21 16,10 0-32-16,3 3-22 16,-1-2-78-16,-5 1-154 15</inkml:trace>
  <inkml:trace contextRef="#ctx0" brushRef="#br0" timeOffset="11547.11">28520 4377 455 0,'0'0'71'16,"0"0"-12"-16,0 0 49 16,0 0-29-16,0 0-20 15,-126-90-13-15,95 80-20 0,-5 4-8 16,-6 2 1-16,-3 1-5 16,-7 3 3-16,-4 0-2 15,-4 0-4-15,1 0 6 16,1 7-5-1,7 6-1-15,0 4-5 16,2 5 1-16,-5 9-2 16,0 6-3-16,4 11 2 15,-4 10 3-15,5 9 3 16,2 5-3-16,4 2-2 0,6 3 3 16,8-1-4-16,4 2-2 15,3 10 1-15,6 0-3 16,8 3 7-16,3-6-5 15,5-4-2-15,0-2 1 16,13 2 0-16,12 2 3 0,8-3 2 16,5 0-6-16,9-8 4 15,14-5 1-15,7-8-3 16,11-9 3-16,10-5-5 16,7-14 2-1,12-4-1-15,13-10-1 0,1-6 2 0,1-5 0 31,-7-6 0-31,-9 0 1 16,-4 0-3-16,-3-8 4 16,-2-8-2-16,-4-6-1 15,-3-4 0-15,-4-7 2 0,-7-7 0 16,5-10-1-16,-2-12 0 16,0-12-1-16,-8-14 2 15,-13-9-1-15,-12-1-2 0,-19-2 6 16,-16 6 6-16,-15-6 4 15,0-1-5-15,-23 3 0 16,-16 2 0-16,-17 4 0 16,-11 3-8-16,-16 2 3 15,-1 0-1-15,-5 11-5 0,6 6-1 16,5 12 0-16,-2 5-1 16,8 9 1-16,-1 11-1 31,0 4 1-31,-1 11-1 15,3 10-2-15,-1 6 3 0,5 2-3 16,7 0-1-16,4 20-5 16,8 6-31-16,5 11-8 15,7 4-13-15,14 10-56 16,11-2-71-16,11-1-212 16</inkml:trace>
  <inkml:trace contextRef="#ctx0" brushRef="#br0" timeOffset="12617.5">28365 5121 144 0,'0'0'132'15,"0"0"-91"-15,0 0 12 16,0 0 39 0,0 0 2-16,0 0-32 15,-4-17 29-15,4 17-27 16,0-3-3-16,0 3-23 15,0 0-9-15,0 0-14 16,0 0-14-16,0 3-1 0,0 22-2 16,0 12 2-16,0 6 10 15,0 9-4-15,0 3 5 16,0 3 1-16,2-2 2 16,2-2-3-16,-1-4 2 15,2-3-11-15,-3-8 1 0,0-6 5 16,0-9-7-16,-2-10-1 15,2-8 0-15,-2-6 3 16,0 0 4-16,0 0-2 16,0-5 11-16,0-21-7 0,-6-11-7 15,-10-9 2-15,3-12-4 32,-1-9 0-32,7-5 1 15,7-7-1-15,0 1-10 16,0 6 9-16,17 7-9 15,9 10 10-15,3 13 1 0,-1 9-1 16,1 13-1-16,0 8-1 16,-4 9 2-16,0 3-3 15,2 0-2-15,2 15-2 16,-2 18 1-16,-3 5 3 0,-9 8 3 16,-10 2-11-16,-5 0 6 15,-2 0 5-15,-27-4 0 16,-7-7 0-16,-2-4 3 15,9-13 0-15,11-6 2 0,10-7-5 16,5-7 0-16,3 0-6 16,0 0 1-16,0 2-5 31,21-2 10-31,7 0 5 0,11 3 7 16,-2 0-11-1,3 5-1-15,-5 4 0 0,-6 4 0 16,-6 3-5-16,-7 6 4 15,-7-1-2-15,-9 5-3 16,0-3 6-16,-9 6 2 16,-18-5 0-16,-6 2 4 0,-4-8 5 15,2-2-10-15,2-6 8 16,-1-2-5-16,1-8 3 16,4-1-1-16,4-2-4 15,6 0 2-15,3 0 0 0,5-7-1 16,3-7-3-16,8-6-34 15,0-3-22-15,19 1-106 16,12-1-185-16</inkml:trace>
  <inkml:trace contextRef="#ctx0" brushRef="#br0" timeOffset="13202.03">28900 5170 511 0,'0'0'84'16,"0"0"29"-16,0 0-2 0,0 0-24 16,0 0-32-16,0 0-25 15,27-23-19-15,-6 23-8 16,10 15 0-16,4 5-1 15,1 6 0-15,-1 4 3 16,-6-1-5-16,-4 6 2 0,-8-1-2 31,-1 0 2-31,-7 5-1 16,-5-6 1-16,-4 4-1 16,0 2 0-16,0 0 2 15,-2-4 3-15,-9-5 0 0,3-7-5 16,-2-5 2-16,-1-8 2 15,5-6-4-15,-6-4 3 16,4 0 5-16,-1 0 5 16,0-18-4-16,0-9-2 0,7-9 2 15,2-6 9-15,0-6-10 16,2-5 0-16,20-5-5 16,9-1-2-16,3 1 5 15,3 0 1-15,2 5 1 16,-1 7-5-16,-1 4-3 0,-1 9 7 15,2 2-6-15,-2 4-2 32,-3 1 0-32,-4 6 0 15,-9 8-4-15,-2 3-5 16,-7 4-4-16,-4 5-17 0,0 0-40 16,-7 9-25-16,0 16-25 15,-19 6-114-15,-20 3-140 16</inkml:trace>
  <inkml:trace contextRef="#ctx0" brushRef="#br0" timeOffset="26119.02">17902 7574 359 0,'0'0'60'0,"0"0"4"0,0 0-6 16,0 0 5-16,0 0 18 16,0 0-27-16,0 0-5 15,0-18-17-15,0 18-8 16,0 0-8-16,0 0 4 0,0 0-7 15,0 0-8-15,9 0-3 32,11 16-1-32,11 11 1 15,18 7 3-15,9 7 2 0,14 3 3 16,-1 4-2-16,2 2-3 16,-3 1-1-16,-6-2 3 15,-4-3-6-15,-6-2 3 16,-1-7 3-16,-4-2-5 15,-2-6-1-15,-7 0 3 16,-4-6-1-16,-7-3-2 0,-4-2 1 16,-6-4-1-16,-5-6-1 15,-5-1 4-15,-1-4-1 16,0-1 0-16,-4 0 1 0,-4-2-3 16,0 0-1-16,0 0 5 15,0 0-2-15,0 0-3 16,0-10-14-16,0-12-25 15,0-4-36-15,0-4-70 16,-10 2-135 0</inkml:trace>
  <inkml:trace contextRef="#ctx0" brushRef="#br0" timeOffset="26586.18">18769 7507 68 0,'0'0'448'0,"0"0"-371"15,0 0 11-15,0 0-6 16,0 0-15-16,0 0-47 16,-131 3-8-16,108 37-8 15,-2 6 22-15,2 3 1 16,0 4 1-16,-4 3-2 0,-4 6-8 15,-5 7 8-15,-9 3 1 32,-5 6-9-32,-2-3 1 15,-2-3-9-15,4-7 3 16,0-5-5-16,3-7 1 16,9-11-3-16,7-12-4 0,7-9 2 15,6-9 2-15,9-5-3 16,2-3-3-16,5-4 1 15,0 0 0-15,2 0 1 16,0 0 0-16,0 0-2 0,0 0 0 16,0 0 0-16,0 0 2 15,0 0-2-15,0-6-5 16,0-4-20-16,0-4-24 16,0 1-10-16,2 2-13 0,-2 1-62 15,0 0-120-15</inkml:trace>
  <inkml:trace contextRef="#ctx0" brushRef="#br0" timeOffset="30379.42">18316 8540 417 0,'0'0'88'16,"0"0"-48"-16,0 0 24 15,0 0 60-15,0 0-29 16,0 0-26-16,0 0-18 15,0-6-10-15,0 6-3 0,0 0-6 16,0 0-9-16,0 0-10 16,0 0-9-16,2 12-4 15,23 20 0-15,16 14 3 0,14 12 4 16,12 9-3-16,17 3 2 16,13-3 5-16,3-4 3 31,-2-9-8-31,-7-6-3 15,-15-5-3-15,-9-6 2 16,-13-8-1-16,-10-5-1 0,-9-5 0 16,-8-4 1-16,-8-5-1 15,-4-3 3-15,-6-7-3 16,-2 0 0-16,-3 0 3 16,-4 0-3-16,2 0 2 0,-2 0 0 15,0 0-1-15,0 0-1 16,0-7-5-16,0-1-25 15,0-2-28-15,0-2-28 16,-8-4-46-16,-6-2-139 0</inkml:trace>
  <inkml:trace contextRef="#ctx0" brushRef="#br0" timeOffset="30865.15">19197 8485 242 0,'0'0'253'0,"0"0"-168"15,0 0-27-15,0 0 18 16,0 0-7-16,0 0-13 15,-127 23-9-15,93 7-8 0,-5 4-2 16,-7 7 7-16,-4 5-6 16,-16 7 3-16,-11 10-14 15,-17 5-9-15,-3 4 0 16,0 1-6-16,15-8-6 0,10-7-2 31,17-5 4-31,8-9-1 16,11-8-3-16,7-8 0 15,7-4-3-15,1-6 0 16,6-2 0-16,-1-4 0 0,3-1 0 16,3-6-1-16,2-3 4 15,4 1-3-15,4-1 0 16,0-2 0-16,0 0-1 16,0 0 0-16,0 0-11 15,0 0-11-15,0 0-12 0,0 0-9 16,0 0-20-16,0 0-44 15,2-9-111-15,10-5-101 16</inkml:trace>
  <inkml:trace contextRef="#ctx0" brushRef="#br0" timeOffset="34492.11">19026 9566 334 0,'0'0'88'0,"0"0"12"16,0 0-9-16,0 0 14 0,0 0-38 16,0 0-13-16,0 0-3 15,0 0-20-15,-43-46-14 16,43 46-15-16,0 0-1 15,0 12 1-15,2 13 5 0,25 8 11 16,11 6-1-16,23 5 4 16,16 12 6-16,19 11-8 31,13 5-3-31,7-1-2 0,-1-4-6 16,-5-11 0-1,-12-14-3-15,-11-6-3 0,-18-5 0 16,-13-8 0-16,-11 0-2 15,-12-7 2-15,-8-2 0 16,-10-5-2-16,-5-2 1 16,-6-3-1-16,-4-3 0 0,0-1 1 15,0 0-1-15,0 0 2 16,0 0-1-16,0 2 2 16,0-2-2-16,0 0-1 15,0 0-9-15,0 0-35 16,0-12-43-16,0-6-20 0,0-3-117 15,-2-8-170-15</inkml:trace>
  <inkml:trace contextRef="#ctx0" brushRef="#br0" timeOffset="34925.08">20187 9440 520 0,'0'0'79'16,"0"0"14"-16,0 0-21 15,0 0 4-15,0 0-20 16,0 0-17-16,-94-4-15 16,69 30-4-16,-6 9 7 0,-6 9 5 15,-13 8-4-15,-4 11 0 16,-12 12-7-16,-9 15-7 15,-8 7-1-15,-4-1 0 16,2-4-4-16,7-13-3 0,6-8 0 16,12-8-4-16,7-10 3 31,8-7-4-31,10-13 1 16,8-5-1-16,2-5 0 15,10-8 3-15,1-3-3 16,8-6 0-16,4-2-1 0,-1-1 0 15,3-2 0-15,0-1 0 16,0 3 0-16,0-3 0 16,0 0 0-16,0 0-10 15,0 0-6-15,0 0-17 0,0-11-42 16,0-2-18-16,0-2-43 16,0-2-133-16</inkml:trace>
  <inkml:trace contextRef="#ctx0" brushRef="#br0" timeOffset="41357.9">18758 10810 323 0,'0'0'104'0,"0"0"-12"16,0 0 16-16,0 0 11 16,0 0-38-16,0 0-36 0,0 0 5 15,-45-36 7-15,45 36-16 16,0 0-8-16,0 0-16 15,0 0-16-15,0 0-1 16,20 10 3-16,20 16 4 16,22 6 10-16,10 3 0 15,4 2-5-15,6 6 3 16,3 1-10-16,7 2 3 16,-1 0 0-16,0 0 0 15,-8-8-3-15,-10-1 1 16,-10-5-3-16,-7-3-1 15,-10 0 0-15,-10-5-1 16,-7-6-1-16,-11-6 2 16,-2-5-1-16,-5 1 0 15,-7-2-1-15,0-4 0 0,-2 0 0 16,0-2 0-16,-2 0-4 16,0 0-5-16,4 0-8 15,-4 0-7-15,0 0-12 16,0-11-22-16,0-7-57 15,0-3-53-15,0 2-93 16</inkml:trace>
  <inkml:trace contextRef="#ctx0" brushRef="#br0" timeOffset="41837.5">19863 10668 538 0,'0'0'69'15,"0"0"-1"-15,0 0 12 16,0 0 5-16,0 0-34 16,0 0-14-16,-104 24-14 15,70 16 10-15,-3 12 4 16,-8 6 2-16,-5 4-6 15,-5 2-8 1,-9 5-5-16,-10 1-4 16,-9 3-4-16,-8 7 4 0,-1-1-8 15,1 5 5-15,4-3-7 16,9-7-2-16,9-10 0 16,11-16-1-16,11-8-2 15,14-12 0-15,10-6 1 16,8-8-2-16,7-1 0 15,-2-6 0-15,6 0 0 16,1-5 2-16,3-2-2 16,0 0 0-16,0 0-1 15,0 0-3 1,0 0 2-16,0 0-7 0,0 0-11 16,0 0-2-16,0 0-18 15,0 0-20-15,0 0-30 16,0-21-105-16,5-8-229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5:58.245"/>
    </inkml:context>
    <inkml:brush xml:id="br0">
      <inkml:brushProperty name="width" value="0.05292" units="cm"/>
      <inkml:brushProperty name="height" value="0.05292" units="cm"/>
      <inkml:brushProperty name="color" value="#FF0000"/>
    </inkml:brush>
  </inkml:definitions>
  <inkml:trace contextRef="#ctx0" brushRef="#br0">19997 10990 461 0,'0'0'73'15,"0"0"31"-15,0 0-8 16,0 0-34-16,0 0-15 0,0 0 0 16,0 0-28-16,3-46-19 15,-3 59-7-15,0 20 7 16,0 18 22-16,0 11 4 15,0 3-3-15,0-4-9 16,0 2-3-16,0-8 0 0,0-1-5 16,0-5-4-16,0-9 0 15,4-12-1-15,0-10 1 16,1-11 4-16,-3-4-6 31,-2-3 0-31,0-3-24 0,2-22-62 16,-2-15-123-16,0-6-177 15</inkml:trace>
  <inkml:trace contextRef="#ctx0" brushRef="#br0" timeOffset="585.01">19968 10939 456 0,'0'0'60'16,"0"0"11"-16,0 0 11 0,0 0-7 15,0 0-22-15,0 0-28 16,5-45-25-16,44 45 3 16,14 0-1-16,5 0 2 15,3 3 2-15,1 4-3 0,-5 6 3 16,-15-2-2-16,-13 1-4 31,-14 1 0-31,-14-2 0 16,-11 1-5-16,0 2 5 15,-29 2 8-15,-21 1-4 16,-14 1 1-16,-14 2 1 0,-6 0-4 16,-8 4 0-16,5 0-1 15,16 0 0-15,24-4-1 16,26-4 0-16,21-2-3 16,12-3 3-16,44-8 0 0,17-1 4 15,14-2 2-15,3 0-5 16,-3 0 3-16,-10 0-4 15,-7 0 3-15,-15 10-3 16,-14 7 0-16,-15 4-5 16,-19 5 2-16,-7 6 3 0,0 4 1 15,-16 1 1-15,-6 1 0 32,-5-3 2-32,-6-4 0 15,-2-1-1-15,-10-4 7 0,-9-4 0 16,-9-1 0-16,-8-4-2 15,-7-5-7-15,5-2 1 16,8-3 0-16,18-7-1 16,20 0 1-16,14 0-2 15,13 0 0-15,0 0-10 16,5-9-69-16,21-8-172 0,6-6-203 16</inkml:trace>
  <inkml:trace contextRef="#ctx0" brushRef="#br0" timeOffset="1320.04">20602 10461 469 0,'0'0'24'0,"-152"-50"41"16,67 36 16-16,-2 10-6 16,-2 4-14-16,-9 0-24 15,-5 25-11-15,-6 8-8 0,-3 4-8 16,8 9 5-16,8 3 5 15,0 11-8-15,10 7 11 16,-1 7-1-16,6 2-3 16,10 7-2-16,3 3-3 0,11 2-4 31,10 4-3-31,12 0-3 16,16 3-3-16,19-3-1 15,8-4 1-15,38-5-1 16,30-7 2-16,22-4-1 0,23-2 3 15,16-10-2-15,13-4 0 16,6-10 1-16,3-10 0 16,-1-7 0-16,-7-14-2 15,-1-11 4-15,-8-4-1 16,-2-1-3-16,-8-28-1 0,-8-13 2 16,-3-13-2-16,-5-16 0 15,-4-15-2-15,-8-18 2 16,-7-17 2-16,-16-8 0 15,-11-2 0-15,-23 0-1 0,-23 5-1 16,-24 5 0-16,-12 8-2 16,-42 6 2-16,-25 11 3 31,-21 9-3-31,-18 9-4 16,-21 15 4-16,-10 16-2 15,-9 22 3-15,-5 18-2 0,7 7 2 16,18 7-5-16,24 19 4 15,26 9 0-15,18 3-2 16,16 5 1-16,14-2 0 16,13 3-1-16,10-2-2 0,10-3-51 15,7-4-40-15,0-8-70 16,31-10-175-16</inkml:trace>
  <inkml:trace contextRef="#ctx0" brushRef="#br0" timeOffset="4779.68">20720 11168 39 0,'0'0'237'15,"0"0"-161"-15,0 0 0 16,0 0-32-16,0 0-4 0,0 0-11 16,0 0-16-16,-70-13 5 15,64 21-5-15,-5 4 1 16,1 6-7-16,2 6 11 16,-5 5-5-16,1 2 6 15,1 7-5-15,3 1-9 0,5 0-2 16,3 0 3-16,0-3-1 15,11-7-4-15,12-6 3 16,4-9-1-16,-4-5 2 0,4-9-3 31,-4 0 5-31,-8 0-2 16,-3-14 3-16,-8-13 1 16,-4-3-6-16,0-6-1 15,-4-4 0-15,-17-2-2 16,-1-1 1-16,4 4-1 0,8 2 1 15,6 9 3-15,4 3-4 16,0 6-4-16,17 3-6 16,9 4 4-16,3 4 6 15,3 0 1-15,-1 4-1 0,-4 2 0 16,-6-1 3-16,-3 3-1 16,-9 0-4-16,-1 0 2 15,-8 21-8-15,0 7 8 16,0 2 1-16,-8 4 6 15,-3 0 3-15,3 1-4 0,0-2-5 32,8 0 4-32,0-3-5 15,0-6 0-15,0-6 3 16,14-6 0-16,11-6 0 16,8-6 4-16,5 0 1 0,4 0-1 15,-1-18-6-15,-6-5 1 16,-8-1 1-16,-8-5-3 15,-7-4 6-15,-12-4-6 16,0-4 2-16,-2 1 1 16,-21 5 0-16,1 9-3 0,-3 1 1 15,4 7-1-15,-2 6-3 16,0 3 2-16,-1 7 1 16,2 1 0-16,-3 1 0 15,-1 0-2-15,-3 0 1 0,0 3-15 16,4 9-40-16,8-1-18 15,10-2-37-15,7-2-104 32</inkml:trace>
  <inkml:trace contextRef="#ctx0" brushRef="#br0" timeOffset="5280.4">21148 10790 249 0,'0'0'52'0,"0"0"-10"16,0 0 28-16,0 0-25 15,0 0-15-15,0 0-19 0,-2-14-7 16,2 14 0-16,0 12 10 15,0 10 17-15,2 10 4 16,0 6 10-16,-2 8-13 16,2 7 5-16,-2-2-9 0,2 4-11 15,-2-5-5-15,2 0-6 16,1-2 1-16,-1-8-6 16,2-3 5-16,0-10-5 15,4-4 4-15,-2-11-1 16,1-5-4-16,-1-7-1 0,-1 0-83 31,2-3-83-31,-3-19-232 16</inkml:trace>
  <inkml:trace contextRef="#ctx0" brushRef="#br0" timeOffset="5597.38">21337 10904 356 0,'0'0'87'16,"0"0"-32"-16,0 0-37 0,0 0-7 16,0 0 8-16,0 0-2 15,-122 119-1-15,101-87-2 16,4-4 3-16,5-4 4 0,6-4-11 16,6-4-2-16,0-2 8 15,0-3 1-15,10 1-3 31,13 1-2-31,0-1 10 16,1 2-16-16,-4 0 0 16,-2-4-2-16,-5 0-2 15,3-2 0-15,1-4 3 0,6-4-2 16,4 0-3-16,2 0-41 16,-3 0-141-16,-5-8-217 15</inkml:trace>
  <inkml:trace contextRef="#ctx0" brushRef="#br0" timeOffset="6634.61">22307 10441 167 0,'0'0'34'0,"0"0"31"0,0 0-10 31,0 0 37-31,-121-62-27 15,78 57-21-15,-1 3-4 16,-5 2 0-16,0 0 3 16,0 7-1-16,1 13-22 15,-2 4 3-15,-1 2-5 0,-3 6-3 16,1 9 0-16,2 6 5 16,1 8-6-16,6 5 8 15,4 3 4-15,7 6-13 16,8 3 5-16,0 7-8 0,5-2-4 15,1 8 0-15,0 0 0 16,3 2-3-16,3 2 0 16,0-7 0-16,2-4-2 15,4-10 2-15,7-10-2 16,0-1-1-16,5-1 2 0,26-2-1 31,14 0-1-31,13 2 2 16,13-4 0-16,16-3 3 15,9-10-2-15,4-6-3 16,-7-9 5-16,-4-11-4 0,-8-8 2 16,0-5-2-16,-4 0-1 15,4-6 3-15,-2-16 2 16,2-10-5-16,-3-12 0 16,4-9-2-16,3-7-2 15,0 0 4-15,-2 2 3 0,-6 5-3 16,-5 3 0-16,-12 2-2 15,-5-1 2-15,-10-8 0 16,-9-8 0-16,-7-7 0 16,-9-9 3-16,-7-5-3 0,-4-6 0 15,-7-7 2-15,-2 4-4 16,0 3 2-16,-26 12 0 31,-15 6 0-31,-12 8 0 0,-14 3 0 16,-8 5 0-16,-8 8-1 15,0 4 5-15,3 7-3 16,6 10-1-16,1 7 0 16,-1 12-1-16,-3 10 0 15,-10 0-2-15,-5 0 2 16,3 20-1-16,4 2 2 0,5 6-1 16,11 0 1-16,6 5 0 15,15-2-2-15,11 1-74 16,16-8-83-16,16-3-136 15</inkml:trace>
  <inkml:trace contextRef="#ctx0" brushRef="#br0" timeOffset="7704.26">21966 11061 369 0,'0'0'86'16,"0"0"-68"-16,0 0-8 15,0 0 10-15,0 0 12 16,0 0 5-16,0 0 2 0,24 110-5 16,-24-66 6-16,0 4-8 31,0 7-4-31,-5 0-12 16,1-2-2-16,2-7-11 15,0-10 0-15,2-12 1 0,0-10-1 16,0-10-2-16,-2-4 4 15,-1 0 2-15,-3-7 5 16,-6-22 1-16,-1-14-12 16,-1-12 2-16,8-7-2 0,-1-5-1 15,7 1 2 1,0 6-2-16,0 6 0 0,9 6-5 16,11 6 5-16,1 10 0 15,-2 9-4-15,4 9 1 16,-5 6 3-16,-3 7 0 0,-2 1 0 15,-5 0-3-15,-2 9-3 16,-4 18 3-16,-2 2 3 16,0 4 0-16,0-1 1 31,-6 0-1-31,-8-2 2 0,1-4 0 16,-1-3 0-16,5-6-1 15,3-3 0-15,6-4-1 16,0 0 0-16,2-1-1 15,21 2 1-15,3-2 3 16,0-4 2-16,1 3-4 0,-6-2 0 16,-3 7-2-16,-5 2 1 15,-3 6-4-15,-4 2 0 16,-6 5 3-16,0 0 1 16,-10 4 4-16,-11 0 4 0,-6-6 0 15,0-1 1-15,0-7-5 16,4-3-1-16,4-8 3 15,3-5-4-15,5-2 2 16,2 0 1 0,4 0-2-16,3 0-3 15,2-14-18-15,0-2-68 16,7-4-125-16,15-4-152 16</inkml:trace>
  <inkml:trace contextRef="#ctx0" brushRef="#br0" timeOffset="8856.84">22454 11136 390 0,'0'0'89'15,"0"0"0"-15,0 0-20 0,0 0 21 16,0 0-42-16,0 0-11 16,0-67-29-16,-12 67-6 15,-5 12 0-15,-8 12 0 16,3 4 12-16,2 7-3 15,4 0-7-15,6 1 3 0,0 0-1 32,10-4-4-32,0-6-1 15,0-4 2-15,0-8-3 16,18-7-2-16,0-7 2 16,6 0 6-16,-1 0-1 0,-1-22-2 15,-2-4-3-15,-6-6 0 16,-1-1 0-16,0-4 0 15,-2 8 0-15,-2 0 3 16,-2 14-3-16,-5 5-5 16,-2 3 4-16,0 7 0 0,0 0-1 15,0 0-8-15,-4 15 10 16,-5 5 0-16,0 3 3 16,7 0-3-16,2-2 0 0,0-8 0 15,6-1-1-15,17-6 1 16,6-3 7-16,6-3-4 15,3 0 4-15,3 0-5 16,-6-17-2 0,-4-3 1-16,-6-4 6 15,-8-5-6 1,-3-5 1-16,-9-4-2 0,-5-1 3 16,0-3-1-16,0 6-2 15,0 5 0-15,-12 12 0 16,1 8 0-16,-9 7-6 0,0 4 5 15,-7 0-1-15,-2 11 2 16,2 10-4-16,1 5 3 16,5 1 2-16,6-3-2 15,9-4 2-15,6-4-2 16,0-2-2-16,24-4 2 0,8-4 2 16,7-4 3-16,1-2 2 15,-2 0-5-15,0-2-2 16,-9-14-6-16,-9-4 6 15,-4-6 1 1,-10-2 6-16,-6-4-6 16,0 4 0-16,0 1 3 15,0 11-1-15,0 6 11 16,0 7-11-16,-2 3 11 16,0 0-13-16,0 9-4 15,0 25-3-15,2 12 7 0,0 7 9 16,0 5-3-16,0 0-5 15,0 2 8-15,0 6-8 16,0 3 1-16,0-7 0 16,0-3 1-16,0-12-2 0,0-7 2 15,0-4-3-15,0-6 1 16,0-7-1-16,-12-6 2 16,-3-5-2-16,-5-2 1 15,-3-6 0-15,1-1 1 0,0-3-2 31,-1 0 7-31,4 0-3 16,1-7 0-16,3-8-4 16,-2-6 4-16,5-1-1 15,0-2-2-15,5-4 1 16,3 0-1-16,4-2-1 0,0-3 0 16,6-6 2-16,23-3-1 15,13-2-2-15,14-1 2 16,5 3-1-16,3 4 2 15,-8 4-1-15,-7 4-1 0,-11 6 5 16,-11 4-5-16,-7 3 1 16,-11 6-1-16,-5 1 0 15,-4 4-5-15,0 1-1 16,0 5-40-16,-4 0-54 16,-14 0-75-16,-4 5-33 0,-7 8-236 15</inkml:trace>
  <inkml:trace contextRef="#ctx0" brushRef="#br0" timeOffset="12900.68">21807 10517 81 0,'0'0'72'0,"0"0"-41"16,0 0 14-16,0 0-10 16,0 0-19-16,0 0 15 15,0 0 3-15,103-22 0 16,-86 16 17-16,-1 0-20 15,0 2-14-15,0 1-6 0,-1-4 1 16,5 3-2-16,5-4 0 16,4 0 0-16,6 0 0 15,7-3 0-15,6 4 1 16,-2 2-3-16,1-2-4 0,3 1 2 16,-4 2-4-16,1 0 1 15,-1 0-2 1,-1-3 0-16,0 0 0 0,0-3 1 15,1 1 1-15,3-4-3 16,-2-1 1 0,-2 2-1-16,-5-2 1 15,-3 1 0-15,0 4 0 16,-4-1-1-16,0-2 2 16,3 3-2-16,4-1 1 15,5 5-1-15,1 1 1 16,3 0-1-16,1 2 0 0,-4-1 0 15,-1 3 3-15,-3-2-3 16,-6 2 2-16,-5-2 0 16,-6 1-1-16,-5-1 1 15,-5-2 2-15,1 4-4 0,1-3 1 16,8 3-1-16,9 0 0 16,5 0 0-16,11 0 0 15,1 0 0-15,-2 0 0 16,-4 0 0-16,-7 0 1 0,-7 0 0 15,-7 0-1-15,-3 0 2 16,-6 0-2-16,1 0 0 31,1 0 0-31,8 0 0 16,4 0-2-16,9 0 1 16,7 9 0-16,3 1 1 0,4 3 0 15,-1 1-5-15,-7 1 5 16,-4-3 3-16,-3 0-3 15,-6-2-1-15,-2-1 1 16,-2 3 1-16,1 0-1 0,6 5 1 16,2 0-1-16,1 2 3 15,5 3 6-15,6 0 0 16,-2 0-1-16,-1 0 15 16,-5 0-13-16,-7 0-5 15,-6 1-3-15,-5 0-1 0,1 5-1 16,2 4 0-16,-2 1 3 15,4 4 4-15,0 4 0 32,2-3-3-32,0 4 2 15,-2 0-6-15,-4-2 3 0,-8 0-3 16,-7-1 1-16,-8-5 4 16,0 0 3-16,0 0-4 15,0 0 5-15,-6 4-5 16,-5-1-2-16,-3 8 0 0,3 3 1 15,-1 2-2-15,0-1 0 16,-1-3-1-16,-1-6 0 16,-3-4 2-16,1-1-2 15,-4-2 0-15,-2-1-1 16,-3-2 1-16,-2-1 0 0,0-2 7 16,-2 4-6-16,2-3 3 15,-2 4-3-15,1 2 2 16,-1-4 0-16,-7 0-3 15,2-4 2 1,-3-4-1-16,-1-2 1 16,3 0 3-16,-4-2-5 15,3 2-1-15,1-2 1 16,-1 2 3-16,1-2-3 16,-2 3 1-16,2-3 0 15,-1-1-1-15,1-1 0 0,2-2 0 16,-3 1 0-16,1-5 5 15,-2-2-3-15,-1-2-2 16,-1-1-1-16,1 2 1 0,2-4 2 16,-4 2-2-16,2-2 0 15,5 0 0-15,-6 1 0 16,6 1 1-16,2-4-1 16,2 1 2-16,2 0-2 15,1-2 0 1,1 2 0-16,0 0 1 15,-1 3-1-15,1-2 0 16,-2 1 0-16,3 1 0 16,2-2 0-16,-3-1 0 15,-2 0 0-15,-2 0 1 0,-2-2-1 16,0 0 0-16,-3 0 1 16,3 0-1-16,0 0 1 15,4 0-1-15,7 2 0 16,0 0 0-16,4-2 1 15,1 2-1-15,-1-2 0 0,1 2 4 16,-3 0-5-16,-3-1 2 16,-2 2-2-16,-4-1 2 15,2-2-1-15,0 0 1 16,1 0-1-16,4 0 0 0,2 0 1 16,-2 0-1-16,2-2 0 15,0-2 0-15,-1-2 1 31,-4 2-1-31,-2 0-1 16,-1 2-1-16,-1-1 2 0,-2 0-3 16,7-1 3-16,2 2 0 15,7-1-1-15,1-2 1 16,1 3 1-16,3-2 1 16,-2 2-2-16,-1 1-2 15,3-2 2-15,-4 1 0 0,1 0-1 16,-1 0 1-16,4-1 0 15,-5 2 0-15,3-1 0 16,-1-3 1-16,0 2-2 16,4 1 1-16,-2-3 0 0,3 5 0 15,2-2 0-15,-3 2 0 16,5 0 0-16,-3-2 0 16,3 2 0-16,-3 0 0 15,3 0 0 1,-2 0-1-16,-1 0 1 15,5 0-1-15,-4 0-1 16,2 0 2-16,-3 0 0 16,0 0 0-16,1 0-1 15,0 0 2-15,-3 0-4 16,3 0 6-16,2 0-3 0,-4 0 0 16,2 0-4-16,-2 0 4 15,-3 0 4-15,-3 0-4 16,-1 0 0-16,-1 0 0 15,-1 0 1-15,2 0-1 16,-1 0 0-16,10 0 0 0,0 0 1 16,4 0-1-16,-2 0-1 15,2 0 1-15,-8 0-1 16,2 0 4-16,-1 0-4 0,-1 0 1 31,-2 0-3-31,4 0 3 16,1 0 0-16,3 0 2 15,2 0-2-15,0 0 0 16,0 0 3-16,0 0 0 16,-2 0-1-16,0 0-1 15,-3 0-1-15,-1-1 0 0,-1-1-2 16,0 2 2-16,3-2 0 16,-1 0 0-16,3 2 1 15,2-3-1-15,0 3 1 0,0-1-1 16,0-2-3-16,0 2-1 15,0-3-7-15,0 2-17 16,0-4-36-16,0-3-98 16</inkml:trace>
  <inkml:trace contextRef="#ctx0" brushRef="#br0" timeOffset="16192.5">23722 10886 312 0,'0'0'64'0,"0"0"-17"0,0 0-8 16,0 0 1-16,0 0-14 16,0 0-14-16,0 0 0 15,16 0 10-15,2 0 15 16,8 0 1 0,5 0-9-16,6 0-12 15,0-8-1-15,-1 1-8 16,-1 0-4-16,-10 1 0 15,-7 2-1-15,-11 1-1 16,-5 0 2-16,-2 3-4 16,0 0-4-16,0 0-2 0,0 0-21 15,-5 0-54-15,-13 0-10 16,-6 0-90-16</inkml:trace>
  <inkml:trace contextRef="#ctx0" brushRef="#br0" timeOffset="16459.34">23838 10851 336 0,'0'0'124'0,"0"0"-73"15,0 0-36 1,0 0-5-16,0 0 21 0,0 0 19 0,0 124-12 31,0-78-15-31,-2 2-2 16,-5-2 6-16,3-2-11 15,0-2-9-15,1-4 0 0,3-5-1 16,0-8-4-16,0-3 1 16,0-8 3-16,0-4-2 15,0-2-4-15,0-4 0 16,0-1-56-16,5-3-73 16,-1 0-60-16</inkml:trace>
  <inkml:trace contextRef="#ctx0" brushRef="#br0" timeOffset="17662.25">23941 11081 312 0,'0'0'86'31,"0"0"-28"-31,0 0-8 16,0 0 14-16,0 0-17 15,118-56-13-15,-87 56-6 16,-5 0-3-16,1 2-3 0,-9 20-6 15,1 7-9-15,-9 6 8 16,-3 5 8-16,-5-2-12 16,-2 2-4-16,0-6 6 0,-4-2-13 15,-9-6 3-15,-3-6 1 16,-5-5-3-16,0-8 3 16,0-7 3-16,-1 0 1 15,9 0-3-15,4-19 0 16,9-6 1-16,0-3-6 0,5 2 0 15,19 6-1-15,7 2 0 16,3 4 1-16,1 2-2 16,3 2 2-16,0-1 3 15,-3 2-2 1,2-1 1-16,-6-2-2 16,-8 0 0-16,-2-2 2 15,-3-1-1-15,-5-2 2 16,1-5 0-16,-3-5-2 15,-3 0-1-15,0-4 0 0,-6 5 0 16,-2 10 0-16,0 4-1 16,0 10 2-16,0 2-1 15,-16 0 0-15,-2 5-3 16,-4 10 3-16,2 7 1 16,1 3 1-16,4-1 0 0,2 2 2 15,6 0-3-15,3 0 1 16,4-3-2-16,0 0 0 15,0 0 4-15,18-2 2 16,3-5-1-16,6-2 1 0,2-4 0 31,5-6-5-31,-3-2 6 16,3-2-6-16,-5 0-1 16,-1-2 3-16,-3-14 0 15,-3-7-1-15,-1-3 2 16,-6-6-4-16,-1-5 2 0,-3-3-2 15,-3-1 1-15,2 4-1 16,-4 9 0-16,-1 5 0 16,-5 11 0-16,0 4-4 15,0 4 2-15,0 4-4 0,-2 0-3 16,-19 3 3-16,-6 14 6 16,-2 5 0-16,0 2 2 15,8 1-2-15,0 1 0 16,6 0 0-16,3 1 0 15,8 0 0-15,4-5 0 0,0 0 2 16,4-1-2-16,21-4 2 31,6-2 2-31,7-8-4 16,1-5 9-16,0-2-8 16,1 0 0-16,-2 0 2 0,3-16 2 15,-8-6-4-15,-2-7-1 16,-6-3 1-16,-6-9 3 15,-5-3-4-15,-3 2-1 16,-5 2 1-16,-1 7 3 0,-2 9-1 16,-3 9-4-16,0 7 2 15,0 3-4-15,0 3 1 16,0 2 2-16,0 0-8 16,-8 4 3-16,-4 14 3 15,-2 4 5-15,5-1-3 0,5 2 2 16,4 0-2-16,0-1 0 15,0 2 1-15,6-5 2 32,8 0-1-32,1-3 1 15,-3-2 1-15,-3 2-3 0,-5 0 0 16,-4 0-1-16,0 2 1 16,0 3 1-16,-9-2 0 15,-9 1 2-15,-2-1 5 16,-2-5 1-16,-1 1-9 15,1-5 3-15,3-2-2 0,-4-2 1 16,-4-1-2-16,-6-5-91 16,-7 1-225-16</inkml:trace>
  <inkml:trace contextRef="#ctx0" brushRef="#br0" timeOffset="22090.57">16569 13450 203 0,'0'0'257'15,"0"0"-191"-15,0 0-3 16,0 0 13-16,0 0-18 16,0 0-32-16,0 0-10 15,0-13-6-15,0 13-9 0,0 0-1 16,0 0 0-16,0 8 0 15,0 9 12-15,6 9 21 16,1 6-4-16,3 3-9 16,0 7 4-16,1 4 7 0,1 0-18 15,1-3-9-15,7-9 3 16,2-10-7-16,7-4 0 16,7-10 7-16,11-10 1 31,11 0-1-31,13-18 3 0,11-18-1 15,12-16-2-15,13-8-1 16,20-11-6-16,18-4 4 16,16-6-4-16,3 0 5 15,2 3-4-15,-17 8 0 16,-20 12 2-16,-17 14-2 0,-21 10-1 16,-13 10 1-16,-12 8 1 15,-12 6-1-15,-13 2-1 16,-15 1 2-16,-10 6-2 15,-12 1 0-15,-2 0-3 0,-2 0 3 16,0 0-1-16,0 0-1 16,0 0-7-16,0 0-4 15,-10 0-3-15,-13 0-18 16,-12 13-46-16,-13 7-71 16,-14 3-225-1</inkml:trace>
  <inkml:trace contextRef="#ctx0" brushRef="#br0" timeOffset="27670.77">9777 14991 230 0,'0'0'37'16,"0"0"-6"-16,0 0 49 16,0 0 8-16,0 0-46 15,0 0-5-15,0 0-5 0,0-22-10 16,0 22-11-16,0 0-1 16,0 0 1-16,0 0 1 15,0 0 1-15,0 0 3 16,0 0-3-16,0 0-9 0,0-2-4 15,6 2 1-15,6 0-1 32,7-5 4-32,8 0 2 15,9-2 0-15,11 7 4 16,11-5 11-16,13 1-4 0,16 0 0 16,13 0 5-16,18-2-13 15,11 2 2-15,12-4 2 16,6-3-9-16,5 2-1 15,-7-3-3-15,-5 1 2 16,-6 4 5-16,-11 3-7 0,-13 0 3 16,-15-2-3-16,-22-2 0 15,-19-1 0-15,-14 4 1 16,-13 1 1-16,-12 4-2 16,-10-4 0-16,-3 4 3 0,-2 0-3 15,0 0 0-15,0 0-6 16,0 0-6-16,0 0-40 31,0 0-49-31,-16 0 13 16,-7 0-19-16,-2 4-129 0</inkml:trace>
  <inkml:trace contextRef="#ctx0" brushRef="#br0" timeOffset="29293.22">10007 14103 111 0,'0'0'65'0,"0"0"2"16,0 0-16-16,0 0 5 15,0 0-19-15,0 0-1 0,-10-16 21 16,8 12-26-16,2 1 3 15,0 2 6-15,0-2-4 16,0 3-2-16,0 0-14 16,0 0-5-16,0 0-9 15,0 0-3-15,0 0-3 0,2-1-4 32,20-3 4-32,10-3 5 15,11-2-3-15,5-3 5 16,10-5 1-16,4-1 1 15,3 0 5-15,-5 3-9 0,-6 2 0 16,-12 1 0-16,-11 6 3 16,-11 3-6-16,-13 3 0 15,-3 0-2-15,-4 0 2 16,0 0 1-16,0 0 0 16,0 0 0-16,0 0 3 0,0 0-2 15,0 0 0-15,0 0-1 16,0 0-1-16,0 0-2 15,0 0-9-15,0 0-18 0,0 0-59 16,-4 0 10-16,-7 5-57 16,-3-1-40-16</inkml:trace>
  <inkml:trace contextRef="#ctx0" brushRef="#br0" timeOffset="29692.51">10325 13992 243 0,'0'0'120'0,"0"0"-79"16,0 0-6-16,0 0-27 15,0 0 5-15,0 0 9 16,-7 45-1-16,7-27 0 0,0 2 18 15,0 6-6-15,0 6-6 16,0 1 8-16,5 8 7 16,1 1-25-16,4 0-8 15,-4-1 4 1,1-6-7-16,-3-2-2 16,-2-8 0-16,0-6-1 15,-2-8 2-15,0-2-4 16,0-7 0-16,2-2 3 15,-2 0 0-15,0 0 4 16,0 0 0-16,0 0 1 0,0 0-2 16,0 0-7-16,0 0-43 15,0-11-111-15,0-5-108 16</inkml:trace>
  <inkml:trace contextRef="#ctx0" brushRef="#br0" timeOffset="31281.7">10454 14141 327 0,'0'0'107'0,"0"0"-55"15,0 0 3-15,0 0 0 16,0 0-21-16,0 0-18 0,14-22-16 15,-6 22-3-15,8 8 3 16,4 12 28-16,2 4 2 16,3 5-10-16,-2-3-4 0,-4 1-5 15,-1 1-1-15,-7-2-4 16,-4 0 1-16,-5 0-2 16,-2-2 3-16,0-2 2 15,0-2 2-15,-11-4-6 16,-4-2-2-16,-1-1 1 0,1-5-1 15,-4-4-1-15,1-4-2 16,3 0 9-16,-3 0-5 31,7-14 1-31,2-6-5 16,7-3-1-16,2-3 0 0,0-2-4 16,11 2 4-16,14 2 1 15,4 4-1-15,4 2 0 16,1 2 0-16,-1 4 0 15,0 6 0-15,-4 2-2 16,0 4 1-16,-2 0 1 0,-2 0 0 16,0 0-1-16,-4 2 1 15,6 2 2-15,0 0-1 16,0-4 0-16,2 0 1 16,-2 0 0-16,-1 0 0 0,-2-8-2 15,-3-4 2-15,-5 0 2 16,-6-2-3-16,-1 0 0 15,-5 1 0-15,2 1 4 32,-4 3-3-32,-2 1-2 0,0 2 1 15,0 3-1-15,0 2-1 16,0-6-4-16,-2 6-3 16,-12-3 4-16,-7 2 4 15,0 2 0-15,-2 0-1 16,1 0 0-16,4 0 1 15,2 0 1-15,3 7-1 0,4 4 0 16,0-2-2-16,3 2 3 16,1 3-4-16,1 2 3 15,-1 1-2-15,0 6 2 0,3 0 0 16,0 3 0-16,2 1 0 16,0-5 0-16,0 0-2 15,0 0 2-15,4-4-5 16,13 0-3-16,7-6 8 15,2-1 7 1,6-6-6-16,2-2 0 16,-1-3 5-16,2 0-5 15,-3 0 5-15,-3-14-5 16,2-7 1-16,-2-2 4 16,2-4-5-16,-4-4 1 0,-6 0 1 15,-7-5-3-15,-5 1 4 16,-5 9-3-16,-4-6 1 15,0 9-2-15,0 7 2 16,0 2-2-16,0 4-2 16,0 1 1-16,0 4 0 0,-4-2-2 15,-7 6-6-15,-7 1 1 16,1 0 7-16,-4 0 0 16,1 13 1-16,1 10-1 15,0 3 1-15,6 2 0 0,2 2 0 31,2-2 0-31,3-1 0 16,3-1 0-16,3-1-2 16,0-1-1-16,0-2 3 15,7 0 0-15,6-2-2 0,5-4 1 16,7-4 1-16,2-1 1 16,8-11 2-16,-2 0-1 15,5 0 1-15,3-13-1 16,-1-6 4-16,2-8 0 15,-2-5-5-15,-6-4 1 0,-5-3 2 16,-8 0-4-16,-2-3 2 16,-6 0-2-16,-2 0 1 15,-4 3 1-15,-1 6-1 16,-1 4-1-16,-1 7 0 0,1 8 1 16,-5 8 0-16,0 1-1 15,0 5-5-15,0 0-7 31,0 0 0-31,-20 10 12 0,-5 10 2 16,0 1-1 0,4 5-1-16,0 1 1 0,11-8-1 15,7 2-2-15,3-2-3 16,0 2 2-16,13-8 3 16,10 6 1-16,8-3 4 15,-2 0-5-15,2 0 2 0,-4 2-2 16,-5-4 2-16,-6 3-1 15,-5 0-1-15,-7 3 0 16,-4 5 3-16,0-2 3 16,0-1 6-16,-4-2-1 15,-11-2-5-15,1-1 3 0,-4-3 0 16,-4-5-4-16,-1 2-1 16,-4-6-4-16,1 0 7 15,-4-5-5-15,5 0 3 31,0 0-5-31,0 0-10 0,7 0-63 16,1 0-86-16,5 0-188 16</inkml:trace>
  <inkml:trace contextRef="#ctx0" brushRef="#br0" timeOffset="34406.89">16621 14592 286 0,'0'0'89'16,"0"0"-38"-16,0 0-2 15,0 0 2-15,0 0-1 16,0 0-18-16,0 0-24 16,0-17-4-16,0 17-4 15,4 0 4-15,0 0 10 0,1 0 11 16,-1 0-10-16,2 0 3 15,2 0-3-15,3 5 4 16,4 9-2-16,3 6-1 0,7 8-3 16,4 16 17-16,0 10-6 15,0 8-9-15,-6 1-1 16,2-1-2-16,0-7 0 16,2-8-6-16,4-5 1 15,6-8-1-15,11-12 1 0,10-12 4 31,11-10 4-31,9-1-1 16,22-30-1-16,14-8 2 16,17-10-2-16,12-6-7 15,1-3-4-15,1-9 2 0,-4-8-1 16,-7-3-3-16,-2 4 2 16,-5 2 0-16,-5 10-2 15,-6 16 1-15,-11 7 2 16,-12 10-3-16,-14 10-4 0,-13 5 4 15,-10 4 0-15,-14 7 0 16,-13-6 0-16,-11 7 0 16,-5 1 0-16,-6 1-1 15,-5 0 1-15,3-3-2 16,-5 3 2-16,0-2-2 0,0 2 2 16,0-2-3-16,0 2-7 15,0 0-9-15,0-4-8 31,0 4-27-31,0 0-41 16,-11 0-29-16,-16 4-27 0,-9 0-304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6:45.753"/>
    </inkml:context>
    <inkml:brush xml:id="br0">
      <inkml:brushProperty name="width" value="0.05292" units="cm"/>
      <inkml:brushProperty name="height" value="0.05292" units="cm"/>
      <inkml:brushProperty name="color" value="#FF0000"/>
    </inkml:brush>
  </inkml:definitions>
  <inkml:trace contextRef="#ctx0" brushRef="#br0">19919 11337 491 0,'0'0'50'0,"0"0"15"16,0 0 36-16,0 0-31 16,0 0-10-16,0 0-16 15,0 0-12-15,-13-48-16 16,13 48-14-16,0 11-2 0,0 19 0 16,0 19 10-16,0 16 3 15,0 9 10-15,0 4 1 16,0-3-9-16,0-9-7 15,2-6-3-15,5-11-1 16,6-12 1-16,3-9-4 0,0-9 2 16,1-10-3-16,1-7 4 15,4-2-3-15,-2-4 8 16,3-22-3-16,-4-13-2 16,-3-8-2-16,-3-11 1 0,1-13-3 15,-1-11 1-15,-3-2-1 31,1 8 1-31,-3 14-1 16,0 21 0-16,-4 18 0 16,0 13 0-16,-4 6 1 15,0 4-1-15,2 0-7 0,3 14-4 16,1 19 8-16,6 13 2 16,-3 5 1-16,1 5 2 15,4-1-2-15,-1 0 0 16,5-3 1-16,4-7 0 0,3-8 0 15,-1-8 0-15,8-9 0 16,1-10 0-16,2-10 4 16,6 0-2-16,-5 0 0 15,-5-24-1-15,-8-6-2 16,-8-8 1-16,-4-8 0 0,-4-11 0 16,-7-5 2-16,0-8-2 31,0 2-1-31,0 1 1 15,0 12 0-15,-7 4-1 16,0 11 0-16,3 8-1 0,1 10 1 16,3 9 0-16,0 4 0 15,0 7-1-15,0 2 0 16,0 0-3-16,0 0 3 16,0 0-17-16,0 2-26 15,0 13-28-15,3 5-54 0,1-3-93 16,-2 3-188-16</inkml:trace>
  <inkml:trace contextRef="#ctx0" brushRef="#br0" timeOffset="1252.49">21725 10740 343 0,'0'0'46'15,"0"0"15"-15,-138-64-16 16,82 42 15-16,-9 1 6 16,-4 2-24-16,-11 4-5 15,-10 6-7-15,-5 2-16 0,-7 7 4 16,-2 0-4-16,4 0 1 31,-2 13-5-31,-1 2 5 16,-8 5-6-16,0 3 6 15,-1 3 2-15,1 6 6 0,1 5-9 16,-4 7 2-16,4 7 1 16,4 4-9-16,13-4 2 15,12 3-6-15,17 1 0 16,13-1 0-16,8 4-3 16,14 2 0-16,4 9 0 0,8 4 7 15,6 10-5-15,2 4 8 16,2-6-4-16,7-2-7 15,0-7 6-15,0-7-6 0,11 4-1 16,16-5 0-16,12-2 2 16,9 0 1-16,19-8 4 15,13-1-5-15,16-7 5 16,14-3 7 0,10-11-5-1,5-6-1-15,6-6-6 16,10-8 4-16,-2-7 2 0,0-3-7 15,-14-2 3-15,-11 0-2 16,-10 0-1-16,-3-10 1 16,1-12-1-16,5-6 0 0,5-6 0 15,1-6 0-15,1-7 2 16,-3-4 0-16,-8-6-1 16,-9-5 0-16,-9-4 0 15,-10-2 4-15,-6-4-5 16,-9-5 0-16,-8-6 2 0,-10-6-1 15,-11-5 0-15,-11-3-1 16,-9 0 2-16,-3 2-2 16,-8 4 0-16,0 6-1 15,-14 3 0 1,-22 7 1-16,-11 7 0 16,-10 6-10-16,-11 10 7 15,1 6 3-15,-6 5 1 16,-3 10-1-16,-4 9-5 15,-7 7 5-15,-6 9 0 16,-3 6 1-16,-1 0-1 0,8 2 0 16,10 13 0-16,12-6 1 15,17 0-1-15,17-1-1 16,13-5 1-16,11 4-2 16,7-3-4-16,2 4-26 0,0 3-11 15,0 2-36-15,9 2-77 16,15-1-62-16,3-2-160 15</inkml:trace>
  <inkml:trace contextRef="#ctx0" brushRef="#br0" timeOffset="2672.37">22978 10311 173 0,'0'0'208'15,"0"0"-131"1,0 0-42-16,-121-115 17 16,81 92-1-16,-7 2-8 15,-4 7-8-15,-4 7-15 16,-3 4 1-16,2 3 5 16,0 0 1-16,-2 7-8 0,-2 10-8 15,-3-1 4-15,-3 9 9 16,-3-1-1-16,-1 8-9 15,-1 8-5-15,-5 6 0 16,0 12 0-16,-4 8-3 16,4 9-4-16,8 5 13 0,4-2-9 15,7 0 7-15,8 0-5 16,7-4-1-16,3 3 2 16,10-3-2-16,10-2 2 15,7 2-1-15,12 4 3 0,0 4-6 16,16 1 0-16,28 1-3 15,16-4 3-15,21-6 2 32,13 1-2-32,10-10 1 15,10 2 1-15,6-7-6 0,9-5 7 16,6-13-6-16,4-13 1 16,0-10-3-16,0-12 4 15,-2-7-4-15,4 0 0 16,-1-18 3-16,-6-10-2 15,-5-11 1-15,-13-10 1 0,-9-6-3 16,-10-15 3-16,-6-5-1 16,-9-12 2-16,1-5-2 15,-5 0-1-15,-7 1 0 16,-9 7 1-16,-12 5-2 0,-17-4 0 16,-16-4-2-16,-17-6 2 15,0-12 0-15,-26-5 2 16,-21-3-1-16,-13 4-1 15,-14 2-1 1,-6 11-4-16,-5 12 0 16,-6 14 4-16,-5 9 0 15,-9 9 0-15,-4 8 1 16,2 4 1-16,5 12-1 16,8 8 0-16,7 10 0 15,9 10 0-15,7 0-2 0,4 0 2 16,2 12-1-16,1 8 0 15,2-1-3-15,6 2-8 16,4 2-28-16,10-4-23 16,6 3-42-16,10-2-83 15,10-6-187-15</inkml:trace>
  <inkml:trace contextRef="#ctx0" brushRef="#br0" timeOffset="3190.69">22839 10921 441 0,'0'0'68'0,"0"0"9"16,0 0 4-16,0 0-4 16,0 0-25-16,0 0-22 0,0-29-25 15,0 29-5-15,2 18 3 16,4 15 17-16,-2 9 5 16,0 3 3-16,3 8 3 15,-3 0-12-15,2 2-8 16,2 0-4-16,-2-4-3 0,1-2-1 15,-3-9-2-15,0-8 2 16,2-11 1-16,-6-6-3 16,0-7 1-16,0-6-2 15,0-2-15-15,0 0-75 0,0 0-31 16,-6-20-165-16</inkml:trace>
  <inkml:trace contextRef="#ctx0" brushRef="#br0" timeOffset="3658.55">22786 10897 404 0,'0'0'45'16,"0"0"27"-16,0 0 11 0,0 0-18 15,0 0-19-15,0 0-25 16,80-104 4-16,-37 97-2 15,5 5 1-15,10 2-4 16,5 0-8-16,-1 2 3 0,3 14-5 16,-5 8 0-16,-6 1 3 15,-7 9-2-15,-10-1-2 16,-12 4 0-16,-10 1-1 31,-10 4-5-31,-5-1 5 0,0 0 3 16,-16-1-4-16,-2-3 0 15,1-2 4-15,-3 1-5 16,-5-1-6-16,-2-3-3 16,-6-3 3-16,-3-2 0 15,-1-1 12-15,-6-4-3 0,-2-4-1 16,3-4-5-16,2-4 0 16,2-3 2-16,7-7-4 15,6 0 1-15,6 0 1 16,5 0 5-16,5 0-8 0,5 0-1 15,2-5-3-15,2-1-42 16,0-3-19-16,0-5-64 16,0-1-192-16</inkml:trace>
  <inkml:trace contextRef="#ctx0" brushRef="#br0" timeOffset="5130.33">24271 11052 210 0,'0'0'110'0,"0"0"-23"0,0 0-16 16,0 0-25-16,0 0-5 16,0 0-5-16,-10-3 2 15,10 3-21-15,0 0 11 16,0 0-1-16,0 0-9 0,5 0-1 15,15 0 16-15,13 10 14 16,10-2-16-16,14 3-6 31,20 1-10-31,18 8-3 16,30 1-1-16,27 7-3 16,20 6 0-16,6 4-3 0,-5 4-1 15,-14 0-3-15,-19 3 3 16,-13-5-2-16,-17-4-2 15,-19-7 0-15,-20-9-2 16,-19-5 2-16,-17-5 0 0,-12-6 1 16,-15-4-1-16,-6 0 3 15,-2 0-4-15,0 0 1 16,-8 0-7-16,-17 0 7 16,0-8 3-16,2 2-3 0,-2 0-46 15,2 2-59-15,-1-6-78 16,0-2-180-16</inkml:trace>
  <inkml:trace contextRef="#ctx0" brushRef="#br0" timeOffset="5562.94">25630 10921 352 0,'0'0'85'0,"0"0"-23"0,0 0 11 16,0 0 12-16,0 0-21 15,0 0-27-15,-31-29-22 16,9 43-12-16,-7 16 5 0,-7 13 14 15,-6 8 19-15,-4 12-15 32,-4 5 4-32,-6 6-5 15,2 6 1-15,-4 5-8 16,0-5-5-16,6-8-5 16,-2-11-4-16,7-14-3 0,9-11 3 15,9-10-3-15,14-11 1 16,5-9 0-16,8-5-1 15,2-1 1-15,0 0-2 16,0 0 0-16,0-4-14 0,8-18-52 16,2-10-62-16,3-7-86 15,1-7-312-15</inkml:trace>
  <inkml:trace contextRef="#ctx0" brushRef="#br0" timeOffset="6015.16">25104 10912 336 0,'0'0'68'15,"0"0"17"-15,0 0-19 16,0 0 2-16,0 0-16 15,0 0-20-15,16-18-30 0,-11 18-2 16,-1 18 0-16,5 10 14 16,5 8 11-16,1 6 7 15,7 4 4-15,5 0-7 16,9 7-6-16,3 5-10 0,9 6 3 16,-2 9-4-16,1-1-6 15,-7-2 3-15,-5-8 3 16,-6-9-6-16,-4-8 0 31,-4-9 2-31,-6-10-3 0,-1-5 0 16,-6-10-1-16,-3-2-2 15,-3-7 0-15,-2 0-2 16,0-2 3-16,0 0-1 16,0 0 1-16,0 0 1 15,0 0 0-15,0 0-2 0,0 0-2 16,0 0-10-16,0-6-52 15,0-8-78-15,-18-3-101 16</inkml:trace>
  <inkml:trace contextRef="#ctx0" brushRef="#br0" timeOffset="7017.53">26950 11289 320 0,'0'0'59'0,"0"0"41"0,0 0-28 15,0 0-6-15,0 0-12 16,0 0-10-16,-145-74-6 15,103 74 0-15,-5 0-10 16,-9 0 13-16,-6 4-15 0,-3 17-10 16,1 11 7-16,1 7-7 15,7 11-1-15,10 5 1 16,12 1-9-16,12-2-4 31,13 0 4-31,9-1 0 0,0-6 5 16,16-2 0-16,19-5-6 15,10-4-1-15,12-4 7 16,9-8-10-16,0-6 7 16,1-6-8-16,-2-6 4 15,-7-4-1-15,-9 0-2 0,-7-2 0 16,-6 0 0-16,-10 0-1 16,-7 0-1-16,-9 0 0 15,-1 0-3-15,-1-6-10 16,-2-6-18-16,0-2-29 0,1-4-31 15,-3-4-108-15,-2-1-93 16</inkml:trace>
  <inkml:trace contextRef="#ctx0" brushRef="#br0" timeOffset="7770.52">27347 10909 371 0,'0'0'23'0,"0"0"46"15,-150-49-11-15,80 37-5 16,-11 0 5-16,-6 4-11 15,0 4 0-15,-2 4-9 16,5 0 3-16,1 6-17 16,0 15-2-16,2 8-3 0,0 5-1 15,-2 5-3-15,0 5 1 32,6 3-4-32,-2 6 5 15,10 7-2-15,9 2-9 16,11 6 6-16,9 5-4 0,9 3-4 15,6-1 1-15,8-2 3 16,7-3-4-16,10-2-2 16,0 1-1-16,23 0 1 15,21 4 7-15,16-1-1 16,14-2-1-16,11-5-1 0,4-7 1 16,-3-9-5-16,6-10 3 15,-3-9-3-15,0-9-1 16,3-12 3-16,-3-4-3 15,2-5 1-15,-1 0 1 0,1-7-3 16,5-21 2-16,3-15-1 16,1-9 3-16,4-15-3 31,-1-5 1-31,-5 1 0 16,-13 4-1-16,-23 6 0 0,-20 3 0 15,-19 0-1-15,-15-6-1 16,-6-9 0-16,-2-14 1 15,0-8 1-15,0-3 2 16,-8-5-3-16,-13 7 0 16,-12 4 0-16,-9 4 0 0,-16 7-2 15,-15 9 0-15,-18 15-5 16,-21 18-3-16,-7 13 10 16,3 12 0-16,10 12-2 15,17 2 2-15,17 0 0 0,11 20 0 16,11 8-10-16,3 11-54 15,3 1-82-15,-2-3-166 16</inkml:trace>
  <inkml:trace contextRef="#ctx0" brushRef="#br0" timeOffset="15807.11">18015 13222 406 0,'0'0'59'0,"0"0"-10"15,0 0-8-15,0 0 8 16,0 0-2-16,0 0-1 16,0 0-11-16,-4-31-15 15,4 31 6-15,0 0 2 16,0 0 2-16,0 0-3 15,-2 0-8-15,2 0-2 16,0 0-5-16,0 0-4 0,0 0-5 16,0 0-3-16,0 0-1 15,0 0 1-15,18 5 0 16,17 9 7-16,9 6-3 16,14 6-3-16,5 11 4 15,11 16 6-15,1 8 4 16,4 8-2-16,-6-2-7 15,-3-1 0-15,-6-5-4 16,-6-10 2-16,-9-6-3 16,-9-11 0-16,-6-9-1 15,-7-8 0-15,-8-5 0 16,-1-6 5-16,-9-2-4 0,-5-4 0 16,-4 0 1-16,0 0 1 15,0 0 0-15,0 0 1 16,0 0 0-16,0 0 2 15,0 0-2-15,0-13-4 16,-2-4-3-16,-11-1-11 16,-5 2-38-16,1-2-46 15,-4 2-86-15,-1-6-151 16</inkml:trace>
  <inkml:trace contextRef="#ctx0" brushRef="#br0" timeOffset="16401.06">18729 12997 461 0,'0'0'27'0,"0"0"10"15,0 0 25-15,0 0 16 16,0 0-27-16,0 0-34 16,-31-15-16-16,22 15-1 0,-7 20 0 15,-4 4 12 1,-2 5 20-16,2 0-9 0,-1-3-2 15,2 11-1-15,-6 5 0 16,-4 6-1-16,-4 12 5 16,-7 8 1-16,-3 6-6 15,-5 7 1-15,-6 0 1 16,2-2-14-16,4-9 3 16,5-10-7-16,5-12 2 15,9-10-2-15,7-8-1 16,7-8 0-16,3-8 5 15,10-9-7-15,-1-4 0 16,3-1 4-16,0 0-4 0,0 0 8 16,0 0-4-16,0 0-4 15,0 0 8-15,0 0-6 16,0 0-1-16,0 0 0 16,0 0 3-16,0 0-4 15,0 0-1-15,0 0 0 16,0 0 0-16,0-6-10 15,0-8-27-15,0 0-20 16,7 2-47-16,-7-6-116 16,0 2-205-16</inkml:trace>
  <inkml:trace contextRef="#ctx0" brushRef="#br0" timeOffset="22045.55">18096 14329 423 0,'0'0'55'0,"0"0"-2"16,0 0 50-16,0 0-18 15,0 0-25-15,0 0-15 16,0 0-7-16,-23-62-17 15,23 62-10-15,0 0-7 16,0 0-1-16,0 0 1 0,0 0-4 16,0 0 1-16,0 0 3 15,21 14 11-15,14 9 10 16,14 10-3-16,14 4 0 16,12 2-1-16,6 7-4 15,1-1-7-15,3 3 2 16,1 0-10-16,-3-3 7 15,-9 1-8-15,-7 2 0 16,-19-8 0-16,-9-3-1 16,-8-2 0-16,-11-14 0 15,-6-5 0-15,-4-3 0 16,-5-5 3-16,-3-8-3 16,-2 2 1-16,2-2 1 0,0 0 2 15,1 0-3-15,-3 0 1 16,0 0 1-16,0 0-1 15,0 0-2-15,0 0-2 16,0 0-25-16,-7-7-18 16,-8-6-30-16,-3-1-32 15,0-2-89-15,-2-6-195 16</inkml:trace>
  <inkml:trace contextRef="#ctx0" brushRef="#br0" timeOffset="22599.05">18968 14159 394 0,'0'0'76'15,"0"0"-34"-15,0 0 27 16,0 0 24-16,0 0-30 16,0 0-22-16,-7-37-22 15,5 37-16-15,-6 0-1 16,0 11-2-16,-5 7 16 0,-5 4 10 16,-3 0-6-16,2 4 13 15,-4 2-9-15,-4 4 1 16,-2 6-7-16,-2 7-1 15,-6 4-4-15,-9 14 6 16,-2 1-7-16,-10 14 5 16,0 4-9-16,0-2-2 15,2-7 3-15,4-11-7 16,8-10 1-16,9-11-1 16,4-9-1-16,10-6-1 15,8-9 1 1,2 1 0-16,6-12-2 15,3 0 1-15,2-4 0 16,0 2 0-16,0-4 5 16,0 0-3-16,0 0 0 15,0 0 5-15,0 0-4 16,0 0 2-16,0 0-5 0,0 0-10 16,0-10-27-16,0-6-35 15,2-4-9-15,12-6-60 16,-1-1-102-16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7:15.046"/>
    </inkml:context>
    <inkml:brush xml:id="br0">
      <inkml:brushProperty name="width" value="0.05292" units="cm"/>
      <inkml:brushProperty name="height" value="0.05292" units="cm"/>
      <inkml:brushProperty name="color" value="#FF0000"/>
    </inkml:brush>
  </inkml:definitions>
  <inkml:trace contextRef="#ctx0" brushRef="#br0">20436 11113 493 0,'0'0'55'0,"0"0"33"0,0 0-21 16,0 0-12-16,0 0-13 15,0 0-18-15,0 0-20 16,2 2-1-16,8 28 11 15,3 7 15-15,0 12-6 0,5 7-4 16,0 11 3-16,-3 9-2 16,1 2-10-16,-5-4-4 15,0-8 1-15,-6-11-4 16,0-14 0 0,-1-6-3-16,-2-12 3 15,0-11-1-15,0-5-1 16,-2-7-1-16,0 0 5 15,0 0 6-15,0 0-4 16,0-12-7-16,0-10-46 0,0-9-59 16,-4-3-114-16,0-6-203 15</inkml:trace>
  <inkml:trace contextRef="#ctx0" brushRef="#br0" timeOffset="300.7">20508 11136 461 0,'0'0'79'0,"0"0"17"0,0 0-3 32,0 0-22-32,0 0-42 15,0 0-12-15,7-7-10 16,28 7 17-16,12-4 6 15,4-2-7-15,5 0-13 0,0-4-5 16,-3 3-5-16,-8-4 1 16,-10 2 1-16,-10 0-2 15,-11 3-3-15,-8 2-13 0,-6 4-21 16,0 0-26-16,-14 0-45 16,-19 16 10-16,-9 7-34 15,-5 0-78-15</inkml:trace>
  <inkml:trace contextRef="#ctx0" brushRef="#br0" timeOffset="538.3">20421 11497 312 0,'0'0'72'0,"0"0"-9"15,0 0 2-15,0 0 10 16,0 0 44-16,0 0-38 15,91 21-26-15,-32-28-24 16,-7-4-3-16,0-1-11 16,-5 0-9-16,-7-2-7 15,-2 0-1-15,-5 2 0 0,-4-2-2 16,-4-1-44-16,-3 1-44 16,-7-1-120-16,-5-5-296 15</inkml:trace>
  <inkml:trace contextRef="#ctx0" brushRef="#br0" timeOffset="1270.52">21183 10740 456 0,'0'0'16'16,"-116"-42"23"-16,56 28 10 16,2 6 9-16,2 4 24 15,-2 4-33-15,-4 0-21 16,-11 14-10-16,-12 15 8 0,-5 12-8 16,-3 8-3-16,1 4 4 15,12 6-6-15,5-1 7 16,8-1-9-16,9 1-3 15,2 0 4-15,9 3-6 16,7 5 2 0,11 9 3-16,14 11 4 0,13 0-7 0,2 5 3 31,8-4 1-31,23-8-7 16,14-3 1-16,10-4 1 15,12-8-3-15,12-4 0 0,18-6 0 16,15-8 0-16,13-8 0 15,6-9 1-15,-3-12-3 16,-5-5-2-16,-6-12 0 16,-10 0 3-16,-9-5-3 0,-6-23 1 15,-10-9 3-15,-3-7-1 16,-8-7-2-16,-7-8 1 16,-8-9 2-16,-4-8-3 15,-13-14 1-15,-5-13-1 16,-9-8 0-16,-10-6-1 0,-11 5 0 15,-4 12 2-15,-4 7-1 16,-28 11-1-16,-10 12-3 31,-9 5 3-31,-11 9 0 16,-9 6 3-16,-10 2-1 0,-4 4-2 16,-4 6 1-16,2 10 0 15,7 6-1-15,8 10 0 16,8 5 0-16,9 7-2 15,3 0-1-15,5 11 3 16,7 11-3-16,2 3 2 0,7 1-4 16,9 6-45-16,11-1-38 15,11-4-78-15,4-8-119 16</inkml:trace>
  <inkml:trace contextRef="#ctx0" brushRef="#br0" timeOffset="2607.46">21937 10221 414 0,'0'0'52'0,"0"0"-2"15,0 0 0-15,-145-97 15 16,98 74-7-16,-2 4-11 16,-9 6-27-16,-11 1 2 0,-11 11-6 15,-14 1 0-15,-13 0-1 16,-14 0-9-16,-6 0 5 15,3 0 3-15,-8 0 4 16,-2 1 2-16,5 14-3 0,4 7 8 16,16 12-12-16,20 11 2 15,11 13-6-15,6 8-1 16,5 9-2-16,3 4 2 16,2-1 0-16,3 1-2 15,8 2 0-15,5-2-3 0,1 4-2 16,5-2 2-16,6 4-3 31,3 1 2-31,9-2-1 16,7 2-2-16,5 2 1 15,10 1 0-15,0 1 1 0,0-2-1 16,14-4 2-16,6-7-2 16,2-6 2-16,3-6 0 15,-3-2-1-15,3-3 2 16,-6 0 1-16,6-5-3 0,2 0 1 15,2-6 1-15,8 4-1 16,6-2 2-16,6-4-1 16,7-1 0-16,4-4 0 15,7-3-1-15,1-8 2 16,11-4-1-16,8-5 1 0,9-5 1 16,2 0-2-16,5-5-2 15,-3 0 2-15,-2-8-3 31,3-2 0-31,1-2 0 16,4 0 0-16,6 0 2 0,2-12-2 16,4-2 0-16,0-4 3 15,3-2 0-15,-10-4-3 16,0-4 1-16,1-4 0 16,1-3 2-16,8-4-1 15,-1-10-2-15,0-3 2 0,-6-6-2 16,-9-6 0-16,-4-3 0 15,-14-2 0-15,-12-2 1 16,-15 1-1-16,-13 4 0 16,-7-2 2-16,-9-7 0 0,-4-4-2 15,-4-16 4-15,-4-9-1 16,0-3-4-16,-4 1 1 16,-6 10 0-16,0 10 0 15,-9 5 0 1,0 12 0-16,0-1 0 15,-11 7 0-15,-16-4 0 16,-8 1 2-16,-13-4-2 16,-7-2 0-16,-10-2 2 15,-6 2-2-15,-5 5 1 16,-4 7-2-16,-3 9 4 0,-2 8-6 16,1 7 5-16,-6 6-3 15,-3 5 2-15,1 6-2 16,1 1 0-16,8 6 0 15,8 6 1-15,2 3-1 0,1 3 1 16,3 0-3-16,2 0 3 16,7 7-5-16,4-1 11 15,11 2-10-15,10 0 4 16,3-5 0-16,8 4 0 16,2-1-2-16,0 0 2 0,1 1 0 15,2 4-6-15,1 1-23 31,5 2-22-31,1 4-19 16,8 2-55-16,4-2-90 16,0-2-205-16</inkml:trace>
  <inkml:trace contextRef="#ctx0" brushRef="#br0" timeOffset="3274.49">22037 10968 305 0,'0'0'85'0,"0"0"0"16,0 0 3-1,0 0 20-15,0 0-32 16,0 0-30-16,0 0-31 15,2-15-6-15,5 15-6 16,-1 9-2-16,6 15 9 16,-4 7 3-16,-1 4 3 15,0 9 1-15,0-1-2 0,-1 3 3 16,3-2-6-16,5-1-2 16,-3-1-2-16,5-2-1 15,-3-4-1-15,-3-7-5 16,0-2 1-16,-3-9 1 0,1-8-1 15,-3-4-1-15,-3-4 1 16,-2 1-2-16,0-3-2 16,3-3-24-16,-3-21-65 15,0-12-125 1,0-7-162-16</inkml:trace>
  <inkml:trace contextRef="#ctx0" brushRef="#br0" timeOffset="3492.56">22106 10892 43 0,'0'0'416'0,"0"0"-326"16,0 0 20-16,0 0-28 16,0 0-15-16,0 0-31 0,-2-99-19 15,4 96-5-15,14-3-12 16,9 2 4-16,6-2-6 15,4 2 2-15,3 2 0 16,-9 1-16-16,-9 1-75 16,-7 0-52-16,-11 3-37 0</inkml:trace>
  <inkml:trace contextRef="#ctx0" brushRef="#br0" timeOffset="3910.53">22115 11159 249 0,'0'0'232'0,"0"0"-230"0,0 0 27 16,0 0 61-16,0 0 4 16,116 26-43-16,-61-26-23 15,-1 0-20-15,-4 0-4 16,-8-8-2-16,-11-6 0 15,-11-1 2-15,-7 0-3 0,-9-1 4 16,1 2 0-16,-5 1-3 16,0 4 2-16,0 4 13 31,0 4 2-31,0 1-3 16,0 0-6-16,0 0-4 0,0 0-6 15,5 0-5-15,-3 12 5 16,2 6 2-16,-1 4 3 15,-1-1-3-15,2 2 3 16,-2-1 0-16,3 0-3 16,1 1-1-16,4-4-1 0,0 3 4 15,1-1-2-15,-1-6-2 16,-4-2-6-16,-1-8-70 16,-5-5-128-16,0 0-157 15</inkml:trace>
  <inkml:trace contextRef="#ctx0" brushRef="#br0" timeOffset="4110.74">22534 10772 507 0,'0'0'42'0,"0"0"10"16,0 0 7-16,0 0-29 0,0 0-19 15,0 0-11-15,16-32-9 16,-10 46-32-16,-1 6-56 16,-1-1-93-16</inkml:trace>
  <inkml:trace contextRef="#ctx0" brushRef="#br0" timeOffset="4846.32">22947 10868 408 0,'0'0'70'0,"0"0"14"16,0 0-11-16,0 0 2 15,0 0-8-15,0 0-39 0,-30-68-3 16,1 68-7-16,-4 0-4 15,-2 0-6-15,1 19-4 16,5 4-4-16,5 3 0 16,7-2 3-16,7 2 1 0,8-4-4 15,2 0 2-15,0-8 1 16,12-1 1-16,13-5-4 16,4-4 6-16,2-4-3 15,1 0-3-15,-3 0-1 16,-7-16 1-16,-5-7-5 0,-3-3 5 15,-3-4 3-15,-1 1-1 32,-6 3 0-32,-4 5 3 15,0 10 16-15,0 6 3 16,0 3-2-16,0 2-7 0,0 0-15 16,0 0-3-16,0 10-3 15,-7 14 6-15,0 7 4 16,3 6-4-16,4 6-2 15,0 4 2-15,0 6 1 0,0 0 0 16,8 2 0-16,4 3-1 16,-7 0 0-16,-1 4 1 15,-4 2-1-15,0-7 2 16,0-7-1-16,0-9-1 16,-7-7 3-16,-7-10-3 0,1-7 1 15,-3-5 0-15,1-6 3 16,-3-6-2-16,1 0 8 15,-4 0-8-15,1-20 4 32,3-4-3-32,1-4 4 0,7-5 4 15,7-8 2-15,2-3-4 16,0-4-8-16,29-7 0 16,15 4-2-16,16-4-2 15,14 6 2-15,4 2-3 16,2 7-50-16,-11 10-27 0,-15 6-82 15,-16 4-139-15</inkml:trace>
  <inkml:trace contextRef="#ctx0" brushRef="#br0" timeOffset="8505.65">23673 11872 210 0,'0'0'175'0,"0"0"-138"31,0 0 16-31,0 0-14 0,0 0 9 0,0 0-17 16,0 0 4-16,-116-55-21 0,83 49 6 31,0 0 12-31,-5-1 7 16,-5 0-11-16,-3-1-2 16,-6 1-5-16,-4 2-3 15,-2 1 1-15,-4 0-9 16,-1 4-2-16,3 0-5 0,0 0 0 15,2 0 2-15,-4 0-2 16,-1 0-2-16,-3 5-1 16,-3 3 2-16,-3 3 0 15,1-1 0-15,0-2 0 0,5-1 2 16,9 2 5-16,6 1-5 16,8-1-2-16,5 4-1 15,5 1 1-15,-1 4-2 16,-1 1 2-16,2 2-1 15,-6 5 1-15,-1-1 0 0,2 7-2 32,1 1 0-32,0 6 0 15,9-2-3-15,4 1 3 16,5 1-2-16,11-1 2 16,1 0 2-16,5 4-1 0,2 4 3 15,0 0-4-15,0 3 3 16,2-3-3-16,13-2 4 15,6 0-1-15,1 0-1 16,6 2-1-16,7 0 4 16,4 3-5-16,13-2 2 0,8-2 0 15,7 0-1-15,6 0 2 16,8-2-3-16,-2 0 2 16,2-5-2-16,-3-3 3 15,-2-6-3-15,2-7 0 0,5-6 0 16,1-10 0-16,5-1 2 15,2-5-2-15,5 0 2 32,1 0-2-32,-2 0 0 15,1 0 2-15,-7 0 0 0,-2-7 0 16,-9-1-2-16,-4-2 3 16,-3-6-3-16,-2 2 0 15,3-6 1-15,1-4-1 16,-2-4 1-16,1-7-1 15,-3-4 0-15,-5-1 5 0,-1 2-5 16,-8-2 1-16,-3-2 0 16,-8-1 3-16,-8 2 2 15,-9 0 6-15,-5-1-7 16,-4 1-5-16,-3 2 4 0,2-3-3 16,-7 0 0-16,3-7 0 15,-5 1-1-15,-6-3 0 16,-2-4 0-16,0 3 0 31,-2 4 4-31,-17 2-7 16,-3 4 3-16,-2 3 0 0,-1 5 0 15,-4 0 1-15,3 4-2 16,-6 2 2-16,1 3-1 16,0 0 0-16,-4 7-1 15,-6 0 1-15,-3 4 0 0,-8 0 0 16,0-1 0-16,0 6-1 15,2-2 0-15,4 6 1 16,1 1 1-16,3-1-1 16,1 4-2-16,4 1 2 0,1 0 0 15,5 0-1-15,2 0 1 16,0 0 0-16,0 0 0 16,0 0 0-16,2 0 0 15,-4 0 0-15,0 0 1 16,-3 0-1-1,1-3 0-15,0 0 0 16,3 1 0-16,4-1-1 16,3 3 1-16,6 0 0 15,5-1 0-15,1 1-3 16,5 0 3-16,4 0 0 0,-1 0-1 16,3 0-3-16,0 0 1 15,0 0 3-15,-3 0 0 16,1 0 0-16,0 0-1 15,2 0-1-15,-2 0 1 16,2 0-7-16,0 0-37 0,0 0-19 16,0 0-47-16,0 4-27 15,0 1-99-15</inkml:trace>
  <inkml:trace contextRef="#ctx0" brushRef="#br0" timeOffset="10009.71">22971 12622 406 0,'0'0'85'0,"0"0"-17"16,0 0 47-16,0 0-16 16,0 0-42-16,0 0-17 0,0 0-2 15,0-61-6-15,0 61-23 16,0 0-9-16,0 1-1 31,0 24 1-31,15 7 3 16,4 6 3-16,-2 5-1 0,1 4 6 15,-5 2-9-15,-3-2 1 16,-4 1 1-16,-2-5-2 16,-1-6 1-16,-3-8 0 15,0-9-2-15,0-6-1 16,0-10 1-16,0-4 5 0,-16 0-1 16,-4 0 8-16,-7-6-12 15,7-10 4-15,5 4-5 16,6 0 4-16,9 0-3 15,0 0 1-15,4-6-2 0,28-7-4 16,14 1 4-16,10 1 0 16,2-1 0-16,-4 0 0 15,-6-1-3-15,-7-1 3 16,-10-4 0 0,-9-5 5-16,-9-8-4 15,-8 1-1-15,-5 0 3 16,0 7-2-16,0 9 2 15,0 8 7-15,-5 9 7 16,1 2-3-16,2 7-1 0,2 0-9 16,-2 0-4-16,-6 7-10 15,4 19 8-15,-5 8 2 16,5 6 0-16,0 2 0 16,4 2 2-16,0 0-2 15,0-1 0-15,0-1 0 0,0-5-1 16,0 2 1-16,0-7 1 15,6-4 0-15,3 0-1 16,0-9 0-16,0 0-8 16,0-3-88-16,3-5-90 0,0-8-208 31</inkml:trace>
  <inkml:trace contextRef="#ctx0" brushRef="#br0" timeOffset="11647.18">23725 12715 436 0,'0'0'77'0,"0"0"-8"16,0 0 23-16,0 0-34 15,0 0-12-15,0 0-8 16,-76-61-20-16,65 61-7 15,-7 0-1-15,-1 7 4 16,-2 9-3-16,0 7 3 0,1 3 7 16,3 1-15-16,1 4 4 31,3 3-4-31,6-5-3 16,3 0-2-16,4-5-1 15,0-4-1-15,0-4-1 0,2-8-5 16,11-2 7-16,5-5 7 15,2-1 3-15,4 0 0 16,-1-5-6-16,-1-14-3 16,-2-3 0-16,-2-2 2 0,-5-6-2 15,1-3-1-15,-1-8-2 16,3 3 2-16,-3 2 0 16,1 4 0-16,1 10 1 15,-4 7-2-15,1 8 2 16,-8 5-2-16,-2-1-1 0,0 3 1 15,-2 0-1-15,0 0-2 16,0 3-6-16,2 19 10 31,0 2 0-31,-2 5 3 0,0-3-2 16,0 3 2-16,0-5-1 16,3-2-2-16,6-4-2 15,2-7 1-15,4-6 1 16,3-5 7-16,3 0-7 15,6 0-1-15,-4-10-6 16,2-8-7-16,-5-8 9 0,-4-4 0 16,-5-4 4-16,-4 2 2 15,-1 6-1-15,-4 9 7 16,1 8-5-16,-3 7 1 16,0 2-2-16,0 0-1 0,0 0-9 15,0 8-2-15,2 10 11 16,1 2 5-16,1-4-3 15,5 0-2-15,-1-4-2 16,9-4 2 0,0-4 0-16,3-2 7 15,5-2-4-15,-3 0 1 16,-2-9-1-16,0-12-1 16,-5-4 2-16,-5-8-2 15,-4-4-2-15,-6-4 0 16,0-3 0-16,0 6 2 0,-6 6 1 15,-10 11-2-15,1 11-1 16,-8 10-4-16,-6 0 3 16,-2 0 0-16,2 19 0 15,6 2 1-15,15 0-3 0,6 0-3 16,2-1 2-16,6-1-2 16,23-3 6-16,13-2 4 15,5 0-1-15,3-2-1 16,-10 0-1-16,-5-3-1 15,-8 3 0 1,-12 1 0-16,-3-1-2 16,-10-3-2-16,-2 3 4 15,0 3 2-15,-6-3 7 16,-17 2 1-16,-2 0-2 0,-6-3-5 16,6-2-1-16,6-5 1 15,5 0-2-15,12-4 0 16,2 0 5-16,0 0-6 15,0 0 0-15,16-16-14 16,13-8 14-16,4-6 1 16,1-4-1-16,-5-4 0 0,-5-2 0 15,-4-4 1-15,-6 1-1 16,-4 4 1-16,-10 0-1 16,0 9-1-16,0 8 1 0,-2 6 4 15,-8 8-1-15,-2 7-1 16,1 1-2-16,-5 0 0 31,1 7-4-31,-1 15 3 16,1 2 1-16,3 2-1 15,8 2-1-15,4-3 1 16,0 1 0-16,0-7 0 0,0 0 1 16,9-4 0-16,8-3 0 15,2-3 5-15,3-5-4 16,-2-4 0-16,4 0 5 0,-1-9-3 15,-2-12 6-15,2-8-9 16,-5-4 1-16,0-6 0 16,-2-3-1-16,-1-2 2 15,-4 2 4-15,0 6-5 16,-4 8 0-16,-3 11-1 0,-1 6-1 16,-3 8 0-16,0 3-3 15,0 0 1-15,-3 0 0 16,-14 11 2-16,-1 9 2 15,2-2-2 1,10-2-2-16,6 0 2 16,0-2-2-16,0 2-2 15,15 0 5-15,10 0 4 16,4-2-3-16,0 3 1 16,-2-2-1-16,-6 1 0 15,-5 2-2-15,-9 0-1 0,-5 0 2 16,-2 1 3-16,0-3-3 15,0-2 4-15,0-2 0 16,-11-3-2-16,-3 2 2 16,-5-1 2-16,-6 2-6 0,-6 1-32 15,-11 4-126-15,-7-1-367 16</inkml:trace>
  <inkml:trace contextRef="#ctx0" brushRef="#br0" timeOffset="17378.18">18046 13346 382 0,'0'0'31'0,"0"0"9"16,0 0 36-16,0 0-35 15,0 0 24-15,0 0-37 0,0 0-2 16,-11-85 1-16,7 82-10 31,2-1 12-31,0 4 7 16,2 0-12-16,0 0-8 16,0 0-4-16,0 0 6 15,0 0 0-15,0 0-4 0,0 0-5 16,0 0-1-16,0 0-5 15,0 0-2-15,0 0-1 16,0 0-5-16,15 12 5 16,14 5 8-16,10 5-3 0,5 2 6 15,5 7 0-15,2 8 1 16,0 1-1-16,1 2-3 16,-2-1-3-16,6 1 0 15,-2-2 0-15,0-3-4 0,-6-3 2 16,-3-4-2-16,-9-5 0 15,-9-8-1-15,-10-5 0 16,-5-4 1-16,-8-3 0 31,-2-3-1-31,-2-2 0 16,0 0 1-16,0 0 1 0,0 0-2 16,0 0 1-16,0 0-1 15,0 0 5-15,0 0-3 16,0 0-2-16,0 0 6 15,0 0-6-15,-8 0-1 0,-11-2-36 16,-3-4-14-16,2-1-18 16,2 2-58-16,5-7-56 15,-1-4-154-15</inkml:trace>
  <inkml:trace contextRef="#ctx0" brushRef="#br0" timeOffset="17963.7">18675 13124 268 0,'0'0'63'0,"0"0"-16"16,0 0 36-16,0 0-5 16,0 0-21-16,0 0 11 0,-2-26-28 15,2 26-13-15,-2 0 2 16,-5 0 4-16,-4 0-15 16,-4 6-8-16,-4 12 3 15,2 7-8-15,-3-1 4 16,-1 3 5-16,0 5-4 0,-6 4-3 31,-2 9 6-31,-5 2-4 16,-3 13-2-16,-4 1 1 15,-3 7-2-15,-1 2-2 16,3-5 5-16,4-7-5 0,5-10 2 16,8-11-2-16,5-8-1 15,7-11 5-15,5-7 2 16,4-4-6-16,2-2 1 15,0-5-3-15,2 0 1 16,0 0-1-16,0 0 1 0,0 0-2 16,0 0 0-16,0 0 0 15,0 0 1-15,0 0 2 16,0 0-1-16,0 0-1 16,0 0 0-16,0 0 1 0,0 0-3 15,0 0-1-15,0 0-24 16,0 0-32-16,-5 0-80 31,-8 0-214-31</inkml:trace>
  <inkml:trace contextRef="#ctx0" brushRef="#br0" timeOffset="22976.25">17362 14436 220 0,'0'0'118'16,"0"0"-56"-16,0 0 3 16,0 0 24-16,0 0-13 15,0 0 0-15,0 0-25 16,-26-77 0-16,26 77-23 0,0 0-8 15,0 0-10-15,0 0-2 16,0 0-5-16,0 0-3 16,16 8 1-16,19 13 9 0,14 4 2 15,16 3 8-15,17 13-2 32,11 11 4-32,11 6-5 15,4 9-7-15,2 4-4 16,-4-3 3-16,-5-8-1 15,-14-7-6-15,-13-11-1 0,-19-7 1 16,-15-10-2-16,-13-9 1 16,-11-5 0-16,-7-4-1 15,-5-7 0-15,-4 0 0 16,0 0 3-16,0 0 1 0,0 0 1 16,0 0-1-16,0 0 4 15,0 0-8-15,-16-10-16 16,-1-7-41-16,-4 0-20 15,0-7-54-15,-4-5-141 16</inkml:trace>
  <inkml:trace contextRef="#ctx0" brushRef="#br0" timeOffset="23395.39">18307 14311 501 0,'0'0'66'0,"0"0"-27"15,0 0 49-15,0 0-5 16,0 0-38-16,0 0-12 16,-39-41-6-16,25 55-18 15,-10 13-7-15,-5 12 10 16,-2 6 7-16,-8 4-2 0,2 4 1 15,-8 14 4-15,-6 11 1 16,-3 6-11-16,-2 6-2 31,3-2 1-31,4-16-10 16,11-8 2-16,9-13-2 0,9-9 3 16,9-7-4-16,4-12 1 15,5-9-1-15,-1-7 0 16,3-6 0-16,0-1 1 15,0 0 1-15,0 0 0 16,0 0-1-16,0 0-1 0,0 0-12 16,0-9-31-16,8-8-42 15,13 0-40-15,6-2-81 16,2 0-145-16</inkml:trace>
  <inkml:trace contextRef="#ctx0" brushRef="#br0" timeOffset="24446.74">19738 14316 513 0,'0'0'52'16,"0"0"0"-16,0 0-35 15,0 0 5-15,0 0 3 16,0 0-17-16,14 0 9 15,-5 3-6-15,4 3-1 0,7-6 2 16,5 0 6-16,8 0 3 31,3-6-11-31,-1-9-1 16,-1-8-4-16,-5 5-1 16,-5-2 0-16,1-2-1 0,-2 1-2 15,-2-14 3-15,0-3-2 16,-7-6-1-16,-8-9 2 15,-6 2-2-15,0 2 0 16,0 7-1-16,-16 12 2 0,-9 6 12 16,-3 15 6-16,-6 0 4 15,-4 9-10-15,-2 0-14 16,-3 21 7-16,-1 10-4 16,0 10-2-16,3 0 1 0,8 6 2 15,4 1-2-15,12-4 4 16,12 0-6-16,5-6 0 31,7-2 0-31,31-8 3 16,13-2-2-16,16-8 5 15,4-10-4-15,0-2-2 0,-8-6 0 16,-12 0 0-16,-18 0 1 16,-12 0-1-16,-11-9 0 15,-8 0 3-15,-2 1-1 16,0-1 5-16,-8 4-7 0,-17 5 2 15,-10 0-2-15,-7 5 0 16,1 18 0-16,5 5 7 16,5 2-5-16,12 5-1 15,9-5-1-15,8 2 1 16,2-4-1-16,0-4 0 0,25-6 1 16,12-7 2-16,9-6 1 15,4-5-4-15,6 0 1 16,0-5 1-16,2-12-2 15,-2-7 0 1,-2-4 0-16,-10-5 1 16,-9-5-1-16,-8-10 0 15,-11-2 3-15,-7-3-3 16,-7 4 3-16,-2 5-3 16,0 12 0-16,0 7 1 15,0 15 1-15,0 8-2 0,0 2 0 16,0 0 0-16,0 23-5 15,0 9 5-15,0 8 4 16,0 1 0-16,11 0-4 16,3 2 6-16,-1 1 3 0,3-5-8 15,-6-2 1-15,1-4-2 16,1-4 3-16,-3-5 1 16,5-6-4-16,-2-9 0 15,-1-4-3-15,3-5-56 0,-5 0-114 31,-7-20-200-31</inkml:trace>
  <inkml:trace contextRef="#ctx0" brushRef="#br0" timeOffset="24849.81">20639 13754 524 0,'0'0'32'0,"0"0"16"0,0 0 74 16,0 0-38-16,0 0-59 16,0 0-22-16,-35 25-1 15,8 16 13-15,-6-3-5 16,-8-4 9 0,-3-4-3-16,-8-4-3 15,-2-6 2-15,6-6-5 16,3-9-7-16,5-5 1 15,9 0-3-15,4-11 2 16,8-15 4-16,7-8-5 16,8-2 0-16,4 2 0 0,0 0-2 15,2 8 0-15,14 6-1 16,3 1 0-16,6 10 0 16,2 1 0-16,6 4 1 15,-2 4-2-15,5 0 0 16,-1 0-15-16,2 12-41 0,0 4-49 15,-1 0-91-15,-3-7-120 16</inkml:trace>
  <inkml:trace contextRef="#ctx0" brushRef="#br0" timeOffset="24913.65">20639 13754 232 0</inkml:trace>
  <inkml:trace contextRef="#ctx0" brushRef="#br0" timeOffset="25133.49">20639 13754 232 0,'123'-140'282'15,"-119"109"-210"-15,1 9 65 0,-1 7-48 0,1 3-15 0,-3 12-23 16,5 0-21-16,-1 17-30 16,7 29 0-16,3 25 14 15,-3 7 2-15,-1 10-4 16,1 7 4-16,1 1-6 16,3 1 0-16,6 0 1 0,4-11-8 15,2-5-2-15,0-13-1 16,0-16 1-16,-5-15 0 15,2-10 2-15,-1-19-3 0,-7-8-41 16,-3 0-68-16,-9-23-87 16,-6-12-178-16</inkml:trace>
  <inkml:trace contextRef="#ctx0" brushRef="#br0" timeOffset="26269.14">20771 14212 424 0,'0'0'81'0,"0"0"4"16,0 0 25-16,0 0-21 16,0 0-57-16,0 0-23 0,24-46 9 15,28 29-10-15,10-3-5 16,7-4 1-16,-7-5-1 16,-4-4-1-16,-10-8-1 15,-17-6 4-15,-10-2-4 16,-9 1 7-16,-12 0-5 0,0 4-3 15,0 6 16-15,-2 1 0 16,-5 8 1-16,0 7 8 16,3 8-5-16,4 5-2 15,0 9 1-15,-2 0-11 0,-1 5-8 16,1 28-15-16,0 17 15 31,2 15 7-31,0 2-5 16,0 5 1-16,2-2 2 15,7-2 1-15,0-7 1 16,0-8-6-16,2-11-1 0,3-10 2 16,-3-14-3-16,-1-6 1 15,7-10 0-15,-2-2 1 16,7-2-1-16,7-24-1 16,0-13-19-16,0-12 4 0,2-2 16 15,1-5-2-15,-1 9-4 16,-2 13 1-16,-7 12 3 15,-4 11-2-15,-4 9 3 16,-4 4-2-16,1 6 0 16,-3 24 3-16,-2 9 2 0,-2 4 7 15,-1 2-2-15,3-1-1 32,4-9-4-32,11 2 1 0,10-5 0 15,17-10 5 1,8-6-3-16,2-12 1 0,4-4-5 15,-2 0 8-15,-4-20-9 16,-5-8 3-16,-11-10-1 16,-12-8-2-16,-7-8-5 15,-13-9 4-15,-2 0-1 0,-6 5 2 16,0 9 0-16,0 13-7 16,-14 14 2-16,-3 10 4 15,-4 10 0-15,-1 2 2 16,-3 5-2-16,3 24-4 15,0 5 5-15,6 4 1 0,3 4-1 16,4 4 2-16,2 2-2 16,5 0 0-16,2 1 0 31,0-3 0-31,20-10-2 0,11-6 2 16,7-8 4-16,7-11 0 15,11-6 2-15,10-5 1 16,5-2-2-16,-2-24-5 15,-6-9 1-15,-10-18-1 16,-5-14-1-16,-9-11-1 16,-3-10-4-16,-9-1 6 0,-9 4-4 15,-9 20 4-15,-9 23 0 16,0 21-6-16,-15 13 6 16,-20 8 5-16,-7 5-3 0,-2 26 0 15,3 6 4-15,12 4-6 16,14-5-1-16,15-2-2 15,0-4-3-15,20-2 5 16,23-3 1-16,5-4 6 16,6-1-3-1,-3 0-1-15,-9 3 0 16,-10-2-2-16,-14 5 0 16,-12 2-3-16,-6 3-1 15,0 1 4-15,-4 2 3 16,-9 0 0-16,3 5 4 15,6-4-6-15,2 5 0 0,2-6 0 16,0 2 0-16,0 2-1 16,0-1-22-16,-4 1-96 15,-13-2-134-15,-12-1-213 16</inkml:trace>
  <inkml:trace contextRef="#ctx0" brushRef="#br0" timeOffset="26621.06">19140 15320 618 0,'0'0'101'16,"0"0"-79"-16,144-80-7 15,7 26 27-15,63-8 14 16,52-7 12-16,57-1-20 16,36-4-9-16,16-4-23 0,7-6-10 15,-20-3-4-15,-30 9 0 16,-46 14-2-16,-51 15-1 16,-51 14-7-16,-59 8 1 15,-52 15-2-15,-42 6 3 0,-29 5 6 16,-8 1-21-16,-46 0-25 15,-30 10 20-15,-29 20-48 16,-28 16-39-16,-26 12-76 16,-17 2-267-1</inkml:trace>
  <inkml:trace contextRef="#ctx0" brushRef="#br0" timeOffset="26988.4">19645 15374 384 0,'-140'14'160'0,"35"0"-103"15,36-1 5-15,31-6 27 16,24-7-23-16,14 0-24 16,36 0-18-16,55-7 35 0,59-25-5 15,55-5-12-15,51-5-22 16,43 0 7-16,31-2-9 15,16-2-7-15,3-7-10 16,-14-5 2 0,-5-15-1-16,-25-2-2 15,-31-1 5-15,-31 5-5 16,-51 17-5-16,-54 14 5 16,-44 13 0-16,-40 10 2 15,-33 9-2-15,-16 4 0 0,-5 2-1 16,0-2-8-16,-16 4-7 15,-19 0-35-15,-10 0-23 16,-8 4-32-16,-1 4-98 16,3 3-185-16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7:46.328"/>
    </inkml:context>
    <inkml:brush xml:id="br0">
      <inkml:brushProperty name="width" value="0.05292" units="cm"/>
      <inkml:brushProperty name="height" value="0.05292" units="cm"/>
      <inkml:brushProperty name="color" value="#FF0000"/>
    </inkml:brush>
  </inkml:definitions>
  <inkml:trace contextRef="#ctx0" brushRef="#br0">20214 10778 614 0,'0'0'56'0,"0"0"14"0,0 0 16 16,0 0-32-16,0 0-18 15,0 0-36-15,0 0 2 16,0 52-2-16,4 0 13 16,2 6 8-16,4 6-3 0,-1 3 4 31,1-5-6-31,-1-4-2 15,-2-10-10-15,-2-8 1 16,-3-9-3-16,0-9 6 16,2-8-7-16,-1-10-1 0,1-4 3 15,-2 0-3-15,3 0-15 16,-2-17-37-16,-1-11-84 16,-2-4-153-16</inkml:trace>
  <inkml:trace contextRef="#ctx0" brushRef="#br0" timeOffset="517.54">20258 10863 494 0,'0'0'69'0,"0"0"39"16,0 0 5-16,0 0-27 16,0 0-38-16,0 0-25 31,20-63-15-31,32 59-6 15,12 4 3-15,5 0-1 0,-2 0 0 16,-11 9-4-16,-17 5 0 16,-14 3-2-16,-13-2 2 15,-10 5-5-15,-2-1 5 16,-10 5 3-16,-23 2-2 16,-13 1 6-16,-10-1-7 0,0-4 4 15,8-5 2-15,9-5-6 16,20-4 0-16,11-5 0 15,8-1-3-15,0 0-6 16,39-2 6-16,16 2 3 0,14-2 8 16,5 0-6-16,-6 0-2 15,-5 0-1-15,-9 3 1 16,-12 4 0-16,-8 0-1 31,-17 8 1-31,-9 2-3 16,-8 6 3-16,-6 5 2 0,-29 2 13 15,-7 0-3-15,-8-2 6 16,-6-2-7-16,4-5-6 16,-2-3 4-16,7-9-8 15,9-2 0-15,11-7 2 0,8 0-3 16,7 0-29-16,10-9-25 16,2-11-40-16,4-2-136 15,25-4-197-15</inkml:trace>
  <inkml:trace contextRef="#ctx0" brushRef="#br0" timeOffset="1186.5">20967 10418 508 0,'0'0'44'0,"-120"-87"26"16,46 55 5-16,-10 8 8 15,-15 7-32-15,-10 12-26 16,-5 5-6-16,3 3-4 16,0 34-8-16,-3 17 4 15,-7 14 2-15,-1 12 4 0,1 5 9 16,8 1-10-16,10-3 6 15,12 2-8-15,13-1-1 16,17 1-5-16,19-1 0 16,18-3-3-16,21 4 1 0,3-1 2 15,38 5-3-15,36-1-3 32,31-4 3-32,35-10 5 15,31-9 4-15,26-13-8 16,15-15 0-16,6-12 0 0,-10-16 1 15,-15-9-7-15,-14-9 0 16,-21-21 1-16,-13-11-1 16,-18-6 0-16,-18-10 4 15,-13-13-3-15,-13-18 0 16,-14-14 5-16,-14-17-5 0,-17-10 3 16,-13-7-1-16,-25 13-3 15,0 16-1-15,-45 20 0 16,-26 17-3-16,-23 12 1 0,-18 6 1 15,-14 6 2-15,-6 6 3 16,0 6-2-16,10 12 2 16,11 12-3-16,13 10 0 31,3 0 0-31,12 26 0 0,2 9-2 16,10-3 2-1,11-1-6-15,15-3-19 0,16-2-22 16,16 3-28-16,13-5-34 15,10-2-106-15,36-8-125 16</inkml:trace>
  <inkml:trace contextRef="#ctx0" brushRef="#br0" timeOffset="1888.44">22712 10084 469 0,'0'0'57'0,"-114"-32"12"0,41 23 14 16,-14 9-21-16,-11 0-4 16,0 5-4-16,-1 19-22 15,4 14-7-15,1 8 1 0,1 13-11 16,-1 11-1-16,3 10 0 16,2 10 0-16,1 5-1 15,11 5 1-15,9 4 8 16,18 0-5-16,19 5-6 15,21-7-2-15,10 0-1 16,31-4 0-16,37 1-1 0,23-7 1 31,27-4-2-31,20-12 1 16,14-14-2-16,8-11-2 16,8-17 2-16,-8-14-3 15,-4-17-1-15,-7-3 0 0,-8-21-1 16,-6-23 3-16,-2-17-2 15,-11-15 0-15,-4-19-1 16,-9-19 3-16,-4-9-2 16,-13-6-1-16,-17-1 1 0,-17 1-1 15,-29 1 4-15,-27 2-3 16,-2-3-2-16,-48 0-3 16,-24 9 4-16,-20 4 0 15,-16 14-1-15,-13 16-1 16,-1 19 1-16,-4 28 0 0,-3 23-1 15,4 16-3-15,1 7 4 16,3 28 1-16,10 7 0 31,6 6 1-31,12 3-2 16,14-2-19-16,21 3-48 0,23-1-49 16,17-6-102-16,18-6-144 15</inkml:trace>
  <inkml:trace contextRef="#ctx0" brushRef="#br0" timeOffset="2372.56">22311 10718 340 0,'0'0'230'0,"0"0"-190"15,0 0 24-15,0 0 8 16,0 0-2-16,0 0-36 16,-2 4 0-16,33-4 24 15,19 0-23-15,10-4-16 16,6-6-6-16,8 0-3 0,2-4-1 16,-1 2 1-16,-1 0-9 15,-9-3 1-15,-12 6 0 16,-13-3 1-1,-15 2 2-15,-12 2-2 16,-9-1-3-16,-4 8 0 16,0-1-3-16,-2 2-11 15,-23 0-45-15,-6 3-19 16,-6 15-59-16,-1 0-113 16</inkml:trace>
  <inkml:trace contextRef="#ctx0" brushRef="#br0" timeOffset="2672.7">22733 10674 583 0,'0'0'114'16,"0"0"-7"-16,0 0-21 16,0 0-29-16,0 0-44 15,0 0-13-15,0 26 0 0,-3 18 2 16,-8 12 13-16,4 7 4 31,1 0 3-31,4 1-5 16,2-5-7-16,0-11 3 15,0-10-7-15,6-10-6 0,8-9 3 16,-3-7 2-16,-3-6-5 16,-3-5 3-16,0-1 3 15,-1 0-3-15,-2 0-3 16,3-4-31-16,-5-11-41 0,0-2-43 15,0-6-231-15</inkml:trace>
  <inkml:trace contextRef="#ctx0" brushRef="#br0" timeOffset="3658.91">24763 10052 374 0,'0'0'49'16,"0"0"20"-16,0 0 18 15,-126-126-15-15,83 104-14 16,-11 6-19-16,-11 9-7 15,-6 7-12-15,-7 0 5 0,-6 9-2 16,-1 19 7-16,-2 12-17 16,0 8-5-16,0 8 3 15,4 9 0-15,1 11 3 16,0 10 5-16,3 4-5 16,4 4 4-1,6 1 1-15,15-1 1 16,12 2-3-16,18 2-8 15,10 1-6-15,14-5-1 16,4 0 3-16,39-4-1 16,21-4 0-16,19-1 2 0,15-9 4 15,9-10 0-15,11-14-2 16,7-14-5-16,7-15 5 16,3-10-6-16,0-12 0 15,-6-1-2-15,0-9 3 0,-3-27-3 16,-1-17 0-16,5-30 0 15,-1-17 1-15,-4-8 6 16,-9-8-7-16,-18 9 1 16,-24 10-1-16,-23 11 3 15,-18 6-3-15,-15 6 2 0,-18 2-2 16,0 0 1-16,0-5-1 31,-22-1 2-31,-5-7 0 16,-4-2 0-16,-11-2-2 15,-12 5 0-15,-19 6 0 0,-21 12-10 16,-18 11 10-16,-10 11-4 16,-3 14 4-16,3 12 1 15,6 15 0-15,8 3 1 16,15 5-2-16,9 23-3 16,14 11-15-16,10 5-47 0,11 4-28 15,14 1-51-15,14 0-110 16</inkml:trace>
  <inkml:trace contextRef="#ctx0" brushRef="#br0" timeOffset="4545.46">24365 10694 419 0,'0'0'62'16,"0"0"-3"-16,0 0 28 15,0 0-20-15,0 0-19 16,0 0-3-16,-8-28-41 15,8 38 1-15,0 15-3 0,0 9 19 16,0 3-4-16,0 1 9 16,2 0-6-16,10 0 0 31,-6-2-9-31,1 0-5 0,-1-4-4 16,0-4 3-16,-2-3-1 15,0-9-4-15,-1-4-46 16,1-10-88-16,-4-2-117 15</inkml:trace>
  <inkml:trace contextRef="#ctx0" brushRef="#br0" timeOffset="5431.61">24299 10652 34 0,'0'0'445'0,"0"0"-336"15,0 0-13-15,-33-115 17 0,33 103-49 16,0 4-23-16,0 1-14 15,9-4-26-15,23 2 15 16,7 0-9-16,11-1-4 16,8 6 0-1,-1 4-2-15,-3 0-1 16,-9 0 0-16,-14 9-1 16,-16 8-4-16,-13 7-1 15,-2 2 6-15,-25 6 4 16,-19 1 10-16,-9-1-6 15,-5 0-2-15,5-3-1 0,8-2-3 16,9-6 1-16,14-2-3 16,11-7 0-16,11-6-1 15,0 1-10-15,22 0-6 16,18-2 17-16,6-5 8 0,6 2-3 16,-3 5-1-16,-4 1-3 15,-8 6-1-15,-6 1 0 16,-8 2-1-16,-9 3-3 15,-10 1 3-15,-4-2 1 16,0 1 1 0,-8 3 4-16,-17-4-1 15,-8-1 0-15,-1-3 2 16,2-1-4-16,4-7 4 16,8 0-5-16,4-3 0 0,11-4-1 15,5 0-1-15,0 0 1 16,18-8-17-16,20-10-9 15,12-3 25-15,0-1 1 16,6-2-6-16,-2-2-1 16,-1-1 3-16,-4-4 2 15,-8-1 2-15,-10-2 3 0,-14-2-3 16,-9 0 0-16,-8 4 0 16,0 4 8-16,0 8 1 15,-12 10 9-15,-1 3-6 0,1 6-9 16,-3 1-3-16,-3 0-2 15,-2 12-3-15,0 10 5 32,4 8-1-32,5 2-1 15,7 0 2-15,2 3 1 16,2 0 1-16,0-3 2 0,2-5-3 16,15-5-1-16,1-7-6 15,7-7 6-15,2-4 2 16,-2-4 6-16,-2 0 2 15,-2-9-1-15,-8-12-5 0,-4-7 0 16,-9-2-3-16,0-6 2 16,0-4-2-16,-16 3 0 15,-5 2-1-15,-4 12-2 16,-4 10-4-16,0 11 2 16,0 2-1-16,-2 0-10 0,6 18-20 15,5 4-19-15,11 2-44 16,9-1-38-16,2-4-45 31,34-3-207-31</inkml:trace>
  <inkml:trace contextRef="#ctx0" brushRef="#br0" timeOffset="6165.24">25142 10700 463 0,'0'0'88'0,"0"0"25"15,0 0-30-15,0 0-18 16,0 0-23-16,0 0-19 16,-31-72-12-16,16 72-6 15,-8 20-2-15,-2 4 0 0,1 2 5 16,4 2 9-16,4 2-9 16,8-2 0-16,1 0-1 15,7-1-6-15,0-8 0 16,0-5-1-16,19-6-4 0,2-3 4 31,6-5 11-31,-3 0-8 16,3 0-3-16,-5-13 0 15,-6-5-2-15,-3-8 1 16,-9-2 1-16,-2-5 3 16,-2 1-1-16,0 5 3 0,0 5-3 15,0 10 2-15,0 6 5 16,0 6-3-16,0 0-6 15,0 0-5-15,-4 8-6 16,0 12 10-16,-1 6 0 0,5-1 1 16,0 0 1-16,0-4-1 15,9-7-1-15,11-2 1 16,1-3 0-16,3-7 9 16,2-2-4-16,-1 0 2 15,-2-4-3-15,-6-17-1 0,-3-8-2 31,-5-7-1-31,-5-10 0 16,-4-6 3-16,0-8 0 16,0-7-3-16,-7-1 3 15,-3-2-3-15,-4 7 2 0,3 12 1 16,2 10 1-16,2 17 5 16,2 8 6-16,3 10-2 15,0 5-8-15,2 1-5 16,0 3-14-16,0 26 0 0,0 15 13 15,0 7 1-15,4 7 0 16,13 7 3-16,-2-1 5 16,1 2-4-16,1-2 3 15,-3-3-4-15,-1-9-2 16,1-6 2-16,-6-10 1 0,1-10-2 16,-5-8-2-16,2-11-59 15,-2-7-60-15,-2 0-131 31,-2-5-194-31</inkml:trace>
  <inkml:trace contextRef="#ctx0" brushRef="#br0" timeOffset="6333.02">25189 10599 387 0,'0'0'138'16,"0"0"7"-16,0 0 12 15,0 0-69-15,0 0-64 0,0 0 1 16,104-74-15-16,-41 62-5 15,-1 1-5-15,-4-2-1 16,-10 5-64-16,-11 3-114 0,-8-2-107 16</inkml:trace>
  <inkml:trace contextRef="#ctx0" brushRef="#br0" timeOffset="10477.01">16964 13384 454 0,'0'0'82'0,"0"0"-14"0,0 0 7 16,0 0-45-16,0 0-12 15,0 0-16-15,0 0 2 16,6 3-4-16,-2 7 5 16,3 2 10-16,0-3 7 0,0 3-1 15,1 1 9-15,1 6-13 16,3 2 3-16,1 4-6 15,3 8 0-15,-1 4 1 16,5-1 3-16,3-7-10 16,4-2 2-16,4-11-5 15,9-8 7-15,16-8 11 0,17-7 1 16,20-29 0-16,17-14-4 31,10-5-10-31,7-8-1 16,4-2-4-16,4-2 0 0,0-5-5 15,0 0 2-15,0 1 1 16,-6 10-2-16,-13 12 1 16,-16 11-2-16,-24 6 0 15,-17 8 0-15,-22 8 0 16,-12 8 1-16,-12 1-2 0,-8 6 2 16,-3-2 1-16,-2 3-2 15,0 0-2-15,0 0-1 16,0 0 2-16,0 0-1 15,0 0-1-15,0 0-20 0,-9 0-39 16,-16 12 18-16,-11 11-32 16,-5 4-86-16,-13 4-85 15</inkml:trace>
  <inkml:trace contextRef="#ctx0" brushRef="#br0" timeOffset="15474.21">17739 14131 392 0,'0'0'58'0,"0"0"7"16,0 0 8-16,0 0 27 15,0 0-31-15,0 0-32 16,0 0-10-16,-5-12-8 15,5 12-6-15,0 0 0 16,0 0-7-16,0 0-3 0,0 0-3 16,0 0-2-16,10 6 2 15,16 14 2-15,13 8 12 16,3 11-2-16,7 16-3 16,7 11 12-16,3 6-1 0,7 3-3 15,5-1-7-15,4-2 4 16,-1-7-14-16,-5-12 6 31,-7-7-2-31,-8-7-4 16,-12-11 2-16,-9-6-1 15,-8-6-1-15,-11-2 0 0,-8-10 1 16,-4-1-1-16,-2-1 0 16,0-2 1-16,0 0 1 15,0 0 2-15,0 0 0 16,0 0 1-16,0 0-3 0,0 0 0 15,0 0-2-15,0 0-24 16,-6-9-33-16,-14-9-40 16,-7-8-93-16,-4-9-77 15</inkml:trace>
  <inkml:trace contextRef="#ctx0" brushRef="#br0" timeOffset="15941.2">18461 14165 540 0,'0'0'59'0,"0"0"-8"0,0 0 2 15,0 0 29-15,0 0-23 16,0 0-22-16,-29-31-13 15,23 31-20-15,-13 20-1 16,-4 13 2-16,-8 9 15 16,-4 8 0-16,-5 3-3 0,-4 6 5 15,-9 12-1-15,-10 10-6 16,-3 14-5-16,-9 6 0 16,7-3-7-16,3-12-1 15,13-16 1 1,11-12-2-16,12-12 2 15,8-11-2-15,8-13 0 16,4-11 0-16,6-4 2 16,1-7-2-16,2 0 0 15,0 0 1-15,0 0 0 16,0 0-2-16,0 0 0 0,0 0 3 16,0 0-2-16,0 0-1 15,0 0-7-15,0 0-15 16,0-4-23-16,0-10-32 0,0-8-121 15,0-5-124-15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8:17.726"/>
    </inkml:context>
    <inkml:brush xml:id="br0">
      <inkml:brushProperty name="width" value="0.05292" units="cm"/>
      <inkml:brushProperty name="height" value="0.05292" units="cm"/>
      <inkml:brushProperty name="color" value="#FF0000"/>
    </inkml:brush>
  </inkml:definitions>
  <inkml:trace contextRef="#ctx0" brushRef="#br0">20797 10669 294 0,'0'0'91'16,"0"0"-7"-16,0 0 15 0,0 0-2 31,0 0-17-31,0 0-19 16,-24-33-10-16,22 33-9 15,-1 0-12-15,1 0-17 16,-4 4-13-16,-1 25 0 0,-2 14 6 16,0 12 3-16,3 2 2 15,-3 1 2-15,4-1 7 16,0-6-8-16,-1-2-5 15,2-5 3-15,1-10-9 16,-1-6 3-16,4-10-4 0,0-8 3 16,0-6-3-16,0-4 6 15,0 0-5-15,0 0 2 16,0 0-3-16,0-16-56 16,0-9-39-16,0-1-64 0,9-13-111 15</inkml:trace>
  <inkml:trace contextRef="#ctx0" brushRef="#br0" timeOffset="618.04">20824 10599 355 0,'0'0'65'0,"0"0"9"16,0 0 22-16,0 0-12 0,0 0-17 15,0 0-27-15,-47-62 1 16,45 54-15-16,2-4 5 16,0-2-4-16,2-6-17 15,27-2-6-15,10-2 0 16,9 0-2-16,8 2-1 0,2 5 3 16,-6 8 1-16,-8 9-3 15,-11 0-2-15,-13 16-1 31,-9 16 0-31,-11 4 0 16,0 5 1-16,-13 4 3 0,-26-2 1 16,-13-2 3-16,-6-3-4 15,-4-1-1-15,6-7 2 16,14-7-3-16,10-6-1 16,16-11 2-16,12-4-2 15,4-2 0-15,2 0 2 0,32 0 1 16,17 0-3-16,12-12 1 15,5 4-2-15,-3 3 2 16,-5 5-2-16,-4 0 1 16,-11 0-2-16,-12 14 1 0,-9 5 0 15,-12 1 0-15,-12 2 1 16,0 0 0-16,-9 2 0 16,-15-2 1-16,-5 0 3 15,-7-2 5 1,-5-4 2-16,-1-2-6 15,-3-1-1-15,1-2-1 16,2 0 1-16,1-4-2 16,8 0 0-16,2-3-3 15,8-2 1-15,10-2 0 0,3 0-18 16,10 0-16-16,0-9-17 16,0-9-82-16,21-5-85 15,12-9-239-15</inkml:trace>
  <inkml:trace contextRef="#ctx0" brushRef="#br0" timeOffset="1487.3">21698 10034 394 0,'0'0'79'16,"0"0"-21"-16,-134-49 6 15,72 36 0-15,-7 9-21 0,-7 4-4 16,-2 0-17-16,-3 0 4 15,2 4 4-15,3 9-10 16,5 1-2-16,4 7-6 16,5 5 0-16,3 10 1 0,1 9-7 15,0 9 3-15,-2 9 10 16,0 12-5-16,0 5-5 31,6 2 0-31,10 1-3 0,7-4 6 16,18 0-8-1,3-3-1-15,14 0 3 0,2-4-1 16,0-3-4-16,12-8 6 16,17-4-3-16,8-10-2 15,17-6 2-15,15-7 0 16,16-4 3-16,15-5 1 0,14-5 0 16,13-4-4-16,6-4-2 15,1-5-1-15,-7-7-1 16,-9 0 2-16,-9 0 3 15,-4-5-5-15,-3-13 1 16,-1-5 2-16,-1-3-2 0,-2-7-1 16,2-10 2-16,1-13 3 15,-3-12-5-15,-4-14 2 32,-12-7-2-32,-13 1 0 0,-11 1 1 15,-14 8 0-15,-14 3 1 16,-12-1-2-16,-16 1 1 15,-2 2 0-15,-18-4-1 16,-26 1 1-16,-21 5 1 16,-13 3-4-16,-12 11 2 0,-8 9 0 15,-6 9 5-15,-3 13-5 16,2 15-2-16,0 10-2 16,3 2 3-16,1 0-1 15,3 19 1-15,7 3 0 16,9 0 0-16,10-2 1 0,12-2 0 15,11-1 0-15,11-2 0 16,9-1-1-16,11-4 0 16,7 0 1-16,4-1-26 15,7 3-30 1,0-1-8-16,0 5-13 16,0 3-51-16,0-3-85 15</inkml:trace>
  <inkml:trace contextRef="#ctx0" brushRef="#br0" timeOffset="3308.36">23499 9868 434 0,'0'0'52'0,"0"0"6"15,-149-75 2-15,82 56-15 16,-14 6 20-16,-8 9-22 16,-9 4-12-16,-4 10 0 0,-3 29 5 15,5 9-10-15,2 12-7 16,7 11 0-16,6 8-3 31,6 9-10-31,13 4 6 0,10 7 12 16,14 2-12-16,11 1-5 15,12-3 1-15,13-4-2 16,6-3 0-16,0-7-4 16,29-3 4-16,11-10-4 15,18-8 1-15,18-8 1 0,18-8-4 16,22-12 6-16,21-11 0 15,22-11-1-15,15-14-5 16,4 0 5-16,0-3-4 16,-10-21 2-16,-14-6-2 0,-8-8 3 15,-9-10-2-15,-11-8 1 16,-16-8-3-16,-18-11 0 16,-15-2 1-16,-7-4-1 15,-10 1 2-15,-14-1-2 16,-12 4 3-1,-26-4-3-15,-8 0 1 16,-21-6 3-16,-35-1-4 16,-23-3 3-16,-21 1-3 15,-18 6-2-15,-13 10 2 16,-6 16-1-16,4 26-1 0,2 21-2 16,3 11 4-16,5 15-3 15,8 13 3-15,19 4-5 16,16 2 5-16,18 0 0 15,10 0-24-15,12 0-36 16,9 0-21-16,6-6-86 0,11-6-130 16</inkml:trace>
  <inkml:trace contextRef="#ctx0" brushRef="#br0" timeOffset="3927.12">23221 10343 330 0,'0'0'84'0,"0"0"-22"16,0 0 10-16,0 0 1 15,0 0-15-15,0 0-27 16,-48-8-5-16,48 8-1 16,0 0 1-16,0 0-4 0,0 0-2 15,3 0 5-15,29-4 9 16,14-4 17-16,19-1-22 15,9-4-7-15,5-3-10 16,2 4-2-16,-8-3-2 0,-11 6-2 16,-17 0-4-16,-13 4 0 15,-17 1 0-15,-10 2 0 16,-1-1 1-16,-4 1 0 16,0 2 0-1,0 0-3-15,0 0 0 16,0 0-2-16,0 0-9 15,-2 0-55-15,-16 9-21 16,-7 9-50-16,-2 1-65 16,-4 0-139-16</inkml:trace>
  <inkml:trace contextRef="#ctx0" brushRef="#br0" timeOffset="4277.64">23503 10345 435 0,'0'0'93'16,"0"0"8"-16,0 0-19 15,0 0-40-15,0 0-42 16,0 0 3-16,-12 44 2 0,9-8 32 31,-1 8 13-31,2 9-10 16,2 5-9-16,0 5-5 15,0 2-1-15,0-3-11 16,0-6-5-16,2-8 1 0,0-10-4 16,-2-7-1-16,0-12-4 15,0-6 3-15,0-7 1 16,0-4-3-16,0-2 3 16,0 0-1-16,0 0 8 0,0 0-3 15,0 0-9-15,0-11-30 16,0-1-72-16,0-2-126 15,-4 0-465-15</inkml:trace>
  <inkml:trace contextRef="#ctx0" brushRef="#br0" timeOffset="7503.28">25300 9953 358 0,'0'0'51'15,"0"0"2"-15,0 0 6 16,0 0-6-16,0 0 11 16,0 0-23-16,-140-106-25 15,93 99 3-15,-9 7 7 0,-11 0-5 16,-4 0-1-16,-7 4 0 16,-4 17 6-16,-1 6-10 31,1 5-5-31,6 6-1 0,6 8-3 15,8 8-1-15,7 6-4 16,-1 14 2-16,5 7 2 16,-1 5 3-16,6 0 11 15,5 0-10-15,6-3 0 16,8-5-2-16,7-2-3 16,11-2 4-16,9-2-3 0,0-4-3 15,14-5 0-15,25-5 2 16,19-6 0-16,19-4 9 15,9-4 0-15,15-3-8 16,8-10-3-16,2-3-1 0,3-7-1 16,-7-5 1-16,-2-4 3 15,-3-7-4-15,-2-3 1 16,-3-2-1-16,-4 0 1 31,-5-14 0-31,-9-14 0 0,0-9 2 16,-8-16-2-16,-3-8 0 15,2-14 2-15,-10-12-1 16,-7-8-3-16,-10-6 0 16,-16-1 0-16,-12 0 0 15,-15 3 1-15,0 5 0 0,-17 4-1 16,-24 8 0-16,-7 5 0 16,-10 5 1-16,-12 10-1 15,-6 2-2-15,-2 4-2 16,-2 10 3-16,-5 8-1 0,-4 16 1 15,0 12-2-15,0 6 3 16,6 4 0-16,14 0 0 16,11 0-1-16,14 2 1 15,11 10 0-15,10 3 0 16,5 8-21 0,7 4-51-16,5 5-51 15,3 2-87-15,3-8-166 16</inkml:trace>
  <inkml:trace contextRef="#ctx0" brushRef="#br0" timeOffset="8623.12">24848 10642 408 0,'0'0'85'16,"0"0"-13"-16,0 0 14 16,0 0-16-16,0 0-41 31,0 0-29-31,3-2-6 0,-1 31 6 16,4 10 8-1,1 5-4-15,-1 4 25 0,4 3-5 16,-4 0 4-16,-2-3-14 15,1-1-2-15,-3-7-2 16,-2-8-3-16,2-8-3 0,0-7 0 16,0-10-2-16,4-2 1 15,-6-5 1-15,0 0 6 16,0-5 3-16,0-22 50 16,-14-6-59-16,-9-11-1 15,0-7-2-15,0-7-1 0,5-6 0 16,9-2 2-16,9 2-2 15,0 6-2-15,11 10 2 16,20 8 0-16,6 7-2 16,7 9 0-1,5 7-1-15,4 10 2 16,1 7-1-16,-9 0 2 16,-6 6-6-16,-10 20 4 15,-8 5-3-15,-6 6 4 16,-9 4 0-16,-1 3 1 15,-5 0 1-15,0 2-1 0,0-4 1 16,0-3 1-16,0-7-2 16,0-11 1-16,0-7 1 15,-2-8-1-15,2-4 2 16,0-2-2-16,-3 0 6 0,1 0 5 16,-2-15-5-16,0-13-3 15,2-7-4-15,2-11 0 16,0-9 0-16,0-4 1 15,8-2-1-15,13 6 0 16,3 5-2-16,3 11 2 0,4 9-1 31,0 10-1-31,3 8 0 16,-1 8-2-16,-2 4 2 16,-4 0 1-16,-5 6-2 15,-4 18-2-15,-7 8 2 0,-4 8-1 16,-5 6 4-16,3 2 0 15,-5 3 1-15,2 0 2 16,2 0 4-16,-2-5-2 16,5-4-3-16,0-4 4 0,-2-4-5 15,-1-5 0-15,-4-4 2 16,0-3 2-16,0 1-5 16,0-6-39-16,-16 2-138 15,-4-4-308-15</inkml:trace>
  <inkml:trace contextRef="#ctx0" brushRef="#br0" timeOffset="12849.98">17857 13171 256 0,'0'0'81'0,"0"0"-1"15,0 0-8-15,0 0 26 0,0 0-40 16,0 0 9-16,0 0-18 31,-4-33-2-31,4 28-4 16,0 5-11-16,0 0-6 15,0 0-3-15,0 0-7 16,0 0-10-16,0 0-6 0,0 0 0 16,0 0-1-16,20 14 1 15,16 13 0-15,8 6 4 16,12 7 1-16,13 8 3 15,11 8 2-15,7 4 0 16,7-2-6-16,-3-2 4 0,-8-10-8 16,-8-3 3-16,-15-7-3 15,-10-9 2-15,-15-4-4 16,-12-11 4-16,-10-6-4 16,-9-3 4-16,1-3 0 0,-5 0-2 15,2 0 4-15,3 0 0 31,-1 0-1-31,3 0-2 16,-1 0 0-16,-1 0-1 16,-5 0 0-16,0-3-2 15,0-3-3-15,0-5-47 0,-14 1-42 16,-12-4-100-16,-8-1-79 16</inkml:trace>
  <inkml:trace contextRef="#ctx0" brushRef="#br0" timeOffset="13351.54">18687 13002 356 0,'0'0'80'0,"0"0"12"0,0 0-5 16,0 0-9-16,0 0-3 15,0 0-18-15,-8-26-43 16,-4 35-11-16,-9 22 16 16,-4 13 18-16,-4 9-6 15,1 8-3-15,-3 4-7 0,-5 3 2 16,-2 0 0-16,-4 0 0 15,-5 0-10-15,-2 1-2 16,0-2-1-16,-5-5-2 0,3-5-1 16,2-7-6-16,9-8 5 15,8-8-4-15,11-4-2 16,5-8 0-16,7-4 1 16,5-5-1-16,4-8 0 15,0-5 0 1,0 0 0-16,0 0 1 15,0 0 3-15,0 0-3 16,0 0-1-16,0 0 0 16,0 0-25-16,0 0-34 15,0-8-27-15,0-14-60 0,4-4-78 16,2-6-339-16</inkml:trace>
  <inkml:trace contextRef="#ctx0" brushRef="#br0" timeOffset="15807.93">18261 14337 385 0,'0'0'75'0,"0"0"14"0,0 0 7 0,0 0-2 16,0 0-37-16,0 0-35 16,-18-18-5-16,18 18-13 15,0 18-4-15,18 10 25 16,16 4 14-16,10 7-12 16,12 1 0-16,15 6-3 0,9 7-2 15,7 10 0-15,-2 7-8 16,-7-3-5-16,-12-5-6 31,-8-8-1-31,-6-12-2 0,-8-8 0 16,-3-10 1-16,-12-7 0 15,-4-8-1-15,-10-1 1 16,-7-6 2-16,-2-2-2 16,-2 2 0-16,-4-2-1 15,0 0 0-15,0 0 3 16,0 0-3-16,0 0-20 0,0-4-21 15,-4-18-24-15,-4-5-35 16,2-4-94-16,-1-5-152 16</inkml:trace>
  <inkml:trace contextRef="#ctx0" brushRef="#br0" timeOffset="16141.96">19016 14328 480 0,'0'0'103'0,"0"0"-40"15,0 0 35-15,0 0-29 16,0 0-54-16,-120 55-4 0,82 1 18 16,2 2-1-16,-1 9 7 15,1 2-9-15,0 2-5 16,-4 5 6-16,-4-3-6 15,-3-3-8-15,0-8-5 0,4-7-1 16,10-12-1-16,10-13-4 16,8-10 0-16,9-6-1 15,4-7-1-15,2-6 0 16,0-1 0-16,0 0 0 16,0 0-1-16,0 0-8 0,0 0-55 15,23-14-26-15,14-12-35 31,7-2-119-31</inkml:trace>
  <inkml:trace contextRef="#ctx0" brushRef="#br0" timeOffset="17095.14">20245 14066 588 0,'0'0'51'16,"0"0"-13"-16,0 0 43 31,0 0-17-31,0 0-31 0,0 0-25 15,-16-11-8-15,16 11-1 16,0 0 1-16,18 0 7 16,7 0 18-16,8-7 1 15,11-8-13-15,8-10-8 16,4-4 0-16,-1-6-3 16,-8-5 0-16,-6-4 0 0,-10-2-2 15,-14-1 0-15,-7-2 4 16,-10 1-3-16,0 0 6 15,0 9-7-15,-21 7 2 16,-1 15 3-16,-12 10-4 16,-10 7 0-16,-12 12-1 0,-8 29 3 15,-2 10-2-15,6 9-1 16,12 3 4-16,10-3-1 16,11-3-2-1,15-10 1-15,12-8-2 16,0-7 0-16,21-6 1 15,23-4 1-15,16-7 1 16,14-5 1-16,4-1-3 16,-4-7 1-16,-12 0-2 15,-18-2 0-15,-15 0 0 0,-15 0 5 16,-9 0-1-16,-5 0 2 16,0 0-5-16,-17 0 0 15,-12 0-1-15,-4 0 0 16,-5 16-2-16,3 12 0 15,2 2-1-15,10 4 3 0,10 2 0 16,13-2 1-16,0-3-1 16,27-4 0-16,17-10 2 15,12-8-2-15,6-9 5 16,3 0-4 0,-1-21 2-16,1-8-2 15,3 0-1-15,-6-10 1 16,-7-1 2-16,-8-6-1 15,-14-4-2-15,-10-7 4 16,-12-1-3-16,-9-1 0 0,-2 6 1 16,0 11-1-16,0 14-1 15,-7 12 6-15,5 12 18 16,0 4-16-16,0 0-8 16,0 24-7-16,2 11 5 0,0 8 2 15,0-2 0-15,0 3 4 16,4-5-2-16,3-1-2 15,1-4 4-15,-2-2-4 16,-2-9 1-16,0-5-1 16,-2-6 1-16,3-7-1 0,1-5-25 15,4 0-87-15,0 0-123 16,1-27-196-16</inkml:trace>
  <inkml:trace contextRef="#ctx0" brushRef="#br0" timeOffset="17428.16">21109 13415 191 0,'0'0'320'0,"0"0"-252"0,0 0 27 16,0 0-6-16,0 0-67 15,0 0-19-15,-8-23-2 16,-3 61 27-16,-5 5-11 15,-7-5 5-15,-8-2-1 0,-5-5 2 16,-3-12-6-16,-3-4-7 16,-3-10-1-16,5-5-3 15,2 0-1-15,9-12-4 16,11-11 1 0,9-5-2-16,9-4 0 15,0 1-3-15,7 2 1 16,17 6 0-16,8 5 1 15,1 8-3-15,7 6-24 16,7 4-21-16,6 0-14 16,5 11-27-16,0 8-115 0</inkml:trace>
  <inkml:trace contextRef="#ctx0" brushRef="#br0" timeOffset="17728.88">21533 13321 556 0,'0'0'67'16,"0"0"0"-1,0 0 56-15,0 0-46 16,0 0-19-16,0 0-53 16,-2-2 1-16,16 70-3 15,-6 21 17-15,-6 15 0 16,-2 5 6-16,0 7-9 0,0-12-6 15,0-7-5-15,0-16-6 16,0-14 0-16,0-12 2 16,0-13 0-16,16-14-2 15,0-16-2-15,2-12-87 16,-3-2-60-16,-3-26-218 16</inkml:trace>
  <inkml:trace contextRef="#ctx0" brushRef="#br0" timeOffset="18915.82">21399 13866 491 0,'0'0'98'0,"0"0"-50"31,0 0-7-31,0 0 14 16,0 0-9-16,0 0-19 15,76-24-13-15,-16 12-9 0,5-4-1 16,-2-7-2-16,-5-2 3 15,-8-11-4-15,-7-10 1 16,-11-11-2-16,-11-4 1 16,-11-4-1-16,-6 7 0 0,-4 12 0 15,0 12 3-15,0 12 0 16,0 7 14-16,0 8 11 16,0 4 8-16,0 3-14 15,0 7-22-15,0 28-8 16,-2 16 8-16,-5 13 6 0,4 6-3 15,3 4 0-15,0-4 7 16,0-1 4-16,0-9-10 31,0-10-1-31,3-10 2 0,15-10-4 16,-2-11 0-16,-1-12 2 16,5-7 1-16,0 0-4 15,4-23-9-15,3-16-16 16,0-13 12-16,0-12 4 15,-2-8 7-15,2 1 2 0,-4 15 0 16,0 17 0-16,-7 18 0 16,-10 16 8-16,-1 5-4 15,-3 7-4-15,-2 27 0 16,0 12 8-16,0 9 2 16,0-1-3-16,0-3-4 0,0 2 0 15,0-7 1-15,0-6 0 16,20-5-4-16,16-12 3 15,6-7 0-15,14-9 5 16,2-7-7-16,-2 0 2 0,-7-25 1 31,-7-13-4-31,-9-10-3 16,-8-10-10-16,-10-6 1 16,-5-4 8-16,-8 1 3 15,-2 7 1-15,0 9 1 0,0 5 0 16,-10 9 2-16,2 11-1 15,-1 8 2-15,3 9 8 16,-4 9-12-16,-3 3-1 16,-1 26-8-16,-1 12 9 15,1 10 3-15,3 2-2 0,5 5 3 16,1 3 2-16,3-8 2 16,2 2 3-16,0-6-6 15,0-10 2-15,9-11-4 16,6-8-1-16,5-8-2 0,3-10 9 31,4-2-8-31,4-4 5 16,7-26-4-16,-1-8 1 15,4-14-3-15,-3-10-4 16,-5-15-3-16,0-13-3 16,-1-2 2-16,-8 3 0 0,-3 18 7 15,-15 16 1-15,-6 23 1 16,0 16 1-16,0 15 3 15,-18 1-5-15,-5 15-6 16,2 16 3-16,5 1 2 0,9-2 1 16,7-6 0-16,0-6-2 15,13-4 4-15,18-4-2 16,8-4 4-16,3-4-2 16,-2 3-1-16,-2 4-1 15,-9 5 0-15,-7 4-1 0,-10 6 0 16,-8 3-1-16,-4-1 1 31,0 1 1-31,0 4 0 16,-6 3 1-16,-6 2 0 15,3 5 0-15,5 1 0 0,4 1-1 16,0-3 1-16,2-8 0 16,27-4 0-16,11-8 1 15,14-7 2-15,6-8 1 16,7-3-5-16,-5-2-5 15,-8 0-62-15,-17 0-33 0,-14-4-94 16,-17-4-156-16</inkml:trace>
  <inkml:trace contextRef="#ctx0" brushRef="#br0" timeOffset="19300.18">20062 14959 562 0,'0'0'67'0,"0"0"-62"15,0 0 12-15,0 0 118 16,243-90-48-16,-56 37-33 15,52-6-8-15,41-7-9 16,24-3-12-16,5-1-3 16,2 3-14-16,-15 2-4 0,-13 4 1 15,-20 6-5-15,-38 9 0 16,-38 9 0-16,-51 16 1 16,-49 1-1-16,-40 13 3 15,-27 5-6 1,-20 2 2-16,-5 0-5 15,-34 0-18-15,-17 18-3 16,-15 5-42-16,-14 6-131 16,-17 0-192-16</inkml:trace>
  <inkml:trace contextRef="#ctx0" brushRef="#br0" timeOffset="19669.07">20189 15154 592 0,'0'0'50'15,"0"0"-41"-15,0 0-7 16,0 0 109-16,143-65-30 0,4 23-29 16,42-8-18-16,44-6 10 15,29-6-4-15,19-2-3 31,4-7-2-31,-2-1-20 16,-17-4-5-16,-15-4-7 16,-8 1 0-16,-17 7-5 0,-24 14 2 15,-30 9 0-15,-41 16 1 16,-37 8 2-16,-34 8-3 16,-26 7 1-16,-21 5-1 15,-8 3 4-15,-5 2-4 0,0 0-4 16,-2 0-28-16,-23 0-14 15,-6 0-37-15,-9 0-113 16,-5 0-105-16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3-06-02T09:19:03.079"/>
    </inkml:context>
    <inkml:brush xml:id="br0">
      <inkml:brushProperty name="width" value="0.05292" units="cm"/>
      <inkml:brushProperty name="height" value="0.05292" units="cm"/>
      <inkml:brushProperty name="color" value="#FF0000"/>
    </inkml:brush>
  </inkml:definitions>
  <inkml:trace contextRef="#ctx0" brushRef="#br0">19213 10553 582 0,'0'0'102'0,"0"0"-22"16,0 0-7-16,0 0 1 15,0 0-27-15,0 0-9 16,0 0-4-16,0 0-6 15,-5-29-5-15,5 29-5 0,0 7-15 16,0 23-2-16,0 17 22 16,0 13 9-16,0 4-13 15,5 6-6-15,1-1 4 16,-2-1-7-16,1-6-2 0,-2-6-6 16,-3-10 0-16,0-13 0 31,0-4-2-31,0-14 0 15,0-4 2-15,0-8-1 16,0 0 0-16,0-3 0 16,0 0-1-16,0 0-6 0,4-10-43 15,5-14-39-15,2-10-53 16,3-8-75-16,-6-2-276 16</inkml:trace>
  <inkml:trace contextRef="#ctx0" brushRef="#br0" timeOffset="249.43">19246 10611 481 0,'0'0'93'0,"0"0"6"16,0 0 7-16,0 0-12 31,0 0-30-31,0 0-30 0,16-26-19 16,17 21 8-1,7-2-1-15,4 2-12 0,-1 1-3 16,1 0-4-16,2-1-2 16,-13 1 1-16,-6 3-2 15,-12 1-3-15,-11 0-45 16,-4 0-39-16,0 5-43 0,-26 11-22 16,-6 0-131-16</inkml:trace>
  <inkml:trace contextRef="#ctx0" brushRef="#br0" timeOffset="467.03">19192 10851 312 0,'0'0'133'0,"0"0"-56"16,0 0 39-16,0 0-16 16,0 0-4-1,0 0-30-15,101 9-26 16,-57-9-22-16,-2 0-6 15,1-4-12-15,-7-1 1 16,-1 5-1-16,-1-7-22 16,-5-1-93-16,-5-6-157 15</inkml:trace>
  <inkml:trace contextRef="#ctx0" brushRef="#br0" timeOffset="1152.04">19879 10189 339 0,'0'0'186'16,"0"0"-115"-16,-156-74-9 15,82 53 48-15,-8 7-32 16,-7 10-33-16,-6 4-11 15,-4 2-9-15,3 26 9 16,5 13-4-16,8 8-9 0,8 11-5 16,10 10 2-16,5 7-6 15,8 5 2-15,1 6 5 16,7 1-3-16,4 1-3 0,11-2-4 16,13-3-3-16,13-4 2 15,3-4-4-15,19-7 0 16,25-6 2-16,14-4-2 15,13-5 0-15,14-1-2 16,10-6 0-16,13-4-2 16,10-2 2-16,9-10-1 0,2-6 0 15,0-10 1-15,-8-12 2 32,-10-4-4-32,-9-12 2 15,-10-19-2-15,-5-13-1 0,-4-5 1 16,-5-8 0-16,-3-5 4 15,0-8-4-15,-11-9 0 16,-6-8 2-16,-14-9-2 16,-13-3 0-16,-12 5-1 15,-19 6 5-15,0 3-4 16,-39 8 1-16,-23-1-1 0,-14 6 0 16,-9 3-1-16,1 9 0 15,2 10 1-15,1 11-1 16,3 12 1-16,2 10-3 0,-2 11 3 15,5 6-1-15,4 0-1 16,7 18-2-16,1 8 3 16,10 2 0-16,4 3 1 31,11-3-2-31,9-4-7 16,14-3-47-16,13 2-19 0,0-3-40 15,7-6-79-15,20-8-261 16</inkml:trace>
  <inkml:trace contextRef="#ctx0" brushRef="#br0" timeOffset="2170.16">20739 9682 494 0,'0'0'30'0,"-118"-60"64"0,43 37-32 16,-14-1 18-16,-15 4-5 16,-4 4-31-16,-6 8-14 15,-2 8-9-15,-3 0-8 16,7 0-4-16,4 21 5 15,10 8-6-15,3 7 3 0,-1 10-5 16,-3 12-1-16,-1 14 6 31,0 16-5-31,-3 11 7 16,-6 10 7-16,0 2-9 16,4 3 6-16,12 2-4 0,14 4-7 15,19-2-3-15,14-2-2 16,11-6 0-16,18-5 1 15,15-7 0-15,2-6-1 16,25-2-1-16,33-1 2 16,21 3 4-16,27 3-5 0,21-8 1 15,12-3 2-15,7-9-4 16,1-11 0-16,-6-8 1 16,-10-8 0-16,-11-9 0 15,-15-13 0-15,-4-14 0 0,-6-12 3 16,3 0-3-16,5-9 3 15,2-15-4-15,8-1 1 32,14-6 1-32,5-1 0 0,0-2-2 15,-10-6 0 1,-9-9-2-16,-3-5 2 0,0-10 0 16,-4-10 1-16,1-6 0 15,-2-8 0-15,0 0 3 16,-7-1-4-16,-9 1 1 15,-14 1 0-15,-12 0-1 0,-16 1 5 16,-18-5-5-16,-14-3 1 16,-15-5 2-16,0-7-2 15,-6-6 1-15,-25-6-2 16,-9 2-1-16,-14-3 1 16,-10 7 0-16,-15 9 0 0,-12 13-1 15,-14 15 1-15,-11 17 0 16,-8 12 0-16,-1 11 0 31,4 10 1-31,14 13-1 0,13 3 0 16,19 5 0-16,13 4 1 15,8 0-2-15,5 0 1 16,0 6-1-16,0 8 0 16,-1 5 0-16,6 4-9 15,1 5-44-15,6 6-43 0,5 2-66 16,10 0-185-16</inkml:trace>
  <inkml:trace contextRef="#ctx0" brushRef="#br0" timeOffset="2756.38">20831 10335 460 0,'0'0'92'0,"0"0"-35"0,0 0 15 15,0 0 15-15,0 0-19 31,0 0-32-31,-42-7-16 16,42 7 5-16,0 0-4 16,0 0 0-16,2 0-5 0,29-3 3 15,21-8 27-15,14-1-17 16,10-1-20-16,4-1-5 16,-9 4-2-16,-8-1-2 15,-16 4 3-15,-14 0-3 16,-15 6 1-16,-13 1 2 0,-3 0 4 15,-2 0-1-15,0 0 3 16,0 0-6-16,0 0-3 16,0 0-2-16,-14 0-8 15,-8 0-43-15,-4 0-44 0,-6 15-65 16,-1-1-135-16</inkml:trace>
  <inkml:trace contextRef="#ctx0" brushRef="#br0" timeOffset="3107.25">21107 10301 567 0,'0'0'125'15,"0"0"-28"-15,0 0-9 16,0 0-19-16,0 0-37 15,0 0-25-15,-9 8-3 16,9 23 3-16,7 12 23 0,5 11-1 16,-4 8-9-16,-1 3 5 15,-1 0-8-15,0 2-8 16,-2-7-5-16,0-11 0 16,3-6-2-16,-1-11 0 0,4-10-1 31,-4-7 2-31,1-10-1 15,-3-2 0-15,-4-3 0 16,2 0 1-16,-2 0 1 16,0 0 2-16,0 0-6 15,0-3-14-15,0-5-68 0,0-2-80 16,-15 0-288-16</inkml:trace>
  <inkml:trace contextRef="#ctx0" brushRef="#br0" timeOffset="15422.62">21781 11229 99 0,'0'0'58'16,"0"0"10"-16,0 0 12 15,0 0 6-15,0 0-7 16,0 0 10-16,-18-3-41 0,16 3 15 16,0-5-7-16,-1 5-30 15,1-2-11-15,2 2 6 16,0 0-17-16,0 0-4 15,9 0-6-15,26 0 6 16,21 4 14-16,15 8 3 0,18 2-1 16,23 4-5-16,22 7 1 15,21 2-3-15,31 5-3 16,19 7-3-16,13 7 2 16,12 0-3-16,-12 4-1 0,-8-6 1 15,-21-2 2-15,-25-6-2 31,-27-6-2-31,-27-6 1 16,-30-6-4-16,-25-7 3 16,-12-4 0-16,-14-4 2 0,-11-3-2 15,-9 0 1-15,-7 0-1 16,-2 0 2-16,0 0 2 16,0 0-3-16,-2 0 8 15,-16 0 1-15,-7-7-10 16,-4 0 0-16,-4-1-35 0,-3-5-108 15,-3-1-142-15</inkml:trace>
  <inkml:trace contextRef="#ctx0" brushRef="#br0" timeOffset="15940.64">23330 11032 123 0,'0'0'156'0,"0"0"-95"15,0 0-1-15,0 0 32 16,0 0-9-16,0 0-22 16,-51-26-10-16,51 26-15 0,0 0-13 15,0 0-8-15,0 0-5 16,20 12 10-16,8 13 7 16,11 7 2-16,7 8-11 0,12 10 0 31,11 11 7-31,12 14-11 15,3 7 2-15,1-1-7 16,-7-7-6-16,-11-11 5 16,-12-20-6-16,-12-8 0 15,-11-11-2-15,-15-10 0 0,-8-9-2 16,-6-2 2-16,-3-2 1 16,0-1 1-16,0 0 3 15,0 0-3-15,0 0 1 16,0 0 1-16,0 0-4 0,-5 0-11 15,-9-9-62-15,1-3-76 16,-3-7-136-16</inkml:trace>
  <inkml:trace contextRef="#ctx0" brushRef="#br0" timeOffset="16407.09">23963 11090 349 0,'0'0'41'16,"0"0"24"-16,0 0 8 16,0 0 1-16,0 0-4 0,0 0-32 15,-55-23-32-15,43 29 0 16,-5 11-2-16,-10 8 34 15,-2 5 4-15,-5 5-10 16,-4 8-1-16,-4 13-3 16,-8 19-7-16,-8 13 4 0,-6 10-5 15,-9 4-5-15,-6-4-8 16,-5 1 3-16,2-8-4 31,5-13-2-31,15-15-1 16,18-15-3-16,17-13 1 0,11-13 2 15,9-7-3-15,5-6 0 16,2-5 0-16,0-4 1 16,0 0 1-16,0 0 0 15,0 0 2-15,0 0 3 16,0 0-6-16,0 0-1 0,14-6-12 16,6-5-42-16,4 0-55 15,3-5-131-15,4-6-279 16</inkml:trace>
  <inkml:trace contextRef="#ctx0" brushRef="#br0" timeOffset="18881.9">25019 11379 330 0,'0'0'70'16,"0"0"28"-16,0 0-28 15,0 0-9-15,0 0-2 16,0 0-14-16,5-83-18 16,-5 83-20-16,0 4-6 0,-5 26-1 15,-5 13 12-15,1 20 11 16,4 9-1-16,2 10 9 16,3 0-4-16,0-3-7 15,3-7-5-15,13-6-7 0,2-8 1 16,-1-12-6-16,-1-10-1 15,-3-10 3-15,-4-12-5 16,-2-5 1-16,-5-7 2 16,1-2 1-16,-3 0-4 15,0 0-11-15,0-16-87 0,0-13-77 16,0-5-107-16</inkml:trace>
  <inkml:trace contextRef="#ctx0" brushRef="#br0" timeOffset="19065.09">24963 11364 364 0,'0'0'42'0,"0"0"50"16,0-103-17-16,21 77-12 0,6 2-15 16,8 4-21-16,5 2-9 15,5 4-11-15,-1 2-5 16,-3 7 1-16,-10 2-3 15,-11 3-2-15,-9 0-52 16,-11 24-77-16,0 7-70 0</inkml:trace>
  <inkml:trace contextRef="#ctx0" brushRef="#br0" timeOffset="20085.07">24966 11710 483 0,'0'0'98'15,"0"0"-22"-15,0 0-26 0,0 0-16 16,0 0-14-16,118-88-9 16,-69 81-6-16,3 7 3 15,-4 0-5-15,-3 0 1 16,-5 18 0-16,-4 5-3 0,-7 5 0 15,-7 6 1-15,-11 1-1 16,-7-1 1-16,-4 0-1 16,0-4 0-16,0 0 2 15,0-7-2-15,-10-6-1 0,-3-8 8 32,1-6-6-32,3-3 6 15,1 0 0-15,-2-15 11 16,4-14 1-16,3-5-11 15,3-4-1-15,0-6-1 0,3-4-4 16,10 3-2-16,3 3-1 16,2 5 1-16,-1 11-2 15,8-1 1-15,-1 5 0 16,-1 6 0-16,1 6-3 16,-2 2-12-16,-1 1-19 0,1 0 8 15,-9 5 20-15,-4 0 5 16,-5 2 1-16,-4 0 0 15,0 0-1-15,0 0-4 16,0 4 0-16,0 18 4 0,0 7 1 16,-6 4 0-16,1 1 1 15,5 3 1-15,0-3-1 16,0-7 1-16,0-3-2 31,3-7 2-31,13-5 2 16,1-8-1-16,5-4 3 0,5 0-1 15,-2 0-1-15,-6-12 0 16,2-10-1-16,-8-5-2 16,1-7 3-16,-4-4-4 15,0-2 1-15,-1 0 2 0,-3 8-3 16,-2 11 0-16,-1 14 0 16,-1 7-4-16,-2 0 1 15,0 19-7-15,0 16 10 16,-7 8 4-16,3-5 0 15,0-3-4-15,4-3 5 0,0-4-4 16,0-3-1-16,8-7 0 16,21-6 3-16,9-8 5 15,9-4 2 1,0 0-5-16,0-9 0 16,-7-14-3-16,-7-5-2 15,-8-11 1-15,-7-3 6 16,-12-8-4-16,-3-4-1 15,-3-3 0-15,0 10-4 16,0 10 5-16,0 16-3 0,0 11 1 16,0 10 1-16,0 0-2 15,0 15-7-15,0 25 7 16,0 13 0-16,0 3 6 16,0-4-2-16,0-5-1 15,0-10-1-15,0-7-1 0,0-5 2 16,0-8 0-16,0-9-1 15,0-3-1-15,0-5-1 16,4 0-35-16,2 0-99 16,2-25-182-16</inkml:trace>
  <inkml:trace contextRef="#ctx0" brushRef="#br0" timeOffset="20402.4">26047 11051 346 0,'0'0'71'0,"0"0"40"16,0 0-14-16,0 0-53 15,0 0-38-15,0 0-3 16,-102 52 1-16,59-20 3 0,-1-8 3 16,1-6-1-16,7-4 1 15,7-11-7-15,8-3 5 16,5 0 0-16,3-7-3 15,3-12 3-15,10-2-8 0,0-4 0 16,0 6 0-16,14-1 8 16,8 1-8-16,10 10-2 31,1 1 1-31,5 8-1 16,2 0-35-16,-1 0-54 15,4 0-91-15,4 5-244 0</inkml:trace>
  <inkml:trace contextRef="#ctx0" brushRef="#br0" timeOffset="20703.14">26348 10921 188 0,'0'0'294'16,"0"0"-197"-16,0 0-14 16,15-107 1-16,-15 98-17 15,3 6-24-15,0 3-36 16,1 14-7-16,4 33 0 0,3 16 16 15,3 17 29-15,-1 13-15 16,-1 11 5-16,-3 4-17 31,1 4-3-31,6-3-7 16,7-13-6-16,1-14 0 0,0-16 1 16,-5-11 1-16,-9-17-3 15,-1-12 2-15,-1-14-3 16,-6-10-4-16,-2-2-45 15,0-12-27-15,0-25-118 16,-7-11-76-16,-11-10-119 0</inkml:trace>
  <inkml:trace contextRef="#ctx0" brushRef="#br0" timeOffset="20836.84">26363 11454 279 0,'0'0'98'0,"0"0"-20"16,0 0 9-16,0 0-29 15,0 0 13-15,0 0-55 16,54-99-10-16,4 86 3 15,2-1-2-15,3-3-2 16,-5-2-5 0,-5-6-11-1,-9-3-143-15,-7-6-283 0</inkml:trace>
  <inkml:trace contextRef="#ctx0" brushRef="#br0" timeOffset="21405.09">26903 10587 256 0,'0'0'140'0,"-216"-114"-86"16,66 64-6-16,-21 10 7 15,-25 12-14-15,-16 13-18 0,-2 15-10 16,-6 15 1-16,1 37 15 16,7 26 6-16,9 17 2 15,16 14 4-15,24 16-18 16,23 16 6-16,20 14-7 0,24 19-1 15,20 4 4-15,27-2-7 32,37-3-9-32,15-13 5 15,57-5-3-15,31-5 1 16,19 0-1-16,19-3-8 16,16-3-2-16,7-3 4 0,6-17-4 15,2-22 0-15,5-27 0 16,12-38 4-16,16-26 3 15,13-13 1-15,3-49-5 16,5-28-4-16,-2-20 1 0,2-19-2 16,2-11 1-16,-9-4 0 15,-13 8 1-15,-20 0 0 16,-27 5-1-16,-28-5 0 16,-35-5-2-16,-31-8 0 0,-32-13 4 15,-21-8-4-15,-19 0 2 16,-45-2 0-16,-30 7-4 15,-28 11 1-15,-21 7 6 32,-24 16-3-32,-23 16 0 15,-26 19-4-15,-27 25 2 0,-15 19 0 16,1 21 2-16,19 20 0 16,33 5 2-16,29 41-2 15,22 22-3-15,13 16-41 16,10-5-195-16</inkml:trace>
  <inkml:trace contextRef="#ctx0" brushRef="#br0" timeOffset="26519.16">14725 13291 407 0,'0'0'17'0,"0"0"7"0,0 0 48 16,0 0-41-16,0 0 4 15,0 0 15-15,0 0-13 16,-11-47-23-16,9 47 0 16,2 0 4-16,0 0 3 0,0 0 2 15,0 0-10-15,0 0-5 32,0 0-7-32,0 0 0 15,0 0 0-15,0 17 3 16,11 5 10-16,7 7 5 15,4 10 0-15,5 7-2 0,0 2 5 16,-1 3 1-16,1-1-11 16,-2-4-8-16,-3-2 4 15,2-7-4-15,5-6 1 16,9-9-2-16,7-16 5 0,17-6 3 16,19-11 9-16,19-35 2 15,27-15-12-15,22-16 0 16,18-10-4-16,7-10-1 15,3-3 4-15,-10 3-6 16,-7 7 2-16,-8 14-2 0,-5 13-2 16,-9 14 2-16,-9 4-3 15,-15 8 1-15,-18 4-1 32,-16 5-1-32,-15 7 1 15,-18 2-1-15,-18 4 2 0,-14 8-1 16,-8 2 3-16,-5 2-3 15,-2 1-1-15,0 2 1 16,0-2-2-16,0 0 4 16,0 2-2-16,0-2 1 15,0 2-1-15,0 0 0 0,0 0 0 16,-13 0-9-16,-12 0-35 16,-8 18-54-16,-11 12-77 15,-12 4-212-15</inkml:trace>
  <inkml:trace contextRef="#ctx0" brushRef="#br0" timeOffset="36996.25">17697 14941 34 0,'0'0'15'0,"0"0"-2"15,0 0-9 1,0 0-1-16,-116-95 1 16,95 79-1-16,4 2 0 15,-3 5 0-15,0-1-1 16,0-3-2-16,2 5 0 16,3-2-8-16,-2 1-19 15</inkml:trace>
  <inkml:trace contextRef="#ctx0" brushRef="#br0" timeOffset="37715.39">17229 14548 260 0,'0'0'52'16,"0"0"-13"-16,0 0 24 15,0 0-12-15,0 0 12 16,0 0-31-16,-7-12-12 0,7 12-1 16,0 0-4-16,0 0 12 15,-3 0-1-15,3 0-9 16,0 0-4-16,0 0 1 15,0 0-3-15,0 0-11 0,0 0 0 16,0 5-5-16,0 16 5 16,0 9 7-16,10 11 11 15,3 6-4-15,-2 12 2 16,1 4 5-16,-2 5-4 16,6-1 1-16,2-7-10 0,4-6-4 15,9-10 0-15,9-10 6 16,18-12-5-16,19-18 16 31,25-4 23-31,25-36-6 16,13-17-18-16,6-14-4 0,-9-2 0 15,-10-6-1-15,-4-10-11 16,-3-9 8-16,6-2-11 16,5 4 5-16,4 8-6 15,4 12 0-15,-3 10-1 0,-9 11-2 16,-11 12 3-16,-20 13 2 15,-18 3-2-15,-18 7 0 16,-15 4 0-16,-14 5 0 16,-16 4 1-16,-8 3-2 15,-7 0 1-15,0 0-6 0,0 0 3 16,0 0 1-16,0 0-8 16,0 0-1-16,0 0-9 15,0 0 13-15,-5 0-7 16,-5 8 11-1,-4 1-31-15,-8 1-29 16,-9 4-49-16,-10-1-60 16,-15 1-240-16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9/12/2023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35</a:t>
            </a:fld>
            <a:endParaRPr lang="en-US"/>
          </a:p>
        </p:txBody>
      </p:sp>
    </p:spTree>
    <p:extLst>
      <p:ext uri="{BB962C8B-B14F-4D97-AF65-F5344CB8AC3E}">
        <p14:creationId xmlns:p14="http://schemas.microsoft.com/office/powerpoint/2010/main" val="29624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12-09-2023</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12-09-2023</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12-09-2023</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20.xml"/><Relationship Id="rId5" Type="http://schemas.openxmlformats.org/officeDocument/2006/relationships/image" Target="../media/image31.png"/><Relationship Id="rId4" Type="http://schemas.openxmlformats.org/officeDocument/2006/relationships/customXml" Target="../ink/ink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customXml" Target="../ink/ink2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3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sz="6600" b="1" u="sng" dirty="0">
                <a:solidFill>
                  <a:srgbClr val="FF0000"/>
                </a:solidFill>
                <a:latin typeface="Arial Black" pitchFamily="34" charset="0"/>
              </a:rPr>
              <a:t>SYLLOGISM</a:t>
            </a: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pic>
        <p:nvPicPr>
          <p:cNvPr id="5" name="Picture 4"/>
          <p:cNvPicPr>
            <a:picLocks noChangeAspect="1"/>
          </p:cNvPicPr>
          <p:nvPr/>
        </p:nvPicPr>
        <p:blipFill>
          <a:blip r:embed="rId2"/>
          <a:stretch>
            <a:fillRect/>
          </a:stretch>
        </p:blipFill>
        <p:spPr>
          <a:xfrm>
            <a:off x="338765" y="2397512"/>
            <a:ext cx="5207765" cy="4019054"/>
          </a:xfrm>
          <a:prstGeom prst="rect">
            <a:avLst/>
          </a:prstGeom>
        </p:spPr>
      </p:pic>
      <p:pic>
        <p:nvPicPr>
          <p:cNvPr id="4102" name="Picture 6" descr="Solving Syllogism using Venn Diagram Approach – freeAptitudeC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902" y="2649561"/>
            <a:ext cx="6089107" cy="35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50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376" y="787737"/>
            <a:ext cx="4720844" cy="461665"/>
          </a:xfrm>
          <a:prstGeom prst="rect">
            <a:avLst/>
          </a:prstGeom>
        </p:spPr>
        <p:txBody>
          <a:bodyPr wrap="none">
            <a:spAutoFit/>
          </a:bodyPr>
          <a:lstStyle/>
          <a:p>
            <a:r>
              <a:rPr lang="en-US" sz="2400" b="1" dirty="0">
                <a:solidFill>
                  <a:srgbClr val="FF0000"/>
                </a:solidFill>
                <a:latin typeface="Arial Black" panose="020B0A04020102020204" pitchFamily="34" charset="0"/>
              </a:rPr>
              <a:t>4.) </a:t>
            </a:r>
            <a:r>
              <a:rPr lang="en-IN" sz="2400" b="1" dirty="0">
                <a:solidFill>
                  <a:srgbClr val="FF0000"/>
                </a:solidFill>
                <a:latin typeface="Arial Black" panose="020B0A04020102020204" pitchFamily="34" charset="0"/>
              </a:rPr>
              <a:t>SOME NOT STATEMENT</a:t>
            </a:r>
          </a:p>
        </p:txBody>
      </p:sp>
      <p:sp>
        <p:nvSpPr>
          <p:cNvPr id="3" name="Rectangle 2"/>
          <p:cNvSpPr/>
          <p:nvPr/>
        </p:nvSpPr>
        <p:spPr>
          <a:xfrm>
            <a:off x="454376" y="1384195"/>
            <a:ext cx="11528358"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All statement is written in the format “Some A are not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Movement Some No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894" y="2478443"/>
            <a:ext cx="5149247" cy="3349187"/>
          </a:xfrm>
          <a:prstGeom prst="rect">
            <a:avLst/>
          </a:prstGeom>
          <a:noFill/>
          <a:ln>
            <a:noFill/>
          </a:ln>
        </p:spPr>
      </p:pic>
    </p:spTree>
    <p:extLst>
      <p:ext uri="{BB962C8B-B14F-4D97-AF65-F5344CB8AC3E}">
        <p14:creationId xmlns:p14="http://schemas.microsoft.com/office/powerpoint/2010/main" val="346612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005" y="1154368"/>
            <a:ext cx="10962042" cy="556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08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 </a:t>
            </a:r>
          </a:p>
          <a:p>
            <a:pPr>
              <a:buNone/>
            </a:pPr>
            <a:r>
              <a:rPr lang="en-US" b="1" dirty="0"/>
              <a:t>Statements: Some kites are threads. </a:t>
            </a:r>
          </a:p>
          <a:p>
            <a:pPr>
              <a:buNone/>
            </a:pPr>
            <a:r>
              <a:rPr lang="en-US" b="1" dirty="0"/>
              <a:t>			No thread is needle. </a:t>
            </a:r>
          </a:p>
          <a:p>
            <a:pPr>
              <a:buNone/>
            </a:pPr>
            <a:r>
              <a:rPr lang="en-US" b="1" dirty="0"/>
              <a:t>Conclusions: I. Some kites are needles. </a:t>
            </a:r>
          </a:p>
          <a:p>
            <a:pPr>
              <a:buNone/>
            </a:pPr>
            <a:r>
              <a:rPr lang="en-US" b="1" dirty="0"/>
              <a:t>			II. No needle is thread.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a:t>
            </a:r>
            <a:r>
              <a:rPr lang="en-US" sz="1800" b="1" dirty="0">
                <a:solidFill>
                  <a:srgbClr val="FF0000"/>
                </a:solidFill>
              </a:rPr>
              <a:t>(2)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 </a:t>
            </a:r>
          </a:p>
          <a:p>
            <a:pPr>
              <a:buNone/>
            </a:pPr>
            <a:r>
              <a:rPr lang="en-US" b="1" dirty="0"/>
              <a:t>Statements: Some kites are threads. </a:t>
            </a:r>
          </a:p>
          <a:p>
            <a:pPr>
              <a:buNone/>
            </a:pPr>
            <a:r>
              <a:rPr lang="en-US" b="1" dirty="0"/>
              <a:t>			No thread is needle. </a:t>
            </a:r>
          </a:p>
          <a:p>
            <a:pPr>
              <a:buNone/>
            </a:pPr>
            <a:r>
              <a:rPr lang="en-US" b="1" dirty="0"/>
              <a:t>Conclusions: I. Some kites are needles. </a:t>
            </a:r>
          </a:p>
          <a:p>
            <a:pPr>
              <a:buNone/>
            </a:pPr>
            <a:r>
              <a:rPr lang="en-US" b="1" dirty="0"/>
              <a:t>			II. No needle is thread. </a:t>
            </a:r>
          </a:p>
          <a:p>
            <a:pPr>
              <a:buNone/>
            </a:pPr>
            <a:r>
              <a:rPr lang="en-US" b="1" dirty="0">
                <a:latin typeface="Arial Black" pitchFamily="34" charset="0"/>
              </a:rPr>
              <a:t> </a:t>
            </a:r>
            <a:r>
              <a:rPr lang="en-US" dirty="0"/>
              <a:t> </a:t>
            </a:r>
            <a:endParaRPr lang="en-US" b="1" dirty="0"/>
          </a:p>
          <a:p>
            <a:pPr>
              <a:buNone/>
            </a:pPr>
            <a:r>
              <a:rPr lang="en-US" b="1"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6DE920A-8B0D-46C5-8DC7-813238950446}"/>
                  </a:ext>
                </a:extLst>
              </p14:cNvPr>
              <p14:cNvContentPartPr/>
              <p14:nvPr/>
            </p14:nvContentPartPr>
            <p14:xfrm>
              <a:off x="5656680" y="3313080"/>
              <a:ext cx="4484520" cy="2055240"/>
            </p14:xfrm>
          </p:contentPart>
        </mc:Choice>
        <mc:Fallback xmlns="">
          <p:pic>
            <p:nvPicPr>
              <p:cNvPr id="4" name="Ink 3">
                <a:extLst>
                  <a:ext uri="{FF2B5EF4-FFF2-40B4-BE49-F238E27FC236}">
                    <a16:creationId xmlns:a16="http://schemas.microsoft.com/office/drawing/2014/main" id="{86DE920A-8B0D-46C5-8DC7-813238950446}"/>
                  </a:ext>
                </a:extLst>
              </p:cNvPr>
              <p:cNvPicPr/>
              <p:nvPr/>
            </p:nvPicPr>
            <p:blipFill>
              <a:blip r:embed="rId3"/>
              <a:stretch>
                <a:fillRect/>
              </a:stretch>
            </p:blipFill>
            <p:spPr>
              <a:xfrm>
                <a:off x="5647320" y="3303720"/>
                <a:ext cx="4503240" cy="2073960"/>
              </a:xfrm>
              <a:prstGeom prst="rect">
                <a:avLst/>
              </a:prstGeom>
            </p:spPr>
          </p:pic>
        </mc:Fallback>
      </mc:AlternateContent>
    </p:spTree>
    <p:extLst>
      <p:ext uri="{BB962C8B-B14F-4D97-AF65-F5344CB8AC3E}">
        <p14:creationId xmlns:p14="http://schemas.microsoft.com/office/powerpoint/2010/main" val="343353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a:t>. Statements: 	Some trucks are houses. </a:t>
            </a:r>
          </a:p>
          <a:p>
            <a:pPr>
              <a:buNone/>
            </a:pPr>
            <a:r>
              <a:rPr lang="en-US" b="1" dirty="0"/>
              <a:t>				Some houses are trains. </a:t>
            </a:r>
          </a:p>
          <a:p>
            <a:pPr>
              <a:buNone/>
            </a:pPr>
            <a:r>
              <a:rPr lang="en-US" b="1" dirty="0"/>
              <a:t>Conclusions: I. Some trains are trucks.</a:t>
            </a:r>
          </a:p>
          <a:p>
            <a:pPr>
              <a:buNone/>
            </a:pPr>
            <a:r>
              <a:rPr lang="en-US" b="1" dirty="0"/>
              <a:t>			  II. No train is truck. </a:t>
            </a:r>
          </a:p>
          <a:p>
            <a:pPr>
              <a:buNone/>
            </a:pPr>
            <a:r>
              <a:rPr lang="en-US" b="1"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solidFill>
                  <a:srgbClr val="FF0000"/>
                </a:solidFill>
              </a:rPr>
              <a:t>(3) if either Conclusion I or II follows. </a:t>
            </a:r>
            <a:r>
              <a:rPr lang="en-US" sz="1800" b="1" dirty="0"/>
              <a:t>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a:t>. Statements: 	Some trucks are houses. </a:t>
            </a:r>
          </a:p>
          <a:p>
            <a:pPr>
              <a:buNone/>
            </a:pPr>
            <a:r>
              <a:rPr lang="en-US" b="1" dirty="0"/>
              <a:t>				Some houses are trains. </a:t>
            </a:r>
          </a:p>
          <a:p>
            <a:pPr>
              <a:buNone/>
            </a:pPr>
            <a:r>
              <a:rPr lang="en-US" b="1" dirty="0"/>
              <a:t>Conclusions: I. Some trains are trucks.</a:t>
            </a:r>
          </a:p>
          <a:p>
            <a:pPr>
              <a:buNone/>
            </a:pPr>
            <a:r>
              <a:rPr lang="en-US" b="1" dirty="0"/>
              <a:t>			  II. No train is truck. </a:t>
            </a:r>
          </a:p>
          <a:p>
            <a:pPr>
              <a:buNone/>
            </a:pPr>
            <a:r>
              <a:rPr lang="en-US" b="1"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A1B84D8-E096-4593-B135-8F97EE9F83BD}"/>
                  </a:ext>
                </a:extLst>
              </p14:cNvPr>
              <p14:cNvContentPartPr/>
              <p14:nvPr/>
            </p14:nvContentPartPr>
            <p14:xfrm>
              <a:off x="2556720" y="3824640"/>
              <a:ext cx="6812640" cy="1771920"/>
            </p14:xfrm>
          </p:contentPart>
        </mc:Choice>
        <mc:Fallback xmlns="">
          <p:pic>
            <p:nvPicPr>
              <p:cNvPr id="4" name="Ink 3">
                <a:extLst>
                  <a:ext uri="{FF2B5EF4-FFF2-40B4-BE49-F238E27FC236}">
                    <a16:creationId xmlns:a16="http://schemas.microsoft.com/office/drawing/2014/main" id="{FA1B84D8-E096-4593-B135-8F97EE9F83BD}"/>
                  </a:ext>
                </a:extLst>
              </p:cNvPr>
              <p:cNvPicPr/>
              <p:nvPr/>
            </p:nvPicPr>
            <p:blipFill>
              <a:blip r:embed="rId3"/>
              <a:stretch>
                <a:fillRect/>
              </a:stretch>
            </p:blipFill>
            <p:spPr>
              <a:xfrm>
                <a:off x="2547360" y="3815280"/>
                <a:ext cx="6831360" cy="1790640"/>
              </a:xfrm>
              <a:prstGeom prst="rect">
                <a:avLst/>
              </a:prstGeom>
            </p:spPr>
          </p:pic>
        </mc:Fallback>
      </mc:AlternateContent>
    </p:spTree>
    <p:extLst>
      <p:ext uri="{BB962C8B-B14F-4D97-AF65-F5344CB8AC3E}">
        <p14:creationId xmlns:p14="http://schemas.microsoft.com/office/powerpoint/2010/main" val="382397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a:t>
            </a:r>
            <a:r>
              <a:rPr lang="en-US" b="1" dirty="0"/>
              <a:t>. Statements: 	All flowers are trees. </a:t>
            </a:r>
          </a:p>
          <a:p>
            <a:pPr>
              <a:buNone/>
            </a:pPr>
            <a:r>
              <a:rPr lang="en-US" b="1" dirty="0"/>
              <a:t>				All trees are fruits. </a:t>
            </a:r>
          </a:p>
          <a:p>
            <a:pPr>
              <a:buNone/>
            </a:pPr>
            <a:r>
              <a:rPr lang="en-US" b="1" dirty="0"/>
              <a:t>Conclusions: I. Some fruits are flowers. </a:t>
            </a:r>
          </a:p>
          <a:p>
            <a:pPr>
              <a:buNone/>
            </a:pPr>
            <a:r>
              <a:rPr lang="en-US" b="1" dirty="0"/>
              <a:t>			II. All flowers are fruits.</a:t>
            </a:r>
            <a:r>
              <a:rPr lang="en-US" dirty="0"/>
              <a:t> </a:t>
            </a:r>
            <a:endParaRPr lang="en-US" b="1" dirty="0"/>
          </a:p>
          <a:p>
            <a:pPr>
              <a:buNone/>
            </a:pPr>
            <a:r>
              <a:rPr lang="en-US" b="1" dirty="0"/>
              <a:t> </a:t>
            </a:r>
          </a:p>
          <a:p>
            <a:pPr>
              <a:buNone/>
            </a:pPr>
            <a:r>
              <a:rPr lang="en-US" dirty="0"/>
              <a:t> </a:t>
            </a:r>
            <a:endParaRPr lang="en-US" b="1" dirty="0"/>
          </a:p>
          <a:p>
            <a:pPr>
              <a:buNone/>
            </a:pP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1800" b="1" dirty="0"/>
              <a:t>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solidFill>
                  <a:srgbClr val="FF0000"/>
                </a:solidFill>
              </a:rPr>
              <a:t>(5) if both Conclusions I and II follow.</a:t>
            </a:r>
            <a:endParaRPr lang="en-US" sz="1800" b="1" dirty="0">
              <a:solidFill>
                <a:srgbClr val="FF0000"/>
              </a:solidFill>
              <a:latin typeface="Arial Black" pitchFamily="34" charset="0"/>
            </a:endParaRPr>
          </a:p>
          <a:p>
            <a:pPr>
              <a:buNone/>
            </a:pPr>
            <a:r>
              <a:rPr lang="en-US" b="1" dirty="0">
                <a:latin typeface="Arial Black" pitchFamily="34" charset="0"/>
              </a:rPr>
              <a:t>Q 3</a:t>
            </a:r>
            <a:r>
              <a:rPr lang="en-US" b="1" dirty="0"/>
              <a:t>. Statements: 	All flowers are trees. </a:t>
            </a:r>
          </a:p>
          <a:p>
            <a:pPr>
              <a:buNone/>
            </a:pPr>
            <a:r>
              <a:rPr lang="en-US" b="1" dirty="0"/>
              <a:t>				All trees are fruits. </a:t>
            </a:r>
          </a:p>
          <a:p>
            <a:pPr>
              <a:buNone/>
            </a:pPr>
            <a:r>
              <a:rPr lang="en-US" b="1" dirty="0"/>
              <a:t>Conclusions: I. Some fruits are flowers. </a:t>
            </a:r>
          </a:p>
          <a:p>
            <a:pPr>
              <a:buNone/>
            </a:pPr>
            <a:r>
              <a:rPr lang="en-US" b="1" dirty="0"/>
              <a:t>			II. All flowers are fruits.</a:t>
            </a:r>
            <a:r>
              <a:rPr lang="en-US" dirty="0"/>
              <a:t> </a:t>
            </a:r>
            <a:endParaRPr lang="en-US" b="1" dirty="0"/>
          </a:p>
          <a:p>
            <a:pPr>
              <a:buNone/>
            </a:pPr>
            <a:r>
              <a:rPr lang="en-US" b="1" dirty="0"/>
              <a:t> </a:t>
            </a:r>
          </a:p>
          <a:p>
            <a:pPr>
              <a:buNone/>
            </a:pPr>
            <a:r>
              <a:rPr lang="en-US" dirty="0"/>
              <a:t> </a:t>
            </a:r>
            <a:endParaRPr lang="en-US" b="1" dirty="0"/>
          </a:p>
          <a:p>
            <a:pPr>
              <a:buNone/>
            </a:pPr>
            <a:r>
              <a:rPr lang="en-US" b="1"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0E2C7D7-DBD2-4E9F-A9DD-AFE3A601FA10}"/>
                  </a:ext>
                </a:extLst>
              </p14:cNvPr>
              <p14:cNvContentPartPr/>
              <p14:nvPr/>
            </p14:nvContentPartPr>
            <p14:xfrm>
              <a:off x="5451120" y="2998440"/>
              <a:ext cx="2790000" cy="1895040"/>
            </p14:xfrm>
          </p:contentPart>
        </mc:Choice>
        <mc:Fallback xmlns="">
          <p:pic>
            <p:nvPicPr>
              <p:cNvPr id="4" name="Ink 3">
                <a:extLst>
                  <a:ext uri="{FF2B5EF4-FFF2-40B4-BE49-F238E27FC236}">
                    <a16:creationId xmlns:a16="http://schemas.microsoft.com/office/drawing/2014/main" id="{60E2C7D7-DBD2-4E9F-A9DD-AFE3A601FA10}"/>
                  </a:ext>
                </a:extLst>
              </p:cNvPr>
              <p:cNvPicPr/>
              <p:nvPr/>
            </p:nvPicPr>
            <p:blipFill>
              <a:blip r:embed="rId3"/>
              <a:stretch>
                <a:fillRect/>
              </a:stretch>
            </p:blipFill>
            <p:spPr>
              <a:xfrm>
                <a:off x="5441760" y="2989080"/>
                <a:ext cx="2808720" cy="1913760"/>
              </a:xfrm>
              <a:prstGeom prst="rect">
                <a:avLst/>
              </a:prstGeom>
            </p:spPr>
          </p:pic>
        </mc:Fallback>
      </mc:AlternateContent>
    </p:spTree>
    <p:extLst>
      <p:ext uri="{BB962C8B-B14F-4D97-AF65-F5344CB8AC3E}">
        <p14:creationId xmlns:p14="http://schemas.microsoft.com/office/powerpoint/2010/main" val="135433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4</a:t>
            </a:r>
            <a:r>
              <a:rPr lang="en-US" b="1" dirty="0"/>
              <a:t>. Statements: 	Some books are bags. </a:t>
            </a:r>
          </a:p>
          <a:p>
            <a:pPr>
              <a:buNone/>
            </a:pPr>
            <a:r>
              <a:rPr lang="en-US" b="1" dirty="0"/>
              <a:t>				All bags are trees. </a:t>
            </a:r>
          </a:p>
          <a:p>
            <a:pPr>
              <a:buNone/>
            </a:pPr>
            <a:r>
              <a:rPr lang="en-US" b="1" dirty="0"/>
              <a:t>Conclusions: I. Some books are trees. </a:t>
            </a:r>
          </a:p>
          <a:p>
            <a:pPr>
              <a:buNone/>
            </a:pPr>
            <a:r>
              <a:rPr lang="en-US" b="1" dirty="0"/>
              <a:t>			  II. Some frees are books.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solidFill>
                  <a:srgbClr val="FF0000"/>
                </a:solidFill>
              </a:rPr>
              <a:t>(5) if both Conclusions I and II follow.</a:t>
            </a:r>
            <a:endParaRPr lang="en-US" sz="1800" b="1" dirty="0">
              <a:solidFill>
                <a:srgbClr val="FF0000"/>
              </a:solidFill>
              <a:latin typeface="Arial Black" pitchFamily="34" charset="0"/>
            </a:endParaRPr>
          </a:p>
          <a:p>
            <a:pPr>
              <a:buNone/>
            </a:pPr>
            <a:r>
              <a:rPr lang="en-US" b="1" dirty="0">
                <a:latin typeface="Arial Black" pitchFamily="34" charset="0"/>
              </a:rPr>
              <a:t>Q 4</a:t>
            </a:r>
            <a:r>
              <a:rPr lang="en-US" b="1" dirty="0"/>
              <a:t>. Statements: 	Some books are bags. </a:t>
            </a:r>
          </a:p>
          <a:p>
            <a:pPr>
              <a:buNone/>
            </a:pPr>
            <a:r>
              <a:rPr lang="en-US" b="1" dirty="0"/>
              <a:t>				All bags are trees. </a:t>
            </a:r>
          </a:p>
          <a:p>
            <a:pPr>
              <a:buNone/>
            </a:pPr>
            <a:r>
              <a:rPr lang="en-US" b="1" dirty="0"/>
              <a:t>Conclusions: I. Some books are trees. </a:t>
            </a:r>
          </a:p>
          <a:p>
            <a:pPr>
              <a:buNone/>
            </a:pPr>
            <a:r>
              <a:rPr lang="en-US" b="1" dirty="0"/>
              <a:t>			  II. Some frees are books.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6390BA0-FFA6-4E44-A638-CA9F7A0E46D9}"/>
                  </a:ext>
                </a:extLst>
              </p14:cNvPr>
              <p14:cNvContentPartPr/>
              <p14:nvPr/>
            </p14:nvContentPartPr>
            <p14:xfrm>
              <a:off x="3519720" y="3676320"/>
              <a:ext cx="5544360" cy="1773360"/>
            </p14:xfrm>
          </p:contentPart>
        </mc:Choice>
        <mc:Fallback xmlns="">
          <p:pic>
            <p:nvPicPr>
              <p:cNvPr id="4" name="Ink 3">
                <a:extLst>
                  <a:ext uri="{FF2B5EF4-FFF2-40B4-BE49-F238E27FC236}">
                    <a16:creationId xmlns:a16="http://schemas.microsoft.com/office/drawing/2014/main" id="{36390BA0-FFA6-4E44-A638-CA9F7A0E46D9}"/>
                  </a:ext>
                </a:extLst>
              </p:cNvPr>
              <p:cNvPicPr/>
              <p:nvPr/>
            </p:nvPicPr>
            <p:blipFill>
              <a:blip r:embed="rId3"/>
              <a:stretch>
                <a:fillRect/>
              </a:stretch>
            </p:blipFill>
            <p:spPr>
              <a:xfrm>
                <a:off x="3510360" y="3666960"/>
                <a:ext cx="5563080" cy="1792080"/>
              </a:xfrm>
              <a:prstGeom prst="rect">
                <a:avLst/>
              </a:prstGeom>
            </p:spPr>
          </p:pic>
        </mc:Fallback>
      </mc:AlternateContent>
    </p:spTree>
    <p:extLst>
      <p:ext uri="{BB962C8B-B14F-4D97-AF65-F5344CB8AC3E}">
        <p14:creationId xmlns:p14="http://schemas.microsoft.com/office/powerpoint/2010/main" val="379661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marL="0" indent="0">
              <a:buNone/>
            </a:pPr>
            <a:r>
              <a:rPr lang="en-US" b="1" u="sng" dirty="0">
                <a:solidFill>
                  <a:srgbClr val="FF0000"/>
                </a:solidFill>
              </a:rPr>
              <a:t>What is Syllogism</a:t>
            </a:r>
            <a:r>
              <a:rPr lang="en-US" b="1" dirty="0">
                <a:solidFill>
                  <a:srgbClr val="FF0000"/>
                </a:solidFill>
              </a:rPr>
              <a:t>?</a:t>
            </a:r>
            <a:endParaRPr lang="en-US" dirty="0">
              <a:solidFill>
                <a:srgbClr val="FF0000"/>
              </a:solidFill>
            </a:endParaRPr>
          </a:p>
          <a:p>
            <a:pPr>
              <a:buFont typeface="Wingdings" panose="05000000000000000000" pitchFamily="2" charset="2"/>
              <a:buChar char="Ø"/>
            </a:pPr>
            <a:r>
              <a:rPr lang="en-US" dirty="0"/>
              <a:t>The word syllogism is derived from the Greek word “syllogismos” which means “conclusion, inference”. Syllogisms are a logical argument of statements using deductive reasoning to arrive at a conclusion. The major contribution to the filed of syllogisms is attributed to Aristotle.</a:t>
            </a:r>
          </a:p>
          <a:p>
            <a:pPr>
              <a:buFont typeface="Wingdings" panose="05000000000000000000" pitchFamily="2" charset="2"/>
              <a:buChar char="Ø"/>
            </a:pPr>
            <a:r>
              <a:rPr lang="en-US" dirty="0"/>
              <a:t>The questions which are asked in this section contain two or more statements, and two or more conclusions follow these statements. One has to find out which of these conclusions logically follow the given statements. The statements have to be taken true even if they seem to be at variance from the commonly known facts</a:t>
            </a:r>
            <a:endParaRPr lang="en-US" b="1" dirty="0">
              <a:solidFill>
                <a:schemeClr val="tx1">
                  <a:lumMod val="95000"/>
                  <a:lumOff val="5000"/>
                </a:schemeClr>
              </a:solidFill>
              <a:latin typeface="Arial Black" pitchFamily="34" charset="0"/>
            </a:endParaRP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spTree>
    <p:extLst>
      <p:ext uri="{BB962C8B-B14F-4D97-AF65-F5344CB8AC3E}">
        <p14:creationId xmlns:p14="http://schemas.microsoft.com/office/powerpoint/2010/main" val="1962534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5</a:t>
            </a:r>
            <a:r>
              <a:rPr lang="en-US" b="1" dirty="0"/>
              <a:t>. Statements: 	Some windows are doors. </a:t>
            </a:r>
          </a:p>
          <a:p>
            <a:pPr>
              <a:buNone/>
            </a:pPr>
            <a:r>
              <a:rPr lang="en-US" b="1" dirty="0"/>
              <a:t>				No door is chair. </a:t>
            </a:r>
          </a:p>
          <a:p>
            <a:pPr>
              <a:buNone/>
            </a:pPr>
            <a:r>
              <a:rPr lang="en-US" b="1" dirty="0"/>
              <a:t>Conclusions: I. Some windows are chairs. </a:t>
            </a:r>
          </a:p>
          <a:p>
            <a:pPr>
              <a:buNone/>
            </a:pPr>
            <a:r>
              <a:rPr lang="en-US" b="1" dirty="0"/>
              <a:t>			  II. All doors are windows.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a:t>
            </a:r>
            <a:r>
              <a:rPr lang="en-US" sz="1800" b="1" dirty="0">
                <a:solidFill>
                  <a:srgbClr val="FF0000"/>
                </a:solidFill>
              </a:rPr>
              <a:t>(4)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5</a:t>
            </a:r>
            <a:r>
              <a:rPr lang="en-US" b="1" dirty="0"/>
              <a:t>. Statements: 	Some windows are doors. </a:t>
            </a:r>
          </a:p>
          <a:p>
            <a:pPr>
              <a:buNone/>
            </a:pPr>
            <a:r>
              <a:rPr lang="en-US" b="1" dirty="0"/>
              <a:t>				No door is chair. </a:t>
            </a:r>
          </a:p>
          <a:p>
            <a:pPr>
              <a:buNone/>
            </a:pPr>
            <a:r>
              <a:rPr lang="en-US" b="1" dirty="0"/>
              <a:t>Conclusions: I. Some windows are chairs. </a:t>
            </a:r>
          </a:p>
          <a:p>
            <a:pPr>
              <a:buNone/>
            </a:pPr>
            <a:r>
              <a:rPr lang="en-US" b="1" dirty="0"/>
              <a:t>			  II. All doors are windows.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6DD664F-A293-4562-956B-DE37CF73C382}"/>
                  </a:ext>
                </a:extLst>
              </p14:cNvPr>
              <p14:cNvContentPartPr/>
              <p14:nvPr/>
            </p14:nvContentPartPr>
            <p14:xfrm>
              <a:off x="6483240" y="3581280"/>
              <a:ext cx="3508560" cy="1861920"/>
            </p14:xfrm>
          </p:contentPart>
        </mc:Choice>
        <mc:Fallback xmlns="">
          <p:pic>
            <p:nvPicPr>
              <p:cNvPr id="4" name="Ink 3">
                <a:extLst>
                  <a:ext uri="{FF2B5EF4-FFF2-40B4-BE49-F238E27FC236}">
                    <a16:creationId xmlns:a16="http://schemas.microsoft.com/office/drawing/2014/main" id="{66DD664F-A293-4562-956B-DE37CF73C382}"/>
                  </a:ext>
                </a:extLst>
              </p:cNvPr>
              <p:cNvPicPr/>
              <p:nvPr/>
            </p:nvPicPr>
            <p:blipFill>
              <a:blip r:embed="rId3"/>
              <a:stretch>
                <a:fillRect/>
              </a:stretch>
            </p:blipFill>
            <p:spPr>
              <a:xfrm>
                <a:off x="6473880" y="3571920"/>
                <a:ext cx="3527280" cy="1880640"/>
              </a:xfrm>
              <a:prstGeom prst="rect">
                <a:avLst/>
              </a:prstGeom>
            </p:spPr>
          </p:pic>
        </mc:Fallback>
      </mc:AlternateContent>
    </p:spTree>
    <p:extLst>
      <p:ext uri="{BB962C8B-B14F-4D97-AF65-F5344CB8AC3E}">
        <p14:creationId xmlns:p14="http://schemas.microsoft.com/office/powerpoint/2010/main" val="1333030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6</a:t>
            </a:r>
            <a:r>
              <a:rPr lang="en-US" b="1" dirty="0"/>
              <a:t>. Statements: All forests are figures. </a:t>
            </a:r>
          </a:p>
          <a:p>
            <a:pPr>
              <a:buNone/>
            </a:pPr>
            <a:r>
              <a:rPr lang="en-US" b="1" dirty="0"/>
              <a:t>			     Some figures are houses. </a:t>
            </a:r>
          </a:p>
          <a:p>
            <a:pPr>
              <a:buNone/>
            </a:pPr>
            <a:r>
              <a:rPr lang="en-US" b="1" dirty="0"/>
              <a:t>Conclusions: I. Some houses are forests. </a:t>
            </a:r>
          </a:p>
          <a:p>
            <a:pPr>
              <a:buNone/>
            </a:pPr>
            <a:r>
              <a:rPr lang="en-US" b="1" dirty="0"/>
              <a:t>		    	II. No house is forest.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solidFill>
                  <a:srgbClr val="FF0000"/>
                </a:solidFill>
              </a:rPr>
              <a:t>(3) if either Conclusion I or II follows. </a:t>
            </a:r>
            <a:r>
              <a:rPr lang="en-US" sz="1800" b="1" dirty="0"/>
              <a:t>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6</a:t>
            </a:r>
            <a:r>
              <a:rPr lang="en-US" b="1" dirty="0"/>
              <a:t>. Statements: All forests are figures. </a:t>
            </a:r>
          </a:p>
          <a:p>
            <a:pPr>
              <a:buNone/>
            </a:pPr>
            <a:r>
              <a:rPr lang="en-US" b="1" dirty="0"/>
              <a:t>			     Some figures are houses. </a:t>
            </a:r>
          </a:p>
          <a:p>
            <a:pPr>
              <a:buNone/>
            </a:pPr>
            <a:r>
              <a:rPr lang="en-US" b="1" dirty="0"/>
              <a:t>Conclusions: I. Some houses are forests. </a:t>
            </a:r>
          </a:p>
          <a:p>
            <a:pPr>
              <a:buNone/>
            </a:pPr>
            <a:r>
              <a:rPr lang="en-US" b="1" dirty="0"/>
              <a:t>		    	II. No house is forest.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6039668-961C-4B68-A112-AA5E281A66EF}"/>
                  </a:ext>
                </a:extLst>
              </p14:cNvPr>
              <p14:cNvContentPartPr/>
              <p14:nvPr/>
            </p14:nvContentPartPr>
            <p14:xfrm>
              <a:off x="6240960" y="3603960"/>
              <a:ext cx="2635560" cy="1948320"/>
            </p14:xfrm>
          </p:contentPart>
        </mc:Choice>
        <mc:Fallback xmlns="">
          <p:pic>
            <p:nvPicPr>
              <p:cNvPr id="4" name="Ink 3">
                <a:extLst>
                  <a:ext uri="{FF2B5EF4-FFF2-40B4-BE49-F238E27FC236}">
                    <a16:creationId xmlns:a16="http://schemas.microsoft.com/office/drawing/2014/main" id="{C6039668-961C-4B68-A112-AA5E281A66EF}"/>
                  </a:ext>
                </a:extLst>
              </p:cNvPr>
              <p:cNvPicPr/>
              <p:nvPr/>
            </p:nvPicPr>
            <p:blipFill>
              <a:blip r:embed="rId3"/>
              <a:stretch>
                <a:fillRect/>
              </a:stretch>
            </p:blipFill>
            <p:spPr>
              <a:xfrm>
                <a:off x="6231600" y="3594600"/>
                <a:ext cx="2654280" cy="1967040"/>
              </a:xfrm>
              <a:prstGeom prst="rect">
                <a:avLst/>
              </a:prstGeom>
            </p:spPr>
          </p:pic>
        </mc:Fallback>
      </mc:AlternateContent>
    </p:spTree>
    <p:extLst>
      <p:ext uri="{BB962C8B-B14F-4D97-AF65-F5344CB8AC3E}">
        <p14:creationId xmlns:p14="http://schemas.microsoft.com/office/powerpoint/2010/main" val="30556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7</a:t>
            </a:r>
            <a:r>
              <a:rPr lang="en-US" b="1" dirty="0"/>
              <a:t>. Statements: Some buses are trains. </a:t>
            </a:r>
          </a:p>
          <a:p>
            <a:pPr>
              <a:buNone/>
            </a:pPr>
            <a:r>
              <a:rPr lang="en-US" b="1" dirty="0"/>
              <a:t>				Some trains are boats. </a:t>
            </a:r>
          </a:p>
          <a:p>
            <a:pPr>
              <a:buNone/>
            </a:pPr>
            <a:r>
              <a:rPr lang="en-US" b="1" dirty="0"/>
              <a:t>Conclusions: I. Some trains are buses. </a:t>
            </a:r>
          </a:p>
          <a:p>
            <a:pPr>
              <a:buNone/>
            </a:pPr>
            <a:r>
              <a:rPr lang="en-US" b="1" dirty="0"/>
              <a:t>			  II. Some boats are buses. </a:t>
            </a:r>
          </a:p>
          <a:p>
            <a:pPr>
              <a:buNone/>
            </a:pPr>
            <a:r>
              <a:rPr lang="en-US"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solidFill>
                  <a:srgbClr val="FF0000"/>
                </a:solidFill>
              </a:rPr>
              <a:t>(1) if only Conclusion I follows. </a:t>
            </a:r>
            <a:r>
              <a:rPr lang="en-US" sz="1800" b="1" dirty="0"/>
              <a:t>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7</a:t>
            </a:r>
            <a:r>
              <a:rPr lang="en-US" b="1" dirty="0"/>
              <a:t>. Statements: Some buses are trains. </a:t>
            </a:r>
          </a:p>
          <a:p>
            <a:pPr>
              <a:buNone/>
            </a:pPr>
            <a:r>
              <a:rPr lang="en-US" b="1" dirty="0"/>
              <a:t>				Some trains are boats. </a:t>
            </a:r>
          </a:p>
          <a:p>
            <a:pPr>
              <a:buNone/>
            </a:pPr>
            <a:r>
              <a:rPr lang="en-US" b="1" dirty="0"/>
              <a:t>Conclusions: I. Some trains are buses. </a:t>
            </a:r>
          </a:p>
          <a:p>
            <a:pPr>
              <a:buNone/>
            </a:pPr>
            <a:r>
              <a:rPr lang="en-US" b="1" dirty="0"/>
              <a:t>			  II. Some boats are buses. </a:t>
            </a:r>
          </a:p>
          <a:p>
            <a:pPr>
              <a:buNone/>
            </a:pPr>
            <a:r>
              <a:rPr lang="en-US" b="1"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3D842C7-D352-46D5-BB17-315A0A0DAA81}"/>
                  </a:ext>
                </a:extLst>
              </p14:cNvPr>
              <p14:cNvContentPartPr/>
              <p14:nvPr/>
            </p14:nvContentPartPr>
            <p14:xfrm>
              <a:off x="6107040" y="3522960"/>
              <a:ext cx="3116160" cy="1939320"/>
            </p14:xfrm>
          </p:contentPart>
        </mc:Choice>
        <mc:Fallback xmlns="">
          <p:pic>
            <p:nvPicPr>
              <p:cNvPr id="4" name="Ink 3">
                <a:extLst>
                  <a:ext uri="{FF2B5EF4-FFF2-40B4-BE49-F238E27FC236}">
                    <a16:creationId xmlns:a16="http://schemas.microsoft.com/office/drawing/2014/main" id="{83D842C7-D352-46D5-BB17-315A0A0DAA81}"/>
                  </a:ext>
                </a:extLst>
              </p:cNvPr>
              <p:cNvPicPr/>
              <p:nvPr/>
            </p:nvPicPr>
            <p:blipFill>
              <a:blip r:embed="rId3"/>
              <a:stretch>
                <a:fillRect/>
              </a:stretch>
            </p:blipFill>
            <p:spPr>
              <a:xfrm>
                <a:off x="6097680" y="3513600"/>
                <a:ext cx="3134880" cy="1958040"/>
              </a:xfrm>
              <a:prstGeom prst="rect">
                <a:avLst/>
              </a:prstGeom>
            </p:spPr>
          </p:pic>
        </mc:Fallback>
      </mc:AlternateContent>
    </p:spTree>
    <p:extLst>
      <p:ext uri="{BB962C8B-B14F-4D97-AF65-F5344CB8AC3E}">
        <p14:creationId xmlns:p14="http://schemas.microsoft.com/office/powerpoint/2010/main" val="942273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8</a:t>
            </a:r>
            <a:r>
              <a:rPr lang="en-US" b="1" dirty="0"/>
              <a:t>. Statements: Some books are tables. </a:t>
            </a:r>
          </a:p>
          <a:p>
            <a:pPr>
              <a:buNone/>
            </a:pPr>
            <a:r>
              <a:rPr lang="en-US" b="1" dirty="0"/>
              <a:t>				Some tables are mirrors. </a:t>
            </a:r>
          </a:p>
          <a:p>
            <a:pPr>
              <a:buNone/>
            </a:pPr>
            <a:r>
              <a:rPr lang="en-US" b="1" dirty="0"/>
              <a:t>Conclusions: I. Some mirrors are books.</a:t>
            </a:r>
          </a:p>
          <a:p>
            <a:pPr>
              <a:buNone/>
            </a:pPr>
            <a:r>
              <a:rPr lang="en-US" b="1" dirty="0"/>
              <a:t>			  II. No book is mirror.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solidFill>
                  <a:srgbClr val="FF0000"/>
                </a:solidFill>
              </a:rPr>
              <a:t>(3) if either Conclusion I or II follows. </a:t>
            </a:r>
            <a:r>
              <a:rPr lang="en-US" sz="1800" b="1" dirty="0"/>
              <a:t>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8</a:t>
            </a:r>
            <a:r>
              <a:rPr lang="en-US" b="1" dirty="0"/>
              <a:t>. Statements: Some books are tables. </a:t>
            </a:r>
          </a:p>
          <a:p>
            <a:pPr>
              <a:buNone/>
            </a:pPr>
            <a:r>
              <a:rPr lang="en-US" b="1" dirty="0"/>
              <a:t>				Some tables are mirrors. </a:t>
            </a:r>
          </a:p>
          <a:p>
            <a:pPr>
              <a:buNone/>
            </a:pPr>
            <a:r>
              <a:rPr lang="en-US" b="1" dirty="0"/>
              <a:t>Conclusions: I. Some mirrors are books.</a:t>
            </a:r>
          </a:p>
          <a:p>
            <a:pPr>
              <a:buNone/>
            </a:pPr>
            <a:r>
              <a:rPr lang="en-US" b="1" dirty="0"/>
              <a:t>			  II. No book is mirror.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140B8F2-9F3D-4818-B5C0-F53AFE09E386}"/>
                  </a:ext>
                </a:extLst>
              </p14:cNvPr>
              <p14:cNvContentPartPr/>
              <p14:nvPr/>
            </p14:nvContentPartPr>
            <p14:xfrm>
              <a:off x="6427080" y="3512520"/>
              <a:ext cx="2918880" cy="1943640"/>
            </p14:xfrm>
          </p:contentPart>
        </mc:Choice>
        <mc:Fallback xmlns="">
          <p:pic>
            <p:nvPicPr>
              <p:cNvPr id="4" name="Ink 3">
                <a:extLst>
                  <a:ext uri="{FF2B5EF4-FFF2-40B4-BE49-F238E27FC236}">
                    <a16:creationId xmlns:a16="http://schemas.microsoft.com/office/drawing/2014/main" id="{2140B8F2-9F3D-4818-B5C0-F53AFE09E386}"/>
                  </a:ext>
                </a:extLst>
              </p:cNvPr>
              <p:cNvPicPr/>
              <p:nvPr/>
            </p:nvPicPr>
            <p:blipFill>
              <a:blip r:embed="rId3"/>
              <a:stretch>
                <a:fillRect/>
              </a:stretch>
            </p:blipFill>
            <p:spPr>
              <a:xfrm>
                <a:off x="6417720" y="3503160"/>
                <a:ext cx="2937600" cy="1962360"/>
              </a:xfrm>
              <a:prstGeom prst="rect">
                <a:avLst/>
              </a:prstGeom>
            </p:spPr>
          </p:pic>
        </mc:Fallback>
      </mc:AlternateContent>
    </p:spTree>
    <p:extLst>
      <p:ext uri="{BB962C8B-B14F-4D97-AF65-F5344CB8AC3E}">
        <p14:creationId xmlns:p14="http://schemas.microsoft.com/office/powerpoint/2010/main" val="19911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a:t>
            </a:r>
            <a:r>
              <a:rPr lang="en-US" b="1" dirty="0"/>
              <a:t> 9. Statements: 	All flowers are trees. </a:t>
            </a:r>
          </a:p>
          <a:p>
            <a:pPr>
              <a:buNone/>
            </a:pPr>
            <a:r>
              <a:rPr lang="en-US" b="1" dirty="0"/>
              <a:t>				No fruit is tree. </a:t>
            </a:r>
          </a:p>
          <a:p>
            <a:pPr>
              <a:buNone/>
            </a:pPr>
            <a:r>
              <a:rPr lang="en-US" b="1" dirty="0"/>
              <a:t>Conclusions: I. No fruit is flower. </a:t>
            </a:r>
          </a:p>
          <a:p>
            <a:pPr>
              <a:buNone/>
            </a:pPr>
            <a:r>
              <a:rPr lang="en-US" b="1" dirty="0"/>
              <a:t>			  II. Some trees are flowers.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solidFill>
                  <a:srgbClr val="FF0000"/>
                </a:solidFill>
              </a:rPr>
              <a:t>(5) if both Conclusions I and II follow.</a:t>
            </a:r>
            <a:endParaRPr lang="en-US" sz="1800" b="1" dirty="0">
              <a:solidFill>
                <a:srgbClr val="FF0000"/>
              </a:solidFill>
              <a:latin typeface="Arial Black" pitchFamily="34" charset="0"/>
            </a:endParaRPr>
          </a:p>
          <a:p>
            <a:pPr>
              <a:buNone/>
            </a:pPr>
            <a:r>
              <a:rPr lang="en-US" b="1" dirty="0">
                <a:latin typeface="Arial Black" pitchFamily="34" charset="0"/>
              </a:rPr>
              <a:t>Q</a:t>
            </a:r>
            <a:r>
              <a:rPr lang="en-US" b="1" dirty="0"/>
              <a:t> 9. Statements: 	All flowers are trees. </a:t>
            </a:r>
          </a:p>
          <a:p>
            <a:pPr>
              <a:buNone/>
            </a:pPr>
            <a:r>
              <a:rPr lang="en-US" b="1" dirty="0"/>
              <a:t>				No fruit is tree. </a:t>
            </a:r>
          </a:p>
          <a:p>
            <a:pPr>
              <a:buNone/>
            </a:pPr>
            <a:r>
              <a:rPr lang="en-US" b="1" dirty="0"/>
              <a:t>Conclusions: I. No fruit is flower. </a:t>
            </a:r>
          </a:p>
          <a:p>
            <a:pPr>
              <a:buNone/>
            </a:pPr>
            <a:r>
              <a:rPr lang="en-US" b="1" dirty="0"/>
              <a:t>			  II. Some trees are flowers.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862DC4E-2628-495C-8D43-ABBE8D6D57EA}"/>
                  </a:ext>
                </a:extLst>
              </p14:cNvPr>
              <p14:cNvContentPartPr/>
              <p14:nvPr/>
            </p14:nvContentPartPr>
            <p14:xfrm>
              <a:off x="5296320" y="3417480"/>
              <a:ext cx="4733640" cy="2038680"/>
            </p14:xfrm>
          </p:contentPart>
        </mc:Choice>
        <mc:Fallback xmlns="">
          <p:pic>
            <p:nvPicPr>
              <p:cNvPr id="4" name="Ink 3">
                <a:extLst>
                  <a:ext uri="{FF2B5EF4-FFF2-40B4-BE49-F238E27FC236}">
                    <a16:creationId xmlns:a16="http://schemas.microsoft.com/office/drawing/2014/main" id="{8862DC4E-2628-495C-8D43-ABBE8D6D57EA}"/>
                  </a:ext>
                </a:extLst>
              </p:cNvPr>
              <p:cNvPicPr/>
              <p:nvPr/>
            </p:nvPicPr>
            <p:blipFill>
              <a:blip r:embed="rId3"/>
              <a:stretch>
                <a:fillRect/>
              </a:stretch>
            </p:blipFill>
            <p:spPr>
              <a:xfrm>
                <a:off x="5286960" y="3408120"/>
                <a:ext cx="4752360" cy="2057400"/>
              </a:xfrm>
              <a:prstGeom prst="rect">
                <a:avLst/>
              </a:prstGeom>
            </p:spPr>
          </p:pic>
        </mc:Fallback>
      </mc:AlternateContent>
    </p:spTree>
    <p:extLst>
      <p:ext uri="{BB962C8B-B14F-4D97-AF65-F5344CB8AC3E}">
        <p14:creationId xmlns:p14="http://schemas.microsoft.com/office/powerpoint/2010/main" val="257149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SYLLOGISM</a:t>
            </a:r>
          </a:p>
          <a:p>
            <a:pPr marL="0" indent="0">
              <a:buNone/>
            </a:pPr>
            <a:r>
              <a:rPr lang="en-US" sz="3100" b="1" dirty="0">
                <a:solidFill>
                  <a:srgbClr val="FF0000"/>
                </a:solidFill>
              </a:rPr>
              <a:t>The questions of syllogisms of three main parts.</a:t>
            </a:r>
          </a:p>
          <a:p>
            <a:pPr>
              <a:buFont typeface="Wingdings" panose="05000000000000000000" pitchFamily="2" charset="2"/>
              <a:buChar char="Ø"/>
            </a:pPr>
            <a:r>
              <a:rPr lang="en-US" sz="3100" b="1" dirty="0"/>
              <a:t>Major premise</a:t>
            </a:r>
          </a:p>
          <a:p>
            <a:pPr>
              <a:buFont typeface="Wingdings" panose="05000000000000000000" pitchFamily="2" charset="2"/>
              <a:buChar char="Ø"/>
            </a:pPr>
            <a:r>
              <a:rPr lang="en-US" sz="3100" b="1" dirty="0"/>
              <a:t>Minor premise</a:t>
            </a:r>
          </a:p>
          <a:p>
            <a:pPr>
              <a:buFont typeface="Wingdings" panose="05000000000000000000" pitchFamily="2" charset="2"/>
              <a:buChar char="Ø"/>
            </a:pPr>
            <a:r>
              <a:rPr lang="en-US" sz="3100" b="1" dirty="0"/>
              <a:t>Conclusion</a:t>
            </a:r>
          </a:p>
          <a:p>
            <a:pPr marL="0" indent="0">
              <a:buNone/>
            </a:pPr>
            <a:r>
              <a:rPr lang="en-US" sz="3100" dirty="0"/>
              <a:t>   The central premise is a statement in general, believed to be true by the author.</a:t>
            </a:r>
          </a:p>
          <a:p>
            <a:pPr>
              <a:buFont typeface="Wingdings" panose="05000000000000000000" pitchFamily="2" charset="2"/>
              <a:buChar char="Ø"/>
            </a:pPr>
            <a:r>
              <a:rPr lang="en-US" sz="3100" b="1" dirty="0"/>
              <a:t>Example:</a:t>
            </a:r>
            <a:r>
              <a:rPr lang="en-US" sz="3100" dirty="0"/>
              <a:t> All women are smart.</a:t>
            </a:r>
          </a:p>
          <a:p>
            <a:pPr marL="0" indent="0">
              <a:buNone/>
            </a:pPr>
            <a:r>
              <a:rPr lang="en-US" sz="3100" dirty="0"/>
              <a:t>   The minor premise is a specific example of the major premise.</a:t>
            </a:r>
          </a:p>
          <a:p>
            <a:pPr>
              <a:buFont typeface="Wingdings" panose="05000000000000000000" pitchFamily="2" charset="2"/>
              <a:buChar char="Ø"/>
            </a:pPr>
            <a:r>
              <a:rPr lang="en-US" sz="3100" b="1" dirty="0"/>
              <a:t>Example:</a:t>
            </a:r>
            <a:r>
              <a:rPr lang="en-US" sz="3100" dirty="0"/>
              <a:t> </a:t>
            </a:r>
            <a:r>
              <a:rPr lang="en-US" sz="3100" dirty="0" err="1"/>
              <a:t>Nisha</a:t>
            </a:r>
            <a:r>
              <a:rPr lang="en-US" sz="3100" dirty="0"/>
              <a:t> is a woman.</a:t>
            </a:r>
          </a:p>
          <a:p>
            <a:pPr marL="0" indent="0">
              <a:buNone/>
            </a:pPr>
            <a:r>
              <a:rPr lang="en-US" sz="3100" dirty="0"/>
              <a:t>   The conclusion is a specific statement which logically follows both major and    minor statement.</a:t>
            </a:r>
          </a:p>
          <a:p>
            <a:pPr>
              <a:buFont typeface="Wingdings" panose="05000000000000000000" pitchFamily="2" charset="2"/>
              <a:buChar char="Ø"/>
            </a:pPr>
            <a:r>
              <a:rPr lang="en-US" sz="3100" b="1" dirty="0"/>
              <a:t>Example:</a:t>
            </a:r>
            <a:r>
              <a:rPr lang="en-US" sz="3100" dirty="0"/>
              <a:t> </a:t>
            </a:r>
            <a:r>
              <a:rPr lang="en-US" sz="3100" dirty="0" err="1"/>
              <a:t>Nisha</a:t>
            </a:r>
            <a:r>
              <a:rPr lang="en-US" sz="3100" dirty="0"/>
              <a:t> is smart.</a:t>
            </a:r>
          </a:p>
          <a:p>
            <a:pPr marL="0" indent="0">
              <a:buNone/>
            </a:pPr>
            <a:r>
              <a:rPr lang="en-US" sz="3100" dirty="0"/>
              <a:t>   Application of Venn diagrams</a:t>
            </a:r>
          </a:p>
          <a:p>
            <a:pPr>
              <a:buNone/>
            </a:pPr>
            <a:endParaRPr lang="en-US" b="1" dirty="0">
              <a:solidFill>
                <a:schemeClr val="tx1">
                  <a:lumMod val="95000"/>
                  <a:lumOff val="5000"/>
                </a:schemeClr>
              </a:solidFill>
              <a:latin typeface="Arial Black" pitchFamily="34" charset="0"/>
            </a:endParaRPr>
          </a:p>
        </p:txBody>
      </p:sp>
    </p:spTree>
    <p:extLst>
      <p:ext uri="{BB962C8B-B14F-4D97-AF65-F5344CB8AC3E}">
        <p14:creationId xmlns:p14="http://schemas.microsoft.com/office/powerpoint/2010/main" val="347486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10. Statements: 	All pens are chalks. </a:t>
            </a:r>
          </a:p>
          <a:p>
            <a:pPr>
              <a:buNone/>
            </a:pPr>
            <a:r>
              <a:rPr lang="en-US" b="1" dirty="0"/>
              <a:t>				All chairs are chalks. </a:t>
            </a:r>
          </a:p>
          <a:p>
            <a:pPr>
              <a:buNone/>
            </a:pPr>
            <a:r>
              <a:rPr lang="en-US" b="1" dirty="0"/>
              <a:t>Conclusions: I. Some pens are chairs. </a:t>
            </a:r>
          </a:p>
          <a:p>
            <a:pPr>
              <a:buNone/>
            </a:pPr>
            <a:r>
              <a:rPr lang="en-US" b="1" dirty="0"/>
              <a:t>			  II. Some chalks are pens. </a:t>
            </a:r>
          </a:p>
          <a:p>
            <a:pPr>
              <a:buNone/>
            </a:pPr>
            <a:r>
              <a:rPr lang="en-US" b="1" dirty="0"/>
              <a:t> </a:t>
            </a:r>
            <a:r>
              <a:rPr lang="en-US" b="1" dirty="0">
                <a:latin typeface="Arial Black" pitchFamily="34" charset="0"/>
              </a:rPr>
              <a:t> </a:t>
            </a:r>
            <a:r>
              <a:rPr lang="en-US" dirty="0"/>
              <a:t> </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a:t>
            </a:r>
            <a:r>
              <a:rPr lang="en-US" sz="1800" b="1" dirty="0">
                <a:solidFill>
                  <a:srgbClr val="FF0000"/>
                </a:solidFill>
              </a:rPr>
              <a:t>(2)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10. Statements: 	All pens are chalks. </a:t>
            </a:r>
          </a:p>
          <a:p>
            <a:pPr>
              <a:buNone/>
            </a:pPr>
            <a:r>
              <a:rPr lang="en-US" b="1" dirty="0"/>
              <a:t>				All chairs are chalks. </a:t>
            </a:r>
          </a:p>
          <a:p>
            <a:pPr>
              <a:buNone/>
            </a:pPr>
            <a:r>
              <a:rPr lang="en-US" b="1" dirty="0"/>
              <a:t>Conclusions: I. Some pens are chairs. </a:t>
            </a:r>
          </a:p>
          <a:p>
            <a:pPr>
              <a:buNone/>
            </a:pPr>
            <a:r>
              <a:rPr lang="en-US" b="1" dirty="0"/>
              <a:t>			  II. Some chalks are pens. </a:t>
            </a:r>
          </a:p>
          <a:p>
            <a:pPr>
              <a:buNone/>
            </a:pPr>
            <a:r>
              <a:rPr lang="en-US" b="1" dirty="0"/>
              <a:t> </a:t>
            </a:r>
            <a:r>
              <a:rPr lang="en-US" b="1" dirty="0">
                <a:latin typeface="Arial Black" pitchFamily="34" charset="0"/>
              </a:rPr>
              <a:t> </a:t>
            </a:r>
            <a:r>
              <a:rPr lang="en-US" dirty="0"/>
              <a:t> </a:t>
            </a:r>
            <a:endParaRPr lang="en-US"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6891AEB-84D0-45F6-8D01-3D0372313F54}"/>
                  </a:ext>
                </a:extLst>
              </p14:cNvPr>
              <p14:cNvContentPartPr/>
              <p14:nvPr/>
            </p14:nvContentPartPr>
            <p14:xfrm>
              <a:off x="6036840" y="3408120"/>
              <a:ext cx="2657880" cy="2046600"/>
            </p14:xfrm>
          </p:contentPart>
        </mc:Choice>
        <mc:Fallback xmlns="">
          <p:pic>
            <p:nvPicPr>
              <p:cNvPr id="4" name="Ink 3">
                <a:extLst>
                  <a:ext uri="{FF2B5EF4-FFF2-40B4-BE49-F238E27FC236}">
                    <a16:creationId xmlns:a16="http://schemas.microsoft.com/office/drawing/2014/main" id="{06891AEB-84D0-45F6-8D01-3D0372313F54}"/>
                  </a:ext>
                </a:extLst>
              </p:cNvPr>
              <p:cNvPicPr/>
              <p:nvPr/>
            </p:nvPicPr>
            <p:blipFill>
              <a:blip r:embed="rId3"/>
              <a:stretch>
                <a:fillRect/>
              </a:stretch>
            </p:blipFill>
            <p:spPr>
              <a:xfrm>
                <a:off x="6027480" y="3398760"/>
                <a:ext cx="2676600" cy="2065320"/>
              </a:xfrm>
              <a:prstGeom prst="rect">
                <a:avLst/>
              </a:prstGeom>
            </p:spPr>
          </p:pic>
        </mc:Fallback>
      </mc:AlternateContent>
    </p:spTree>
    <p:extLst>
      <p:ext uri="{BB962C8B-B14F-4D97-AF65-F5344CB8AC3E}">
        <p14:creationId xmlns:p14="http://schemas.microsoft.com/office/powerpoint/2010/main" val="76830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11. Statements: 	Some buses are bells. </a:t>
            </a:r>
          </a:p>
          <a:p>
            <a:pPr>
              <a:buNone/>
            </a:pPr>
            <a:r>
              <a:rPr lang="en-US" b="1" dirty="0"/>
              <a:t>				Some bells are horses. </a:t>
            </a:r>
          </a:p>
          <a:p>
            <a:pPr>
              <a:buNone/>
            </a:pPr>
            <a:r>
              <a:rPr lang="en-US" b="1" dirty="0"/>
              <a:t>				All trains are horses. </a:t>
            </a:r>
          </a:p>
          <a:p>
            <a:pPr>
              <a:buNone/>
            </a:pPr>
            <a:r>
              <a:rPr lang="en-US" b="1" dirty="0"/>
              <a:t>Conclusions: I. Some buses are horses. </a:t>
            </a:r>
          </a:p>
          <a:p>
            <a:pPr>
              <a:buNone/>
            </a:pPr>
            <a:r>
              <a:rPr lang="en-US" b="1" dirty="0"/>
              <a:t>			  II. Some trains are bells.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a:t>
            </a:r>
            <a:r>
              <a:rPr lang="en-US" sz="1800" b="1" dirty="0">
                <a:solidFill>
                  <a:srgbClr val="FF0000"/>
                </a:solidFill>
              </a:rPr>
              <a:t>(4)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11. Statements: 	Some buses are bells. </a:t>
            </a:r>
          </a:p>
          <a:p>
            <a:pPr>
              <a:buNone/>
            </a:pPr>
            <a:r>
              <a:rPr lang="en-US" b="1" dirty="0"/>
              <a:t>				Some bells are horses. </a:t>
            </a:r>
          </a:p>
          <a:p>
            <a:pPr>
              <a:buNone/>
            </a:pPr>
            <a:r>
              <a:rPr lang="en-US" b="1" dirty="0"/>
              <a:t>				All trains are horses. </a:t>
            </a:r>
          </a:p>
          <a:p>
            <a:pPr>
              <a:buNone/>
            </a:pPr>
            <a:r>
              <a:rPr lang="en-US" b="1" dirty="0"/>
              <a:t>Conclusions: I. Some buses are horses. </a:t>
            </a:r>
          </a:p>
          <a:p>
            <a:pPr>
              <a:buNone/>
            </a:pPr>
            <a:r>
              <a:rPr lang="en-US" b="1" dirty="0"/>
              <a:t>			  II. Some trains are bells.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183E0D2-7728-4508-8AF9-ADFC97BBCB77}"/>
                  </a:ext>
                </a:extLst>
              </p14:cNvPr>
              <p14:cNvContentPartPr/>
              <p14:nvPr/>
            </p14:nvContentPartPr>
            <p14:xfrm>
              <a:off x="6163920" y="3655440"/>
              <a:ext cx="4072320" cy="2379600"/>
            </p14:xfrm>
          </p:contentPart>
        </mc:Choice>
        <mc:Fallback xmlns="">
          <p:pic>
            <p:nvPicPr>
              <p:cNvPr id="4" name="Ink 3">
                <a:extLst>
                  <a:ext uri="{FF2B5EF4-FFF2-40B4-BE49-F238E27FC236}">
                    <a16:creationId xmlns:a16="http://schemas.microsoft.com/office/drawing/2014/main" id="{9183E0D2-7728-4508-8AF9-ADFC97BBCB77}"/>
                  </a:ext>
                </a:extLst>
              </p:cNvPr>
              <p:cNvPicPr/>
              <p:nvPr/>
            </p:nvPicPr>
            <p:blipFill>
              <a:blip r:embed="rId3"/>
              <a:stretch>
                <a:fillRect/>
              </a:stretch>
            </p:blipFill>
            <p:spPr>
              <a:xfrm>
                <a:off x="6154560" y="3646080"/>
                <a:ext cx="4091040" cy="2398320"/>
              </a:xfrm>
              <a:prstGeom prst="rect">
                <a:avLst/>
              </a:prstGeom>
            </p:spPr>
          </p:pic>
        </mc:Fallback>
      </mc:AlternateContent>
    </p:spTree>
    <p:extLst>
      <p:ext uri="{BB962C8B-B14F-4D97-AF65-F5344CB8AC3E}">
        <p14:creationId xmlns:p14="http://schemas.microsoft.com/office/powerpoint/2010/main" val="2802064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t>(3) if either Conclusion I or II follows.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12. Statements: 	All classes are lions. </a:t>
            </a:r>
          </a:p>
          <a:p>
            <a:pPr>
              <a:buNone/>
            </a:pPr>
            <a:r>
              <a:rPr lang="en-US" b="1" dirty="0"/>
              <a:t>				Some birds are classes. </a:t>
            </a:r>
          </a:p>
          <a:p>
            <a:pPr>
              <a:buNone/>
            </a:pPr>
            <a:r>
              <a:rPr lang="en-US" b="1" dirty="0"/>
              <a:t>				All pens are lions. </a:t>
            </a:r>
          </a:p>
          <a:p>
            <a:pPr>
              <a:buNone/>
            </a:pPr>
            <a:r>
              <a:rPr lang="en-US" b="1" dirty="0"/>
              <a:t>Conclusions: I. No pen is bird. </a:t>
            </a:r>
          </a:p>
          <a:p>
            <a:pPr>
              <a:buNone/>
            </a:pPr>
            <a:r>
              <a:rPr lang="en-US" b="1" dirty="0"/>
              <a:t>			  II. Some birds are pens.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18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1800" b="1" dirty="0"/>
              <a:t>(1) if only Conclusion I follows. 			(2) if only Conclusion II follows. </a:t>
            </a:r>
          </a:p>
          <a:p>
            <a:pPr marL="457200" indent="-457200">
              <a:buNone/>
            </a:pPr>
            <a:r>
              <a:rPr lang="en-US" sz="1800" b="1" dirty="0">
                <a:solidFill>
                  <a:srgbClr val="FF0000"/>
                </a:solidFill>
              </a:rPr>
              <a:t>(3) if either Conclusion I or II follows. </a:t>
            </a:r>
            <a:r>
              <a:rPr lang="en-US" sz="1800" b="1" dirty="0"/>
              <a:t>		(4) if neither Conclusion I nor II follows. </a:t>
            </a:r>
          </a:p>
          <a:p>
            <a:pPr marL="457200" indent="-457200">
              <a:buNone/>
            </a:pPr>
            <a:r>
              <a:rPr lang="en-US" sz="1800" b="1" dirty="0"/>
              <a:t>(5) if both Conclusions I and II follow.</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12. Statements: 	All classes are lions. </a:t>
            </a:r>
          </a:p>
          <a:p>
            <a:pPr>
              <a:buNone/>
            </a:pPr>
            <a:r>
              <a:rPr lang="en-US" b="1" dirty="0"/>
              <a:t>				Some birds are classes. </a:t>
            </a:r>
          </a:p>
          <a:p>
            <a:pPr>
              <a:buNone/>
            </a:pPr>
            <a:r>
              <a:rPr lang="en-US" b="1" dirty="0"/>
              <a:t>				All pens are lions. </a:t>
            </a:r>
          </a:p>
          <a:p>
            <a:pPr>
              <a:buNone/>
            </a:pPr>
            <a:r>
              <a:rPr lang="en-US" b="1" dirty="0"/>
              <a:t>Conclusions: I. No pen is bird. </a:t>
            </a:r>
          </a:p>
          <a:p>
            <a:pPr>
              <a:buNone/>
            </a:pPr>
            <a:r>
              <a:rPr lang="en-US" b="1" dirty="0"/>
              <a:t>			  II. Some birds are pens. </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2CDCA75-A001-4FBE-BE2F-8590B69892AB}"/>
                  </a:ext>
                </a:extLst>
              </p14:cNvPr>
              <p14:cNvContentPartPr/>
              <p14:nvPr/>
            </p14:nvContentPartPr>
            <p14:xfrm>
              <a:off x="5232240" y="3590640"/>
              <a:ext cx="3685320" cy="2369160"/>
            </p14:xfrm>
          </p:contentPart>
        </mc:Choice>
        <mc:Fallback xmlns="">
          <p:pic>
            <p:nvPicPr>
              <p:cNvPr id="4" name="Ink 3">
                <a:extLst>
                  <a:ext uri="{FF2B5EF4-FFF2-40B4-BE49-F238E27FC236}">
                    <a16:creationId xmlns:a16="http://schemas.microsoft.com/office/drawing/2014/main" id="{22CDCA75-A001-4FBE-BE2F-8590B69892AB}"/>
                  </a:ext>
                </a:extLst>
              </p:cNvPr>
              <p:cNvPicPr/>
              <p:nvPr/>
            </p:nvPicPr>
            <p:blipFill>
              <a:blip r:embed="rId4"/>
              <a:stretch>
                <a:fillRect/>
              </a:stretch>
            </p:blipFill>
            <p:spPr>
              <a:xfrm>
                <a:off x="5222880" y="3581280"/>
                <a:ext cx="3704040" cy="2387880"/>
              </a:xfrm>
              <a:prstGeom prst="rect">
                <a:avLst/>
              </a:prstGeom>
            </p:spPr>
          </p:pic>
        </mc:Fallback>
      </mc:AlternateContent>
    </p:spTree>
    <p:extLst>
      <p:ext uri="{BB962C8B-B14F-4D97-AF65-F5344CB8AC3E}">
        <p14:creationId xmlns:p14="http://schemas.microsoft.com/office/powerpoint/2010/main" val="1588133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13</a:t>
            </a:r>
            <a:r>
              <a:rPr lang="en-US" b="1" dirty="0"/>
              <a:t>. Statements: 	All petals are trees. </a:t>
            </a:r>
          </a:p>
          <a:p>
            <a:pPr>
              <a:buNone/>
            </a:pPr>
            <a:r>
              <a:rPr lang="en-US" b="1" dirty="0"/>
              <a:t>				All trees are gardens. </a:t>
            </a:r>
          </a:p>
          <a:p>
            <a:pPr>
              <a:buNone/>
            </a:pPr>
            <a:r>
              <a:rPr lang="en-US" b="1" dirty="0"/>
              <a:t>				All roads are gardens. </a:t>
            </a:r>
          </a:p>
          <a:p>
            <a:pPr>
              <a:buNone/>
            </a:pPr>
            <a:r>
              <a:rPr lang="en-US" b="1" dirty="0"/>
              <a:t>Conclusions: I. Some roads are trees. </a:t>
            </a:r>
          </a:p>
          <a:p>
            <a:pPr>
              <a:buNone/>
            </a:pPr>
            <a:r>
              <a:rPr lang="en-US" b="1" dirty="0"/>
              <a:t>			  II. Some gardens are trees. </a:t>
            </a:r>
          </a:p>
          <a:p>
            <a:pPr>
              <a:buNone/>
            </a:pPr>
            <a:r>
              <a:rPr lang="en-US" b="1" dirty="0"/>
              <a:t>			  III. Some gardens are petals. </a:t>
            </a:r>
          </a:p>
          <a:p>
            <a:pPr marL="457200" indent="-457200">
              <a:buAutoNum type="arabicParenBoth"/>
            </a:pPr>
            <a:r>
              <a:rPr lang="en-US" b="1" dirty="0"/>
              <a:t>Only I and II follow </a:t>
            </a:r>
          </a:p>
          <a:p>
            <a:pPr marL="457200" indent="-457200">
              <a:buNone/>
            </a:pPr>
            <a:r>
              <a:rPr lang="en-US" b="1" dirty="0"/>
              <a:t>(2) Only II and III follow </a:t>
            </a:r>
          </a:p>
          <a:p>
            <a:pPr marL="457200" indent="-457200">
              <a:buNone/>
            </a:pPr>
            <a:r>
              <a:rPr lang="en-US" b="1" dirty="0"/>
              <a:t>(3) Only 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13</a:t>
            </a:r>
            <a:r>
              <a:rPr lang="en-US" b="1" dirty="0"/>
              <a:t>. Statements: 	All petals are trees. </a:t>
            </a:r>
          </a:p>
          <a:p>
            <a:pPr>
              <a:buNone/>
            </a:pPr>
            <a:r>
              <a:rPr lang="en-US" b="1" dirty="0"/>
              <a:t>				All trees are gardens. </a:t>
            </a:r>
          </a:p>
          <a:p>
            <a:pPr>
              <a:buNone/>
            </a:pPr>
            <a:r>
              <a:rPr lang="en-US" b="1" dirty="0"/>
              <a:t>				All roads are gardens. </a:t>
            </a:r>
          </a:p>
          <a:p>
            <a:pPr>
              <a:buNone/>
            </a:pPr>
            <a:r>
              <a:rPr lang="en-US" b="1" dirty="0"/>
              <a:t>Conclusions: I. Some roads are trees. </a:t>
            </a:r>
          </a:p>
          <a:p>
            <a:pPr>
              <a:buNone/>
            </a:pPr>
            <a:r>
              <a:rPr lang="en-US" b="1" dirty="0"/>
              <a:t>			  II. Some gardens are trees. </a:t>
            </a:r>
          </a:p>
          <a:p>
            <a:pPr>
              <a:buNone/>
            </a:pPr>
            <a:r>
              <a:rPr lang="en-US" b="1" dirty="0"/>
              <a:t>			  III. Some gardens are petals. </a:t>
            </a:r>
          </a:p>
          <a:p>
            <a:pPr marL="457200" indent="-457200">
              <a:buAutoNum type="arabicParenBoth"/>
            </a:pPr>
            <a:r>
              <a:rPr lang="en-US" b="1" dirty="0"/>
              <a:t>Only I and II follow </a:t>
            </a:r>
          </a:p>
          <a:p>
            <a:pPr marL="457200" indent="-457200">
              <a:buNone/>
            </a:pPr>
            <a:r>
              <a:rPr lang="en-US" b="1" dirty="0">
                <a:solidFill>
                  <a:srgbClr val="FF0000"/>
                </a:solidFill>
              </a:rPr>
              <a:t>(2) Only II and III follow </a:t>
            </a:r>
          </a:p>
          <a:p>
            <a:pPr marL="457200" indent="-457200">
              <a:buNone/>
            </a:pPr>
            <a:r>
              <a:rPr lang="en-US" b="1" dirty="0"/>
              <a:t>(3) Only I and III follow </a:t>
            </a:r>
          </a:p>
          <a:p>
            <a:pPr marL="457200" indent="-457200">
              <a:buNone/>
            </a:pPr>
            <a:r>
              <a:rPr lang="en-US" b="1" dirty="0"/>
              <a:t>(4) All I, II and III follow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4F27B0D-9899-43E9-95D6-2F18C7C3724F}"/>
                  </a:ext>
                </a:extLst>
              </p14:cNvPr>
              <p14:cNvContentPartPr/>
              <p14:nvPr/>
            </p14:nvContentPartPr>
            <p14:xfrm>
              <a:off x="6078600" y="1387440"/>
              <a:ext cx="3795840" cy="2468520"/>
            </p14:xfrm>
          </p:contentPart>
        </mc:Choice>
        <mc:Fallback xmlns="">
          <p:pic>
            <p:nvPicPr>
              <p:cNvPr id="4" name="Ink 3">
                <a:extLst>
                  <a:ext uri="{FF2B5EF4-FFF2-40B4-BE49-F238E27FC236}">
                    <a16:creationId xmlns:a16="http://schemas.microsoft.com/office/drawing/2014/main" id="{C4F27B0D-9899-43E9-95D6-2F18C7C3724F}"/>
                  </a:ext>
                </a:extLst>
              </p:cNvPr>
              <p:cNvPicPr/>
              <p:nvPr/>
            </p:nvPicPr>
            <p:blipFill>
              <a:blip r:embed="rId3"/>
              <a:stretch>
                <a:fillRect/>
              </a:stretch>
            </p:blipFill>
            <p:spPr>
              <a:xfrm>
                <a:off x="6069240" y="1378080"/>
                <a:ext cx="3814560" cy="2487240"/>
              </a:xfrm>
              <a:prstGeom prst="rect">
                <a:avLst/>
              </a:prstGeom>
            </p:spPr>
          </p:pic>
        </mc:Fallback>
      </mc:AlternateContent>
    </p:spTree>
    <p:extLst>
      <p:ext uri="{BB962C8B-B14F-4D97-AF65-F5344CB8AC3E}">
        <p14:creationId xmlns:p14="http://schemas.microsoft.com/office/powerpoint/2010/main" val="1981736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14</a:t>
            </a:r>
            <a:r>
              <a:rPr lang="en-US" b="1" dirty="0"/>
              <a:t>. Statements: 	All keys are locks. </a:t>
            </a:r>
          </a:p>
          <a:p>
            <a:pPr>
              <a:buNone/>
            </a:pPr>
            <a:r>
              <a:rPr lang="en-US" b="1" dirty="0"/>
              <a:t>				No lock is toy. </a:t>
            </a:r>
          </a:p>
          <a:p>
            <a:pPr>
              <a:buNone/>
            </a:pPr>
            <a:r>
              <a:rPr lang="en-US" b="1" dirty="0"/>
              <a:t>				All bags are toys. </a:t>
            </a:r>
          </a:p>
          <a:p>
            <a:pPr>
              <a:buNone/>
            </a:pPr>
            <a:r>
              <a:rPr lang="en-US" b="1" dirty="0"/>
              <a:t>Conclusions: I. No bag is key. </a:t>
            </a:r>
          </a:p>
          <a:p>
            <a:pPr>
              <a:buNone/>
            </a:pPr>
            <a:r>
              <a:rPr lang="en-US" b="1" dirty="0"/>
              <a:t>			  II. Some bags are keys. </a:t>
            </a:r>
          </a:p>
          <a:p>
            <a:pPr>
              <a:buNone/>
            </a:pPr>
            <a:r>
              <a:rPr lang="en-US" b="1" dirty="0"/>
              <a:t>			  III. Some toys are keys.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14</a:t>
            </a:r>
            <a:r>
              <a:rPr lang="en-US" b="1" dirty="0"/>
              <a:t>. Statements: 	All keys are locks. </a:t>
            </a:r>
          </a:p>
          <a:p>
            <a:pPr>
              <a:buNone/>
            </a:pPr>
            <a:r>
              <a:rPr lang="en-US" b="1" dirty="0"/>
              <a:t>				No lock is toy. </a:t>
            </a:r>
          </a:p>
          <a:p>
            <a:pPr>
              <a:buNone/>
            </a:pPr>
            <a:r>
              <a:rPr lang="en-US" b="1" dirty="0"/>
              <a:t>				All bags are toys. </a:t>
            </a:r>
          </a:p>
          <a:p>
            <a:pPr>
              <a:buNone/>
            </a:pPr>
            <a:r>
              <a:rPr lang="en-US" b="1" dirty="0"/>
              <a:t>Conclusions: I. No bag is key. </a:t>
            </a:r>
          </a:p>
          <a:p>
            <a:pPr>
              <a:buNone/>
            </a:pPr>
            <a:r>
              <a:rPr lang="en-US" b="1" dirty="0"/>
              <a:t>			  II. Some bags are keys. </a:t>
            </a:r>
          </a:p>
          <a:p>
            <a:pPr>
              <a:buNone/>
            </a:pPr>
            <a:r>
              <a:rPr lang="en-US" b="1" dirty="0"/>
              <a:t>			  III. Some toys are keys.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solidFill>
                  <a:srgbClr val="FF0000"/>
                </a:solidFill>
              </a:rPr>
              <a:t>(4) Only III follows </a:t>
            </a:r>
          </a:p>
          <a:p>
            <a:pPr marL="457200" indent="-457200">
              <a:buNone/>
            </a:pPr>
            <a:r>
              <a:rPr lang="en-US" b="1" dirty="0"/>
              <a:t>(5) Only I and II follow</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51C034D-3A9E-4E01-A273-81532CF1801E}"/>
                  </a:ext>
                </a:extLst>
              </p14:cNvPr>
              <p14:cNvContentPartPr/>
              <p14:nvPr/>
            </p14:nvContentPartPr>
            <p14:xfrm>
              <a:off x="5485680" y="1416600"/>
              <a:ext cx="5829480" cy="4374000"/>
            </p14:xfrm>
          </p:contentPart>
        </mc:Choice>
        <mc:Fallback xmlns="">
          <p:pic>
            <p:nvPicPr>
              <p:cNvPr id="4" name="Ink 3">
                <a:extLst>
                  <a:ext uri="{FF2B5EF4-FFF2-40B4-BE49-F238E27FC236}">
                    <a16:creationId xmlns:a16="http://schemas.microsoft.com/office/drawing/2014/main" id="{651C034D-3A9E-4E01-A273-81532CF1801E}"/>
                  </a:ext>
                </a:extLst>
              </p:cNvPr>
              <p:cNvPicPr/>
              <p:nvPr/>
            </p:nvPicPr>
            <p:blipFill>
              <a:blip r:embed="rId3"/>
              <a:stretch>
                <a:fillRect/>
              </a:stretch>
            </p:blipFill>
            <p:spPr>
              <a:xfrm>
                <a:off x="5476320" y="1407240"/>
                <a:ext cx="5848200" cy="4392720"/>
              </a:xfrm>
              <a:prstGeom prst="rect">
                <a:avLst/>
              </a:prstGeom>
            </p:spPr>
          </p:pic>
        </mc:Fallback>
      </mc:AlternateContent>
    </p:spTree>
    <p:extLst>
      <p:ext uri="{BB962C8B-B14F-4D97-AF65-F5344CB8AC3E}">
        <p14:creationId xmlns:p14="http://schemas.microsoft.com/office/powerpoint/2010/main" val="364575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b="1" dirty="0">
                <a:solidFill>
                  <a:srgbClr val="FF0000"/>
                </a:solidFill>
                <a:latin typeface="Arial Black" pitchFamily="34" charset="0"/>
              </a:rPr>
              <a:t>Some more example:- </a:t>
            </a:r>
          </a:p>
          <a:p>
            <a:pPr>
              <a:buNone/>
            </a:pPr>
            <a:endParaRPr lang="en-US" b="1" dirty="0">
              <a:solidFill>
                <a:schemeClr val="tx1">
                  <a:lumMod val="95000"/>
                  <a:lumOff val="5000"/>
                </a:schemeClr>
              </a:solidFill>
              <a:latin typeface="Arial Black" pitchFamily="34" charset="0"/>
            </a:endParaRP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16929379"/>
              </p:ext>
            </p:extLst>
          </p:nvPr>
        </p:nvGraphicFramePr>
        <p:xfrm>
          <a:off x="253998" y="1957891"/>
          <a:ext cx="11859112" cy="4230693"/>
        </p:xfrm>
        <a:graphic>
          <a:graphicData uri="http://schemas.openxmlformats.org/drawingml/2006/table">
            <a:tbl>
              <a:tblPr>
                <a:tableStyleId>{08FB837D-C827-4EFA-A057-4D05807E0F7C}</a:tableStyleId>
              </a:tblPr>
              <a:tblGrid>
                <a:gridCol w="2964778">
                  <a:extLst>
                    <a:ext uri="{9D8B030D-6E8A-4147-A177-3AD203B41FA5}">
                      <a16:colId xmlns:a16="http://schemas.microsoft.com/office/drawing/2014/main" val="1159049274"/>
                    </a:ext>
                  </a:extLst>
                </a:gridCol>
                <a:gridCol w="2964778">
                  <a:extLst>
                    <a:ext uri="{9D8B030D-6E8A-4147-A177-3AD203B41FA5}">
                      <a16:colId xmlns:a16="http://schemas.microsoft.com/office/drawing/2014/main" val="3705098848"/>
                    </a:ext>
                  </a:extLst>
                </a:gridCol>
                <a:gridCol w="2964778">
                  <a:extLst>
                    <a:ext uri="{9D8B030D-6E8A-4147-A177-3AD203B41FA5}">
                      <a16:colId xmlns:a16="http://schemas.microsoft.com/office/drawing/2014/main" val="2424335157"/>
                    </a:ext>
                  </a:extLst>
                </a:gridCol>
                <a:gridCol w="2964778">
                  <a:extLst>
                    <a:ext uri="{9D8B030D-6E8A-4147-A177-3AD203B41FA5}">
                      <a16:colId xmlns:a16="http://schemas.microsoft.com/office/drawing/2014/main" val="1120148962"/>
                    </a:ext>
                  </a:extLst>
                </a:gridCol>
              </a:tblGrid>
              <a:tr h="1144934">
                <a:tc>
                  <a:txBody>
                    <a:bodyPr/>
                    <a:lstStyle/>
                    <a:p>
                      <a:pPr fontAlgn="t"/>
                      <a:r>
                        <a:rPr lang="en-IN" sz="2400">
                          <a:solidFill>
                            <a:srgbClr val="FF0000"/>
                          </a:solidFill>
                          <a:effectLst/>
                        </a:rPr>
                        <a:t>Major premise</a:t>
                      </a:r>
                      <a:endParaRPr lang="en-IN" sz="2400" b="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solidFill>
                            <a:srgbClr val="FF0000"/>
                          </a:solidFill>
                          <a:effectLst/>
                        </a:rPr>
                        <a:t>Minor premise</a:t>
                      </a:r>
                      <a:endParaRPr lang="en-IN" sz="2400" b="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solidFill>
                            <a:srgbClr val="FF0000"/>
                          </a:solidFill>
                          <a:effectLst/>
                        </a:rPr>
                        <a:t>Conclusion</a:t>
                      </a:r>
                      <a:endParaRPr lang="en-IN" sz="2400" b="0" dirty="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solidFill>
                            <a:srgbClr val="FF0000"/>
                          </a:solidFill>
                          <a:effectLst/>
                        </a:rPr>
                        <a:t>Conclusion True/false</a:t>
                      </a:r>
                      <a:endParaRPr lang="en-IN" sz="2400" b="0" dirty="0">
                        <a:solidFill>
                          <a:srgbClr val="FF0000"/>
                        </a:solidFill>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2870653804"/>
                  </a:ext>
                </a:extLst>
              </a:tr>
              <a:tr h="1940825">
                <a:tc>
                  <a:txBody>
                    <a:bodyPr/>
                    <a:lstStyle/>
                    <a:p>
                      <a:pPr fontAlgn="t"/>
                      <a:r>
                        <a:rPr lang="en-IN" sz="2400" dirty="0">
                          <a:effectLst/>
                        </a:rPr>
                        <a:t>All dogs are cats.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effectLst/>
                        </a:rPr>
                        <a:t>All cats are bulls.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effectLst/>
                        </a:rPr>
                        <a:t>All bulls are dogs.</a:t>
                      </a:r>
                      <a:endParaRPr lang="en-IN" sz="2400" b="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US" sz="2400">
                          <a:effectLst/>
                        </a:rPr>
                        <a:t>False(it’s true only according to 3rd case)</a:t>
                      </a:r>
                      <a:endParaRPr lang="en-US" sz="2400" b="0">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2123248721"/>
                  </a:ext>
                </a:extLst>
              </a:tr>
              <a:tr h="1144934">
                <a:tc>
                  <a:txBody>
                    <a:bodyPr/>
                    <a:lstStyle/>
                    <a:p>
                      <a:pPr fontAlgn="t"/>
                      <a:r>
                        <a:rPr lang="en-IN" sz="2400" dirty="0">
                          <a:effectLst/>
                        </a:rPr>
                        <a:t>All dogs are cats.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effectLst/>
                        </a:rPr>
                        <a:t>All cats are bulls.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effectLst/>
                        </a:rPr>
                        <a:t>All dogs are bulls.</a:t>
                      </a:r>
                      <a:endParaRPr lang="en-IN" sz="2400" b="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US" sz="2400" dirty="0">
                          <a:effectLst/>
                        </a:rPr>
                        <a:t>It’s true( In all the </a:t>
                      </a:r>
                      <a:endParaRPr lang="en-US" sz="2400" b="0" dirty="0">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3018374202"/>
                  </a:ext>
                </a:extLst>
              </a:tr>
            </a:tbl>
          </a:graphicData>
        </a:graphic>
      </p:graphicFrame>
    </p:spTree>
    <p:extLst>
      <p:ext uri="{BB962C8B-B14F-4D97-AF65-F5344CB8AC3E}">
        <p14:creationId xmlns:p14="http://schemas.microsoft.com/office/powerpoint/2010/main" val="502694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15</a:t>
            </a:r>
            <a:r>
              <a:rPr lang="en-US" b="1" dirty="0"/>
              <a:t>. Statements: 	Some days are nights. </a:t>
            </a:r>
          </a:p>
          <a:p>
            <a:pPr>
              <a:buNone/>
            </a:pPr>
            <a:r>
              <a:rPr lang="en-US" b="1" dirty="0"/>
              <a:t>				Some nights are months. </a:t>
            </a:r>
          </a:p>
          <a:p>
            <a:pPr>
              <a:buNone/>
            </a:pPr>
            <a:r>
              <a:rPr lang="en-US" b="1" dirty="0"/>
              <a:t>				Some months are years. </a:t>
            </a:r>
          </a:p>
          <a:p>
            <a:pPr>
              <a:buNone/>
            </a:pPr>
            <a:r>
              <a:rPr lang="en-US" b="1" dirty="0"/>
              <a:t>Conclusions: I. Some years are nights. </a:t>
            </a:r>
          </a:p>
          <a:p>
            <a:pPr>
              <a:buNone/>
            </a:pPr>
            <a:r>
              <a:rPr lang="en-US" b="1" dirty="0"/>
              <a:t>			  II. Some months are days. </a:t>
            </a:r>
          </a:p>
          <a:p>
            <a:pPr>
              <a:buNone/>
            </a:pPr>
            <a:r>
              <a:rPr lang="en-US" b="1" dirty="0"/>
              <a:t>			  III. No year is night.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None of these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15</a:t>
            </a:r>
            <a:r>
              <a:rPr lang="en-US" b="1" dirty="0"/>
              <a:t>. Statements: 	Some days are nights. </a:t>
            </a:r>
          </a:p>
          <a:p>
            <a:pPr>
              <a:buNone/>
            </a:pPr>
            <a:r>
              <a:rPr lang="en-US" b="1" dirty="0"/>
              <a:t>				Some nights are months. </a:t>
            </a:r>
          </a:p>
          <a:p>
            <a:pPr>
              <a:buNone/>
            </a:pPr>
            <a:r>
              <a:rPr lang="en-US" b="1" dirty="0"/>
              <a:t>				Some months are years. </a:t>
            </a:r>
          </a:p>
          <a:p>
            <a:pPr>
              <a:buNone/>
            </a:pPr>
            <a:r>
              <a:rPr lang="en-US" b="1" dirty="0"/>
              <a:t>Conclusions: I. Some years are nights. </a:t>
            </a:r>
          </a:p>
          <a:p>
            <a:pPr>
              <a:buNone/>
            </a:pPr>
            <a:r>
              <a:rPr lang="en-US" b="1" dirty="0"/>
              <a:t>			  II. Some months are days. </a:t>
            </a:r>
          </a:p>
          <a:p>
            <a:pPr>
              <a:buNone/>
            </a:pPr>
            <a:r>
              <a:rPr lang="en-US" b="1" dirty="0"/>
              <a:t>			  III. No year is night.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either I or III follows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EA09419-6392-4B15-B398-9FD93D92C657}"/>
                  </a:ext>
                </a:extLst>
              </p14:cNvPr>
              <p14:cNvContentPartPr/>
              <p14:nvPr/>
            </p14:nvContentPartPr>
            <p14:xfrm>
              <a:off x="5890320" y="1855800"/>
              <a:ext cx="5242320" cy="2092680"/>
            </p14:xfrm>
          </p:contentPart>
        </mc:Choice>
        <mc:Fallback xmlns="">
          <p:pic>
            <p:nvPicPr>
              <p:cNvPr id="4" name="Ink 3">
                <a:extLst>
                  <a:ext uri="{FF2B5EF4-FFF2-40B4-BE49-F238E27FC236}">
                    <a16:creationId xmlns:a16="http://schemas.microsoft.com/office/drawing/2014/main" id="{EEA09419-6392-4B15-B398-9FD93D92C657}"/>
                  </a:ext>
                </a:extLst>
              </p:cNvPr>
              <p:cNvPicPr/>
              <p:nvPr/>
            </p:nvPicPr>
            <p:blipFill>
              <a:blip r:embed="rId3"/>
              <a:stretch>
                <a:fillRect/>
              </a:stretch>
            </p:blipFill>
            <p:spPr>
              <a:xfrm>
                <a:off x="5880960" y="1846440"/>
                <a:ext cx="5261040" cy="2111400"/>
              </a:xfrm>
              <a:prstGeom prst="rect">
                <a:avLst/>
              </a:prstGeom>
            </p:spPr>
          </p:pic>
        </mc:Fallback>
      </mc:AlternateContent>
    </p:spTree>
    <p:extLst>
      <p:ext uri="{BB962C8B-B14F-4D97-AF65-F5344CB8AC3E}">
        <p14:creationId xmlns:p14="http://schemas.microsoft.com/office/powerpoint/2010/main" val="945017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16</a:t>
            </a:r>
            <a:r>
              <a:rPr lang="en-US" b="1" dirty="0"/>
              <a:t>. Statements: 	All cycles are </a:t>
            </a:r>
            <a:r>
              <a:rPr lang="en-US" b="1" dirty="0" err="1"/>
              <a:t>tyres</a:t>
            </a:r>
            <a:r>
              <a:rPr lang="en-US" b="1" dirty="0"/>
              <a:t>. </a:t>
            </a:r>
          </a:p>
          <a:p>
            <a:pPr>
              <a:buNone/>
            </a:pPr>
            <a:r>
              <a:rPr lang="en-US" b="1" dirty="0"/>
              <a:t>				Some </a:t>
            </a:r>
            <a:r>
              <a:rPr lang="en-US" b="1" dirty="0" err="1"/>
              <a:t>tyres</a:t>
            </a:r>
            <a:r>
              <a:rPr lang="en-US" b="1" dirty="0"/>
              <a:t> are wheels. </a:t>
            </a:r>
          </a:p>
          <a:p>
            <a:pPr>
              <a:buNone/>
            </a:pPr>
            <a:r>
              <a:rPr lang="en-US" b="1" dirty="0"/>
              <a:t>				All wheels are buses. </a:t>
            </a:r>
          </a:p>
          <a:p>
            <a:pPr>
              <a:buNone/>
            </a:pPr>
            <a:r>
              <a:rPr lang="en-US" b="1" dirty="0"/>
              <a:t>Conclusions: I. Some buses are </a:t>
            </a:r>
            <a:r>
              <a:rPr lang="en-US" b="1" dirty="0" err="1"/>
              <a:t>tyres</a:t>
            </a:r>
            <a:r>
              <a:rPr lang="en-US" b="1" dirty="0"/>
              <a:t>. 	</a:t>
            </a:r>
          </a:p>
          <a:p>
            <a:pPr>
              <a:buNone/>
            </a:pPr>
            <a:r>
              <a:rPr lang="en-US" b="1" dirty="0"/>
              <a:t>			  II. Some wheels are </a:t>
            </a:r>
            <a:r>
              <a:rPr lang="en-US" b="1" dirty="0" err="1"/>
              <a:t>tyres</a:t>
            </a:r>
            <a:r>
              <a:rPr lang="en-US" b="1" dirty="0"/>
              <a:t>. </a:t>
            </a:r>
          </a:p>
          <a:p>
            <a:pPr>
              <a:buNone/>
            </a:pPr>
            <a:r>
              <a:rPr lang="en-US" b="1" dirty="0"/>
              <a:t>			  III. Some buses are cycles.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16</a:t>
            </a:r>
            <a:r>
              <a:rPr lang="en-US" b="1" dirty="0"/>
              <a:t>. Statements: 	All cycles are </a:t>
            </a:r>
            <a:r>
              <a:rPr lang="en-US" b="1" dirty="0" err="1"/>
              <a:t>tyres</a:t>
            </a:r>
            <a:r>
              <a:rPr lang="en-US" b="1" dirty="0"/>
              <a:t>. </a:t>
            </a:r>
          </a:p>
          <a:p>
            <a:pPr>
              <a:buNone/>
            </a:pPr>
            <a:r>
              <a:rPr lang="en-US" b="1" dirty="0"/>
              <a:t>				Some </a:t>
            </a:r>
            <a:r>
              <a:rPr lang="en-US" b="1" dirty="0" err="1"/>
              <a:t>tyres</a:t>
            </a:r>
            <a:r>
              <a:rPr lang="en-US" b="1" dirty="0"/>
              <a:t> are wheels. </a:t>
            </a:r>
          </a:p>
          <a:p>
            <a:pPr>
              <a:buNone/>
            </a:pPr>
            <a:r>
              <a:rPr lang="en-US" b="1" dirty="0"/>
              <a:t>				All wheels are buses. </a:t>
            </a:r>
          </a:p>
          <a:p>
            <a:pPr>
              <a:buNone/>
            </a:pPr>
            <a:r>
              <a:rPr lang="en-US" b="1" dirty="0"/>
              <a:t>Conclusions: I. Some buses are </a:t>
            </a:r>
            <a:r>
              <a:rPr lang="en-US" b="1" dirty="0" err="1"/>
              <a:t>tyres</a:t>
            </a:r>
            <a:r>
              <a:rPr lang="en-US" b="1" dirty="0"/>
              <a:t>. 	</a:t>
            </a:r>
          </a:p>
          <a:p>
            <a:pPr>
              <a:buNone/>
            </a:pPr>
            <a:r>
              <a:rPr lang="en-US" b="1" dirty="0"/>
              <a:t>			  II. Some wheels are </a:t>
            </a:r>
            <a:r>
              <a:rPr lang="en-US" b="1" dirty="0" err="1"/>
              <a:t>tyres</a:t>
            </a:r>
            <a:r>
              <a:rPr lang="en-US" b="1" dirty="0"/>
              <a:t>. </a:t>
            </a:r>
          </a:p>
          <a:p>
            <a:pPr>
              <a:buNone/>
            </a:pPr>
            <a:r>
              <a:rPr lang="en-US" b="1" dirty="0"/>
              <a:t>			  III. Some buses are cycles. </a:t>
            </a:r>
          </a:p>
          <a:p>
            <a:pPr marL="457200" indent="-457200">
              <a:buAutoNum type="arabicParenBoth"/>
            </a:pPr>
            <a:r>
              <a:rPr lang="en-US" b="1" dirty="0">
                <a:solidFill>
                  <a:srgbClr val="FF0000"/>
                </a:solidFill>
              </a:rPr>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6B5D4DE-9DDD-44ED-AA18-44D19FCBC223}"/>
                  </a:ext>
                </a:extLst>
              </p14:cNvPr>
              <p14:cNvContentPartPr/>
              <p14:nvPr/>
            </p14:nvContentPartPr>
            <p14:xfrm>
              <a:off x="5983560" y="1556280"/>
              <a:ext cx="4511520" cy="2465640"/>
            </p14:xfrm>
          </p:contentPart>
        </mc:Choice>
        <mc:Fallback xmlns="">
          <p:pic>
            <p:nvPicPr>
              <p:cNvPr id="4" name="Ink 3">
                <a:extLst>
                  <a:ext uri="{FF2B5EF4-FFF2-40B4-BE49-F238E27FC236}">
                    <a16:creationId xmlns:a16="http://schemas.microsoft.com/office/drawing/2014/main" id="{26B5D4DE-9DDD-44ED-AA18-44D19FCBC223}"/>
                  </a:ext>
                </a:extLst>
              </p:cNvPr>
              <p:cNvPicPr/>
              <p:nvPr/>
            </p:nvPicPr>
            <p:blipFill>
              <a:blip r:embed="rId3"/>
              <a:stretch>
                <a:fillRect/>
              </a:stretch>
            </p:blipFill>
            <p:spPr>
              <a:xfrm>
                <a:off x="5974200" y="1546920"/>
                <a:ext cx="4530240" cy="2484360"/>
              </a:xfrm>
              <a:prstGeom prst="rect">
                <a:avLst/>
              </a:prstGeom>
            </p:spPr>
          </p:pic>
        </mc:Fallback>
      </mc:AlternateContent>
    </p:spTree>
    <p:extLst>
      <p:ext uri="{BB962C8B-B14F-4D97-AF65-F5344CB8AC3E}">
        <p14:creationId xmlns:p14="http://schemas.microsoft.com/office/powerpoint/2010/main" val="196234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17</a:t>
            </a:r>
            <a:r>
              <a:rPr lang="en-US" b="1" dirty="0"/>
              <a:t>. Statements: 	Some dogs are cats. </a:t>
            </a:r>
          </a:p>
          <a:p>
            <a:pPr>
              <a:buNone/>
            </a:pPr>
            <a:r>
              <a:rPr lang="en-US" b="1" dirty="0"/>
              <a:t>				Some cats are horses. </a:t>
            </a:r>
          </a:p>
          <a:p>
            <a:pPr>
              <a:buNone/>
            </a:pPr>
            <a:r>
              <a:rPr lang="en-US" b="1" dirty="0"/>
              <a:t>				All horses are tigers. </a:t>
            </a:r>
          </a:p>
          <a:p>
            <a:pPr>
              <a:buNone/>
            </a:pPr>
            <a:r>
              <a:rPr lang="en-US" b="1" dirty="0"/>
              <a:t>Conclusions :I. Some tigers are cats. </a:t>
            </a:r>
          </a:p>
          <a:p>
            <a:pPr>
              <a:buNone/>
            </a:pPr>
            <a:r>
              <a:rPr lang="en-US" b="1" dirty="0"/>
              <a:t>			  II. Some horses are dogs. </a:t>
            </a:r>
          </a:p>
          <a:p>
            <a:pPr>
              <a:buNone/>
            </a:pPr>
            <a:r>
              <a:rPr lang="en-US" b="1" dirty="0"/>
              <a:t>			  III. Some tigers are dogs.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II and III follow</a:t>
            </a:r>
            <a:r>
              <a:rPr lang="en-US" b="1" dirty="0">
                <a:latin typeface="Arial Black" pitchFamily="34" charset="0"/>
              </a:rPr>
              <a:t> </a:t>
            </a:r>
            <a:r>
              <a:rPr lang="en-US" b="1"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17</a:t>
            </a:r>
            <a:r>
              <a:rPr lang="en-US" b="1" dirty="0"/>
              <a:t>. Statements: 	Some dogs are cats. </a:t>
            </a:r>
          </a:p>
          <a:p>
            <a:pPr>
              <a:buNone/>
            </a:pPr>
            <a:r>
              <a:rPr lang="en-US" b="1" dirty="0"/>
              <a:t>				Some cats are horses. </a:t>
            </a:r>
          </a:p>
          <a:p>
            <a:pPr>
              <a:buNone/>
            </a:pPr>
            <a:r>
              <a:rPr lang="en-US" b="1" dirty="0"/>
              <a:t>				All horses are tigers. </a:t>
            </a:r>
          </a:p>
          <a:p>
            <a:pPr>
              <a:buNone/>
            </a:pPr>
            <a:r>
              <a:rPr lang="en-US" b="1" dirty="0"/>
              <a:t>Conclusions :I. Some tigers are cats. </a:t>
            </a:r>
          </a:p>
          <a:p>
            <a:pPr>
              <a:buNone/>
            </a:pPr>
            <a:r>
              <a:rPr lang="en-US" b="1" dirty="0"/>
              <a:t>			  II. Some horses are dogs. </a:t>
            </a:r>
          </a:p>
          <a:p>
            <a:pPr>
              <a:buNone/>
            </a:pPr>
            <a:r>
              <a:rPr lang="en-US" b="1" dirty="0"/>
              <a:t>			  III. Some tigers are dogs. </a:t>
            </a:r>
          </a:p>
          <a:p>
            <a:pPr marL="457200" indent="-457200">
              <a:buAutoNum type="arabicParenBoth"/>
            </a:pPr>
            <a:r>
              <a:rPr lang="en-US" b="1" dirty="0"/>
              <a:t>None follows </a:t>
            </a:r>
          </a:p>
          <a:p>
            <a:pPr marL="457200" indent="-457200">
              <a:buNone/>
            </a:pPr>
            <a:r>
              <a:rPr lang="en-US" b="1" dirty="0">
                <a:solidFill>
                  <a:srgbClr val="FF0000"/>
                </a:solidFill>
              </a:rPr>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II and III follow</a:t>
            </a:r>
            <a:r>
              <a:rPr lang="en-US" b="1" dirty="0">
                <a:latin typeface="Arial Black" pitchFamily="34" charset="0"/>
              </a:rPr>
              <a:t> </a:t>
            </a:r>
            <a:r>
              <a:rPr lang="en-US" b="1"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14EB6B1-9B2A-4CD7-941A-F0E9195C7805}"/>
                  </a:ext>
                </a:extLst>
              </p14:cNvPr>
              <p14:cNvContentPartPr/>
              <p14:nvPr/>
            </p14:nvContentPartPr>
            <p14:xfrm>
              <a:off x="5859720" y="1651320"/>
              <a:ext cx="4415400" cy="2427120"/>
            </p14:xfrm>
          </p:contentPart>
        </mc:Choice>
        <mc:Fallback xmlns="">
          <p:pic>
            <p:nvPicPr>
              <p:cNvPr id="4" name="Ink 3">
                <a:extLst>
                  <a:ext uri="{FF2B5EF4-FFF2-40B4-BE49-F238E27FC236}">
                    <a16:creationId xmlns:a16="http://schemas.microsoft.com/office/drawing/2014/main" id="{A14EB6B1-9B2A-4CD7-941A-F0E9195C7805}"/>
                  </a:ext>
                </a:extLst>
              </p:cNvPr>
              <p:cNvPicPr/>
              <p:nvPr/>
            </p:nvPicPr>
            <p:blipFill>
              <a:blip r:embed="rId3"/>
              <a:stretch>
                <a:fillRect/>
              </a:stretch>
            </p:blipFill>
            <p:spPr>
              <a:xfrm>
                <a:off x="5850360" y="1641960"/>
                <a:ext cx="4434120" cy="2445840"/>
              </a:xfrm>
              <a:prstGeom prst="rect">
                <a:avLst/>
              </a:prstGeom>
            </p:spPr>
          </p:pic>
        </mc:Fallback>
      </mc:AlternateContent>
    </p:spTree>
    <p:extLst>
      <p:ext uri="{BB962C8B-B14F-4D97-AF65-F5344CB8AC3E}">
        <p14:creationId xmlns:p14="http://schemas.microsoft.com/office/powerpoint/2010/main" val="3491198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18</a:t>
            </a:r>
            <a:r>
              <a:rPr lang="en-US" b="1" dirty="0"/>
              <a:t>. Statements:  Some leaves are baskets. </a:t>
            </a:r>
          </a:p>
          <a:p>
            <a:pPr>
              <a:buNone/>
            </a:pPr>
            <a:r>
              <a:rPr lang="en-US" b="1" dirty="0"/>
              <a:t>				Some baskets are flowers. </a:t>
            </a:r>
          </a:p>
          <a:p>
            <a:pPr>
              <a:buNone/>
            </a:pPr>
            <a:r>
              <a:rPr lang="en-US" b="1" dirty="0"/>
              <a:t>				Some flowers are lakes. </a:t>
            </a:r>
          </a:p>
          <a:p>
            <a:pPr>
              <a:buNone/>
            </a:pPr>
            <a:r>
              <a:rPr lang="en-US" b="1" dirty="0"/>
              <a:t>Conclusions: I. Some lakes are baskets. </a:t>
            </a:r>
          </a:p>
          <a:p>
            <a:pPr>
              <a:buNone/>
            </a:pPr>
            <a:r>
              <a:rPr lang="en-US" b="1" dirty="0"/>
              <a:t>		             II. Some flowers are lakes. </a:t>
            </a:r>
          </a:p>
          <a:p>
            <a:pPr>
              <a:buNone/>
            </a:pPr>
            <a:r>
              <a:rPr lang="en-US" b="1" dirty="0"/>
              <a:t>			  III. No lake is basket.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None of these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18</a:t>
            </a:r>
            <a:r>
              <a:rPr lang="en-US" b="1" dirty="0"/>
              <a:t>. Statements:  Some leaves are baskets. </a:t>
            </a:r>
          </a:p>
          <a:p>
            <a:pPr>
              <a:buNone/>
            </a:pPr>
            <a:r>
              <a:rPr lang="en-US" b="1" dirty="0"/>
              <a:t>				Some baskets are flowers. </a:t>
            </a:r>
          </a:p>
          <a:p>
            <a:pPr>
              <a:buNone/>
            </a:pPr>
            <a:r>
              <a:rPr lang="en-US" b="1" dirty="0"/>
              <a:t>				Some flowers are lakes. </a:t>
            </a:r>
          </a:p>
          <a:p>
            <a:pPr>
              <a:buNone/>
            </a:pPr>
            <a:r>
              <a:rPr lang="en-US" b="1" dirty="0"/>
              <a:t>Conclusions: I. Some lakes are baskets. </a:t>
            </a:r>
          </a:p>
          <a:p>
            <a:pPr>
              <a:buNone/>
            </a:pPr>
            <a:r>
              <a:rPr lang="en-US" b="1" dirty="0"/>
              <a:t>		             II. Some flowers are lakes. </a:t>
            </a:r>
          </a:p>
          <a:p>
            <a:pPr>
              <a:buNone/>
            </a:pPr>
            <a:r>
              <a:rPr lang="en-US" b="1" dirty="0"/>
              <a:t>			  III. No lake is basket.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either I or III follows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7216C58-607B-4BDD-BB34-F93DBAE7D6E4}"/>
                  </a:ext>
                </a:extLst>
              </p14:cNvPr>
              <p14:cNvContentPartPr/>
              <p14:nvPr/>
            </p14:nvContentPartPr>
            <p14:xfrm>
              <a:off x="6127920" y="1521360"/>
              <a:ext cx="3473640" cy="2403720"/>
            </p14:xfrm>
          </p:contentPart>
        </mc:Choice>
        <mc:Fallback xmlns="">
          <p:pic>
            <p:nvPicPr>
              <p:cNvPr id="4" name="Ink 3">
                <a:extLst>
                  <a:ext uri="{FF2B5EF4-FFF2-40B4-BE49-F238E27FC236}">
                    <a16:creationId xmlns:a16="http://schemas.microsoft.com/office/drawing/2014/main" id="{97216C58-607B-4BDD-BB34-F93DBAE7D6E4}"/>
                  </a:ext>
                </a:extLst>
              </p:cNvPr>
              <p:cNvPicPr/>
              <p:nvPr/>
            </p:nvPicPr>
            <p:blipFill>
              <a:blip r:embed="rId3"/>
              <a:stretch>
                <a:fillRect/>
              </a:stretch>
            </p:blipFill>
            <p:spPr>
              <a:xfrm>
                <a:off x="6118560" y="1512000"/>
                <a:ext cx="3492360" cy="4393800"/>
              </a:xfrm>
              <a:prstGeom prst="rect">
                <a:avLst/>
              </a:prstGeom>
            </p:spPr>
          </p:pic>
        </mc:Fallback>
      </mc:AlternateContent>
      <p:grpSp>
        <p:nvGrpSpPr>
          <p:cNvPr id="7" name="Group 6">
            <a:extLst>
              <a:ext uri="{FF2B5EF4-FFF2-40B4-BE49-F238E27FC236}">
                <a16:creationId xmlns:a16="http://schemas.microsoft.com/office/drawing/2014/main" id="{37FF2109-887A-43E3-B8D3-E2B73FF4F854}"/>
              </a:ext>
            </a:extLst>
          </p:cNvPr>
          <p:cNvGrpSpPr/>
          <p:nvPr/>
        </p:nvGrpSpPr>
        <p:grpSpPr>
          <a:xfrm>
            <a:off x="6329047" y="3147525"/>
            <a:ext cx="328680" cy="284400"/>
            <a:chOff x="6329047" y="3147525"/>
            <a:chExt cx="328680" cy="28440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D5008C0-B48C-442E-AC6C-69CB1B1BB550}"/>
                    </a:ext>
                  </a:extLst>
                </p14:cNvPr>
                <p14:cNvContentPartPr/>
                <p14:nvPr/>
              </p14:nvContentPartPr>
              <p14:xfrm>
                <a:off x="6403567" y="3182085"/>
                <a:ext cx="254160" cy="249840"/>
              </p14:xfrm>
            </p:contentPart>
          </mc:Choice>
          <mc:Fallback xmlns="">
            <p:pic>
              <p:nvPicPr>
                <p:cNvPr id="5" name="Ink 4">
                  <a:extLst>
                    <a:ext uri="{FF2B5EF4-FFF2-40B4-BE49-F238E27FC236}">
                      <a16:creationId xmlns:a16="http://schemas.microsoft.com/office/drawing/2014/main" id="{3D5008C0-B48C-442E-AC6C-69CB1B1BB550}"/>
                    </a:ext>
                  </a:extLst>
                </p:cNvPr>
                <p:cNvPicPr/>
                <p:nvPr/>
              </p:nvPicPr>
              <p:blipFill>
                <a:blip r:embed="rId5"/>
                <a:stretch>
                  <a:fillRect/>
                </a:stretch>
              </p:blipFill>
              <p:spPr>
                <a:xfrm>
                  <a:off x="6367927" y="3146445"/>
                  <a:ext cx="3258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F024D5D-C22F-4090-8E49-1FDB06C052C8}"/>
                    </a:ext>
                  </a:extLst>
                </p14:cNvPr>
                <p14:cNvContentPartPr/>
                <p14:nvPr/>
              </p14:nvContentPartPr>
              <p14:xfrm>
                <a:off x="6329047" y="3147525"/>
                <a:ext cx="325080" cy="275400"/>
              </p14:xfrm>
            </p:contentPart>
          </mc:Choice>
          <mc:Fallback xmlns="">
            <p:pic>
              <p:nvPicPr>
                <p:cNvPr id="6" name="Ink 5">
                  <a:extLst>
                    <a:ext uri="{FF2B5EF4-FFF2-40B4-BE49-F238E27FC236}">
                      <a16:creationId xmlns:a16="http://schemas.microsoft.com/office/drawing/2014/main" id="{FF024D5D-C22F-4090-8E49-1FDB06C052C8}"/>
                    </a:ext>
                  </a:extLst>
                </p:cNvPr>
                <p:cNvPicPr/>
                <p:nvPr/>
              </p:nvPicPr>
              <p:blipFill>
                <a:blip r:embed="rId7"/>
                <a:stretch>
                  <a:fillRect/>
                </a:stretch>
              </p:blipFill>
              <p:spPr>
                <a:xfrm>
                  <a:off x="6293407" y="3111525"/>
                  <a:ext cx="396720" cy="347040"/>
                </a:xfrm>
                <a:prstGeom prst="rect">
                  <a:avLst/>
                </a:prstGeom>
              </p:spPr>
            </p:pic>
          </mc:Fallback>
        </mc:AlternateContent>
      </p:grpSp>
    </p:spTree>
    <p:extLst>
      <p:ext uri="{BB962C8B-B14F-4D97-AF65-F5344CB8AC3E}">
        <p14:creationId xmlns:p14="http://schemas.microsoft.com/office/powerpoint/2010/main" val="179036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19</a:t>
            </a:r>
            <a:r>
              <a:rPr lang="en-US" b="1" dirty="0"/>
              <a:t>. Statements: 	All pictures are bands. </a:t>
            </a:r>
          </a:p>
          <a:p>
            <a:pPr>
              <a:buNone/>
            </a:pPr>
            <a:r>
              <a:rPr lang="en-US" b="1" dirty="0"/>
              <a:t>				Some bands are chairs. </a:t>
            </a:r>
          </a:p>
          <a:p>
            <a:pPr>
              <a:buNone/>
            </a:pPr>
            <a:r>
              <a:rPr lang="en-US" b="1" dirty="0"/>
              <a:t>				Some chairs are tables. </a:t>
            </a:r>
          </a:p>
          <a:p>
            <a:pPr>
              <a:buNone/>
            </a:pPr>
            <a:r>
              <a:rPr lang="en-US" b="1" dirty="0"/>
              <a:t>Conclusions: I. Some tables are bands. </a:t>
            </a:r>
          </a:p>
          <a:p>
            <a:pPr>
              <a:buNone/>
            </a:pPr>
            <a:r>
              <a:rPr lang="en-US" b="1" dirty="0"/>
              <a:t>			  II. Some chairs are pictures. </a:t>
            </a:r>
          </a:p>
          <a:p>
            <a:pPr>
              <a:buNone/>
            </a:pPr>
            <a:r>
              <a:rPr lang="en-US" b="1" dirty="0"/>
              <a:t>			  III. Some tables are pictures.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 and II follow </a:t>
            </a:r>
          </a:p>
          <a:p>
            <a:pPr marL="457200" indent="-457200">
              <a:buNone/>
            </a:pPr>
            <a:r>
              <a:rPr lang="en-US" b="1" dirty="0"/>
              <a:t>(5) Only III follows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19</a:t>
            </a:r>
            <a:r>
              <a:rPr lang="en-US" b="1" dirty="0"/>
              <a:t>. Statements: 	All pictures are bands. </a:t>
            </a:r>
          </a:p>
          <a:p>
            <a:pPr>
              <a:buNone/>
            </a:pPr>
            <a:r>
              <a:rPr lang="en-US" b="1" dirty="0"/>
              <a:t>				Some bands are chairs. </a:t>
            </a:r>
          </a:p>
          <a:p>
            <a:pPr>
              <a:buNone/>
            </a:pPr>
            <a:r>
              <a:rPr lang="en-US" b="1" dirty="0"/>
              <a:t>				Some chairs are tables. </a:t>
            </a:r>
          </a:p>
          <a:p>
            <a:pPr>
              <a:buNone/>
            </a:pPr>
            <a:r>
              <a:rPr lang="en-US" b="1" dirty="0"/>
              <a:t>Conclusions: I. Some tables are bands. </a:t>
            </a:r>
          </a:p>
          <a:p>
            <a:pPr>
              <a:buNone/>
            </a:pPr>
            <a:r>
              <a:rPr lang="en-US" b="1" dirty="0"/>
              <a:t>			  II. Some chairs are pictures. </a:t>
            </a:r>
          </a:p>
          <a:p>
            <a:pPr>
              <a:buNone/>
            </a:pPr>
            <a:r>
              <a:rPr lang="en-US" b="1" dirty="0"/>
              <a:t>			  III. Some tables are pictures. </a:t>
            </a:r>
          </a:p>
          <a:p>
            <a:pPr marL="457200" indent="-457200">
              <a:buAutoNum type="arabicParenBoth"/>
            </a:pPr>
            <a:r>
              <a:rPr lang="en-US" b="1" dirty="0">
                <a:solidFill>
                  <a:srgbClr val="FF0000"/>
                </a:solidFill>
              </a:rPr>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 and II follow </a:t>
            </a:r>
          </a:p>
          <a:p>
            <a:pPr marL="457200" indent="-457200">
              <a:buNone/>
            </a:pPr>
            <a:r>
              <a:rPr lang="en-US" b="1" dirty="0"/>
              <a:t>(5) Only III follows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915D2FC-514C-4963-B6C3-DC4290856A77}"/>
                  </a:ext>
                </a:extLst>
              </p14:cNvPr>
              <p14:cNvContentPartPr/>
              <p14:nvPr/>
            </p14:nvContentPartPr>
            <p14:xfrm>
              <a:off x="6207120" y="2081160"/>
              <a:ext cx="3563280" cy="1914840"/>
            </p14:xfrm>
          </p:contentPart>
        </mc:Choice>
        <mc:Fallback xmlns="">
          <p:pic>
            <p:nvPicPr>
              <p:cNvPr id="4" name="Ink 3">
                <a:extLst>
                  <a:ext uri="{FF2B5EF4-FFF2-40B4-BE49-F238E27FC236}">
                    <a16:creationId xmlns:a16="http://schemas.microsoft.com/office/drawing/2014/main" id="{C915D2FC-514C-4963-B6C3-DC4290856A77}"/>
                  </a:ext>
                </a:extLst>
              </p:cNvPr>
              <p:cNvPicPr/>
              <p:nvPr/>
            </p:nvPicPr>
            <p:blipFill>
              <a:blip r:embed="rId3"/>
              <a:stretch>
                <a:fillRect/>
              </a:stretch>
            </p:blipFill>
            <p:spPr>
              <a:xfrm>
                <a:off x="6197760" y="2071800"/>
                <a:ext cx="3582000" cy="1933560"/>
              </a:xfrm>
              <a:prstGeom prst="rect">
                <a:avLst/>
              </a:prstGeom>
            </p:spPr>
          </p:pic>
        </mc:Fallback>
      </mc:AlternateContent>
    </p:spTree>
    <p:extLst>
      <p:ext uri="{BB962C8B-B14F-4D97-AF65-F5344CB8AC3E}">
        <p14:creationId xmlns:p14="http://schemas.microsoft.com/office/powerpoint/2010/main" val="421964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b="1" dirty="0">
                <a:solidFill>
                  <a:srgbClr val="FF0000"/>
                </a:solidFill>
              </a:rPr>
              <a:t>Note:-  The conclusion should be true according to all the possible cases. One should draw all possible cases before arriving at a conclusion. Below the table that provides that correct combination of Venn diagrams of major and minor premises</a:t>
            </a: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pic>
        <p:nvPicPr>
          <p:cNvPr id="2054" name="Picture 6" descr="Three different cases of Ven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 y="2552231"/>
            <a:ext cx="11204500" cy="386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97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20. Statements : Some bikes are cars. </a:t>
            </a:r>
          </a:p>
          <a:p>
            <a:pPr>
              <a:buNone/>
            </a:pPr>
            <a:r>
              <a:rPr lang="en-US" b="1" dirty="0"/>
              <a:t>				Some cars are trains. </a:t>
            </a:r>
          </a:p>
          <a:p>
            <a:pPr>
              <a:buNone/>
            </a:pPr>
            <a:r>
              <a:rPr lang="en-US" b="1" dirty="0"/>
              <a:t>				Some trains are buses. </a:t>
            </a:r>
          </a:p>
          <a:p>
            <a:pPr>
              <a:buNone/>
            </a:pPr>
            <a:r>
              <a:rPr lang="en-US" b="1" dirty="0"/>
              <a:t>Conclusions : I. Some buses are cars. </a:t>
            </a:r>
          </a:p>
          <a:p>
            <a:pPr>
              <a:buNone/>
            </a:pPr>
            <a:r>
              <a:rPr lang="en-US" b="1" dirty="0"/>
              <a:t>			   II. Some trains are bikes. </a:t>
            </a:r>
          </a:p>
          <a:p>
            <a:pPr>
              <a:buNone/>
            </a:pPr>
            <a:r>
              <a:rPr lang="en-US" b="1" dirty="0"/>
              <a:t>			   III. Some buses are bikes.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20. Statements : Some bikes are cars. </a:t>
            </a:r>
          </a:p>
          <a:p>
            <a:pPr>
              <a:buNone/>
            </a:pPr>
            <a:r>
              <a:rPr lang="en-US" b="1" dirty="0"/>
              <a:t>				Some cars are trains. </a:t>
            </a:r>
          </a:p>
          <a:p>
            <a:pPr>
              <a:buNone/>
            </a:pPr>
            <a:r>
              <a:rPr lang="en-US" b="1" dirty="0"/>
              <a:t>				Some trains are buses. </a:t>
            </a:r>
          </a:p>
          <a:p>
            <a:pPr>
              <a:buNone/>
            </a:pPr>
            <a:r>
              <a:rPr lang="en-US" b="1" dirty="0"/>
              <a:t>Conclusions : I. Some buses are cars. </a:t>
            </a:r>
          </a:p>
          <a:p>
            <a:pPr>
              <a:buNone/>
            </a:pPr>
            <a:r>
              <a:rPr lang="en-US" b="1" dirty="0"/>
              <a:t>			   II. Some trains are bikes. </a:t>
            </a:r>
          </a:p>
          <a:p>
            <a:pPr>
              <a:buNone/>
            </a:pPr>
            <a:r>
              <a:rPr lang="en-US" b="1" dirty="0"/>
              <a:t>			   III. Some buses are bikes. </a:t>
            </a:r>
          </a:p>
          <a:p>
            <a:pPr marL="457200" indent="-457200">
              <a:buAutoNum type="arabicParenBoth"/>
            </a:pPr>
            <a:r>
              <a:rPr lang="en-US" b="1" dirty="0">
                <a:solidFill>
                  <a:srgbClr val="FF0000"/>
                </a:solidFill>
              </a:rPr>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C7BDE1F-29DD-4B5C-9719-19F04A6BF9A0}"/>
                  </a:ext>
                </a:extLst>
              </p14:cNvPr>
              <p14:cNvContentPartPr/>
              <p14:nvPr/>
            </p14:nvContentPartPr>
            <p14:xfrm>
              <a:off x="6194520" y="1487160"/>
              <a:ext cx="3621600" cy="2491920"/>
            </p14:xfrm>
          </p:contentPart>
        </mc:Choice>
        <mc:Fallback xmlns="">
          <p:pic>
            <p:nvPicPr>
              <p:cNvPr id="4" name="Ink 3">
                <a:extLst>
                  <a:ext uri="{FF2B5EF4-FFF2-40B4-BE49-F238E27FC236}">
                    <a16:creationId xmlns:a16="http://schemas.microsoft.com/office/drawing/2014/main" id="{0C7BDE1F-29DD-4B5C-9719-19F04A6BF9A0}"/>
                  </a:ext>
                </a:extLst>
              </p:cNvPr>
              <p:cNvPicPr/>
              <p:nvPr/>
            </p:nvPicPr>
            <p:blipFill>
              <a:blip r:embed="rId3"/>
              <a:stretch>
                <a:fillRect/>
              </a:stretch>
            </p:blipFill>
            <p:spPr>
              <a:xfrm>
                <a:off x="6185160" y="1477800"/>
                <a:ext cx="3640320" cy="2510640"/>
              </a:xfrm>
              <a:prstGeom prst="rect">
                <a:avLst/>
              </a:prstGeom>
            </p:spPr>
          </p:pic>
        </mc:Fallback>
      </mc:AlternateContent>
    </p:spTree>
    <p:extLst>
      <p:ext uri="{BB962C8B-B14F-4D97-AF65-F5344CB8AC3E}">
        <p14:creationId xmlns:p14="http://schemas.microsoft.com/office/powerpoint/2010/main" val="899249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21</a:t>
            </a:r>
            <a:r>
              <a:rPr lang="en-US" b="1" dirty="0"/>
              <a:t>. Statements : All dogs are cats. </a:t>
            </a:r>
          </a:p>
          <a:p>
            <a:pPr>
              <a:buNone/>
            </a:pPr>
            <a:r>
              <a:rPr lang="en-US" b="1" dirty="0"/>
              <a:t>				Some cats are rats. </a:t>
            </a:r>
          </a:p>
          <a:p>
            <a:pPr>
              <a:buNone/>
            </a:pPr>
            <a:r>
              <a:rPr lang="en-US" b="1" dirty="0"/>
              <a:t>				All rats are mats. </a:t>
            </a:r>
          </a:p>
          <a:p>
            <a:pPr>
              <a:buNone/>
            </a:pPr>
            <a:r>
              <a:rPr lang="en-US" b="1" dirty="0"/>
              <a:t>Conclusions: I. Some mats are cats. </a:t>
            </a:r>
          </a:p>
          <a:p>
            <a:pPr>
              <a:buNone/>
            </a:pPr>
            <a:r>
              <a:rPr lang="en-US" b="1" dirty="0"/>
              <a:t>			  II. Some mats are dogs. </a:t>
            </a:r>
          </a:p>
          <a:p>
            <a:pPr>
              <a:buNone/>
            </a:pPr>
            <a:r>
              <a:rPr lang="en-US" b="1" dirty="0"/>
              <a:t>			  III. Some rats are cats.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I and III follow </a:t>
            </a:r>
          </a:p>
          <a:p>
            <a:pPr marL="457200" indent="-457200">
              <a:buNone/>
            </a:pPr>
            <a:r>
              <a:rPr lang="en-US" b="1" dirty="0"/>
              <a:t>(5) None of these</a:t>
            </a:r>
            <a:r>
              <a:rPr lang="en-US" b="1" dirty="0">
                <a:latin typeface="Arial Black" pitchFamily="34" charset="0"/>
              </a:rPr>
              <a:t> </a:t>
            </a:r>
            <a:r>
              <a:rPr lang="en-US"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21</a:t>
            </a:r>
            <a:r>
              <a:rPr lang="en-US" b="1" dirty="0"/>
              <a:t>. Statements : All dogs are cats. </a:t>
            </a:r>
          </a:p>
          <a:p>
            <a:pPr>
              <a:buNone/>
            </a:pPr>
            <a:r>
              <a:rPr lang="en-US" b="1" dirty="0"/>
              <a:t>				Some cats are rats. </a:t>
            </a:r>
          </a:p>
          <a:p>
            <a:pPr>
              <a:buNone/>
            </a:pPr>
            <a:r>
              <a:rPr lang="en-US" b="1" dirty="0"/>
              <a:t>				All rats are mats. </a:t>
            </a:r>
          </a:p>
          <a:p>
            <a:pPr>
              <a:buNone/>
            </a:pPr>
            <a:r>
              <a:rPr lang="en-US" b="1" dirty="0"/>
              <a:t>Conclusions: I. Some mats are cats. </a:t>
            </a:r>
          </a:p>
          <a:p>
            <a:pPr>
              <a:buNone/>
            </a:pPr>
            <a:r>
              <a:rPr lang="en-US" b="1" dirty="0"/>
              <a:t>			  II. Some mats are dogs. </a:t>
            </a:r>
          </a:p>
          <a:p>
            <a:pPr>
              <a:buNone/>
            </a:pPr>
            <a:r>
              <a:rPr lang="en-US" b="1" dirty="0"/>
              <a:t>			  III. Some rats are cats.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I and III follow </a:t>
            </a:r>
          </a:p>
          <a:p>
            <a:pPr marL="457200" indent="-457200">
              <a:buNone/>
            </a:pPr>
            <a:r>
              <a:rPr lang="en-US" b="1" dirty="0"/>
              <a:t>(5) None of these</a:t>
            </a:r>
            <a:r>
              <a:rPr lang="en-US" b="1" dirty="0">
                <a:latin typeface="Arial Black" pitchFamily="34" charset="0"/>
              </a:rPr>
              <a:t> </a:t>
            </a:r>
            <a:r>
              <a:rPr lang="en-US" b="1"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B0B897-0C01-4CC9-8174-ED84203C0F8E}"/>
                  </a:ext>
                </a:extLst>
              </p14:cNvPr>
              <p14:cNvContentPartPr/>
              <p14:nvPr/>
            </p14:nvContentPartPr>
            <p14:xfrm>
              <a:off x="5700240" y="1712880"/>
              <a:ext cx="4210920" cy="2170440"/>
            </p14:xfrm>
          </p:contentPart>
        </mc:Choice>
        <mc:Fallback xmlns="">
          <p:pic>
            <p:nvPicPr>
              <p:cNvPr id="4" name="Ink 3">
                <a:extLst>
                  <a:ext uri="{FF2B5EF4-FFF2-40B4-BE49-F238E27FC236}">
                    <a16:creationId xmlns:a16="http://schemas.microsoft.com/office/drawing/2014/main" id="{2DB0B897-0C01-4CC9-8174-ED84203C0F8E}"/>
                  </a:ext>
                </a:extLst>
              </p:cNvPr>
              <p:cNvPicPr/>
              <p:nvPr/>
            </p:nvPicPr>
            <p:blipFill>
              <a:blip r:embed="rId3"/>
              <a:stretch>
                <a:fillRect/>
              </a:stretch>
            </p:blipFill>
            <p:spPr>
              <a:xfrm>
                <a:off x="5690880" y="1703520"/>
                <a:ext cx="4229640" cy="2189160"/>
              </a:xfrm>
              <a:prstGeom prst="rect">
                <a:avLst/>
              </a:prstGeom>
            </p:spPr>
          </p:pic>
        </mc:Fallback>
      </mc:AlternateContent>
    </p:spTree>
    <p:extLst>
      <p:ext uri="{BB962C8B-B14F-4D97-AF65-F5344CB8AC3E}">
        <p14:creationId xmlns:p14="http://schemas.microsoft.com/office/powerpoint/2010/main" val="1768784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22</a:t>
            </a:r>
            <a:r>
              <a:rPr lang="en-US" b="1" dirty="0"/>
              <a:t>. Statements: 	Some boxes are walls. </a:t>
            </a:r>
          </a:p>
          <a:p>
            <a:pPr>
              <a:buNone/>
            </a:pPr>
            <a:r>
              <a:rPr lang="en-US" b="1" dirty="0"/>
              <a:t>				No wall is road. </a:t>
            </a:r>
          </a:p>
          <a:p>
            <a:pPr>
              <a:buNone/>
            </a:pPr>
            <a:r>
              <a:rPr lang="en-US" b="1" dirty="0"/>
              <a:t>				All roads are rivers. </a:t>
            </a:r>
          </a:p>
          <a:p>
            <a:pPr>
              <a:buNone/>
            </a:pPr>
            <a:r>
              <a:rPr lang="en-US" b="1" dirty="0"/>
              <a:t>Conclusions: I. Some rivers are walls </a:t>
            </a:r>
          </a:p>
          <a:p>
            <a:pPr>
              <a:buNone/>
            </a:pPr>
            <a:r>
              <a:rPr lang="en-US" b="1" dirty="0"/>
              <a:t>			  II. Some roads are boxes </a:t>
            </a:r>
          </a:p>
          <a:p>
            <a:pPr>
              <a:buNone/>
            </a:pPr>
            <a:r>
              <a:rPr lang="en-US" b="1" dirty="0"/>
              <a:t>			  III. No wall is river </a:t>
            </a:r>
          </a:p>
          <a:p>
            <a:pPr marL="457200" indent="-457200">
              <a:buAutoNum type="arabicParenBoth"/>
            </a:pPr>
            <a:r>
              <a:rPr lang="en-US" b="1" dirty="0"/>
              <a:t>Only I follows </a:t>
            </a:r>
          </a:p>
          <a:p>
            <a:pPr marL="457200" indent="-457200">
              <a:buNone/>
            </a:pPr>
            <a:r>
              <a:rPr lang="en-US" b="1" dirty="0"/>
              <a:t>(2) Only either I or III follows </a:t>
            </a:r>
          </a:p>
          <a:p>
            <a:pPr marL="457200" indent="-457200">
              <a:buNone/>
            </a:pPr>
            <a:r>
              <a:rPr lang="en-US" b="1" dirty="0"/>
              <a:t>(3) Only III follows </a:t>
            </a:r>
          </a:p>
          <a:p>
            <a:pPr marL="457200" indent="-457200">
              <a:buNone/>
            </a:pPr>
            <a:r>
              <a:rPr lang="en-US" b="1" dirty="0"/>
              <a:t>(4) Only II follows </a:t>
            </a:r>
          </a:p>
          <a:p>
            <a:pPr marL="457200" indent="-457200">
              <a:buNone/>
            </a:pPr>
            <a:r>
              <a:rPr lang="en-US" b="1" dirty="0"/>
              <a:t>(5) Only II and III follow</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22</a:t>
            </a:r>
            <a:r>
              <a:rPr lang="en-US" b="1" dirty="0"/>
              <a:t>. Statements: 	Some boxes are walls. </a:t>
            </a:r>
          </a:p>
          <a:p>
            <a:pPr>
              <a:buNone/>
            </a:pPr>
            <a:r>
              <a:rPr lang="en-US" b="1" dirty="0"/>
              <a:t>				No wall is road. </a:t>
            </a:r>
          </a:p>
          <a:p>
            <a:pPr>
              <a:buNone/>
            </a:pPr>
            <a:r>
              <a:rPr lang="en-US" b="1" dirty="0"/>
              <a:t>				All roads are rivers. </a:t>
            </a:r>
          </a:p>
          <a:p>
            <a:pPr>
              <a:buNone/>
            </a:pPr>
            <a:r>
              <a:rPr lang="en-US" b="1" dirty="0"/>
              <a:t>Conclusions: I. Some rivers are walls </a:t>
            </a:r>
          </a:p>
          <a:p>
            <a:pPr>
              <a:buNone/>
            </a:pPr>
            <a:r>
              <a:rPr lang="en-US" b="1" dirty="0"/>
              <a:t>			  II. Some roads are boxes </a:t>
            </a:r>
          </a:p>
          <a:p>
            <a:pPr>
              <a:buNone/>
            </a:pPr>
            <a:r>
              <a:rPr lang="en-US" b="1" dirty="0"/>
              <a:t>			  III. No wall is river </a:t>
            </a:r>
          </a:p>
          <a:p>
            <a:pPr marL="457200" indent="-457200">
              <a:buAutoNum type="arabicParenBoth"/>
            </a:pPr>
            <a:r>
              <a:rPr lang="en-US" b="1" dirty="0"/>
              <a:t>Only I follows </a:t>
            </a:r>
          </a:p>
          <a:p>
            <a:pPr marL="457200" indent="-457200">
              <a:buNone/>
            </a:pPr>
            <a:r>
              <a:rPr lang="en-US" b="1" dirty="0">
                <a:solidFill>
                  <a:srgbClr val="FF0000"/>
                </a:solidFill>
              </a:rPr>
              <a:t>(2) Only either I or III follows </a:t>
            </a:r>
          </a:p>
          <a:p>
            <a:pPr marL="457200" indent="-457200">
              <a:buNone/>
            </a:pPr>
            <a:r>
              <a:rPr lang="en-US" b="1" dirty="0"/>
              <a:t>(3) Only III follows </a:t>
            </a:r>
          </a:p>
          <a:p>
            <a:pPr marL="457200" indent="-457200">
              <a:buNone/>
            </a:pPr>
            <a:r>
              <a:rPr lang="en-US" b="1" dirty="0"/>
              <a:t>(4) Only II follows </a:t>
            </a:r>
          </a:p>
          <a:p>
            <a:pPr marL="457200" indent="-457200">
              <a:buNone/>
            </a:pPr>
            <a:r>
              <a:rPr lang="en-US" b="1" dirty="0"/>
              <a:t>(5) Only II and III follow</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904D826-68C7-4D62-B86D-A96830532E44}"/>
                  </a:ext>
                </a:extLst>
              </p14:cNvPr>
              <p14:cNvContentPartPr/>
              <p14:nvPr/>
            </p14:nvContentPartPr>
            <p14:xfrm>
              <a:off x="5828400" y="1925640"/>
              <a:ext cx="3693240" cy="2360160"/>
            </p14:xfrm>
          </p:contentPart>
        </mc:Choice>
        <mc:Fallback xmlns="">
          <p:pic>
            <p:nvPicPr>
              <p:cNvPr id="4" name="Ink 3">
                <a:extLst>
                  <a:ext uri="{FF2B5EF4-FFF2-40B4-BE49-F238E27FC236}">
                    <a16:creationId xmlns:a16="http://schemas.microsoft.com/office/drawing/2014/main" id="{0904D826-68C7-4D62-B86D-A96830532E44}"/>
                  </a:ext>
                </a:extLst>
              </p:cNvPr>
              <p:cNvPicPr/>
              <p:nvPr/>
            </p:nvPicPr>
            <p:blipFill>
              <a:blip r:embed="rId3"/>
              <a:stretch>
                <a:fillRect/>
              </a:stretch>
            </p:blipFill>
            <p:spPr>
              <a:xfrm>
                <a:off x="5819040" y="1916280"/>
                <a:ext cx="3711960" cy="2378880"/>
              </a:xfrm>
              <a:prstGeom prst="rect">
                <a:avLst/>
              </a:prstGeom>
            </p:spPr>
          </p:pic>
        </mc:Fallback>
      </mc:AlternateContent>
    </p:spTree>
    <p:extLst>
      <p:ext uri="{BB962C8B-B14F-4D97-AF65-F5344CB8AC3E}">
        <p14:creationId xmlns:p14="http://schemas.microsoft.com/office/powerpoint/2010/main" val="3611650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a:t>3. Statements : Some tables are chairs. </a:t>
            </a:r>
          </a:p>
          <a:p>
            <a:pPr>
              <a:buNone/>
            </a:pPr>
            <a:r>
              <a:rPr lang="en-US" b="1" dirty="0"/>
              <a:t>				All chairs are houses. </a:t>
            </a:r>
          </a:p>
          <a:p>
            <a:pPr>
              <a:buNone/>
            </a:pPr>
            <a:r>
              <a:rPr lang="en-US" b="1" dirty="0"/>
              <a:t>				All houses are tents. </a:t>
            </a:r>
          </a:p>
          <a:p>
            <a:pPr>
              <a:buNone/>
            </a:pPr>
            <a:r>
              <a:rPr lang="en-US" b="1" dirty="0"/>
              <a:t>Conclusions: I. All houses are chairs. </a:t>
            </a:r>
          </a:p>
          <a:p>
            <a:pPr>
              <a:buNone/>
            </a:pPr>
            <a:r>
              <a:rPr lang="en-US" b="1" dirty="0"/>
              <a:t>			  II. Some tents are chairs. </a:t>
            </a:r>
          </a:p>
          <a:p>
            <a:pPr>
              <a:buNone/>
            </a:pPr>
            <a:r>
              <a:rPr lang="en-US" b="1" dirty="0"/>
              <a:t>			  III. Some houses are tables.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a:t>3. Statements : Some tables are chairs. </a:t>
            </a:r>
          </a:p>
          <a:p>
            <a:pPr>
              <a:buNone/>
            </a:pPr>
            <a:r>
              <a:rPr lang="en-US" b="1" dirty="0"/>
              <a:t>				All chairs are houses. </a:t>
            </a:r>
          </a:p>
          <a:p>
            <a:pPr>
              <a:buNone/>
            </a:pPr>
            <a:r>
              <a:rPr lang="en-US" b="1" dirty="0"/>
              <a:t>				All houses are tents. </a:t>
            </a:r>
          </a:p>
          <a:p>
            <a:pPr>
              <a:buNone/>
            </a:pPr>
            <a:r>
              <a:rPr lang="en-US" b="1" dirty="0"/>
              <a:t>Conclusions: I. All houses are chairs. </a:t>
            </a:r>
          </a:p>
          <a:p>
            <a:pPr>
              <a:buNone/>
            </a:pPr>
            <a:r>
              <a:rPr lang="en-US" b="1" dirty="0"/>
              <a:t>			  II. Some tents are chairs. </a:t>
            </a:r>
          </a:p>
          <a:p>
            <a:pPr>
              <a:buNone/>
            </a:pPr>
            <a:r>
              <a:rPr lang="en-US" b="1" dirty="0"/>
              <a:t>			  III. Some houses are tables.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solidFill>
                  <a:srgbClr val="FF0000"/>
                </a:solidFill>
              </a:rPr>
              <a:t>(3) Only II and III follow </a:t>
            </a:r>
          </a:p>
          <a:p>
            <a:pPr marL="457200" indent="-457200">
              <a:buNone/>
            </a:pPr>
            <a:r>
              <a:rPr lang="en-US" b="1" dirty="0"/>
              <a:t>(4) All I, II and III follow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57977FE-68E9-4E0A-B3D9-94AD0D412F77}"/>
                  </a:ext>
                </a:extLst>
              </p14:cNvPr>
              <p14:cNvContentPartPr/>
              <p14:nvPr/>
            </p14:nvContentPartPr>
            <p14:xfrm>
              <a:off x="6049080" y="1282680"/>
              <a:ext cx="3931560" cy="2594880"/>
            </p14:xfrm>
          </p:contentPart>
        </mc:Choice>
        <mc:Fallback xmlns="">
          <p:pic>
            <p:nvPicPr>
              <p:cNvPr id="4" name="Ink 3">
                <a:extLst>
                  <a:ext uri="{FF2B5EF4-FFF2-40B4-BE49-F238E27FC236}">
                    <a16:creationId xmlns:a16="http://schemas.microsoft.com/office/drawing/2014/main" id="{E57977FE-68E9-4E0A-B3D9-94AD0D412F77}"/>
                  </a:ext>
                </a:extLst>
              </p:cNvPr>
              <p:cNvPicPr/>
              <p:nvPr/>
            </p:nvPicPr>
            <p:blipFill>
              <a:blip r:embed="rId3"/>
              <a:stretch>
                <a:fillRect/>
              </a:stretch>
            </p:blipFill>
            <p:spPr>
              <a:xfrm>
                <a:off x="6039720" y="1273320"/>
                <a:ext cx="3950280" cy="2613600"/>
              </a:xfrm>
              <a:prstGeom prst="rect">
                <a:avLst/>
              </a:prstGeom>
            </p:spPr>
          </p:pic>
        </mc:Fallback>
      </mc:AlternateContent>
    </p:spTree>
    <p:extLst>
      <p:ext uri="{BB962C8B-B14F-4D97-AF65-F5344CB8AC3E}">
        <p14:creationId xmlns:p14="http://schemas.microsoft.com/office/powerpoint/2010/main" val="739813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24</a:t>
            </a:r>
            <a:r>
              <a:rPr lang="en-US" b="1" dirty="0"/>
              <a:t>. Statements : All pens are sticks. </a:t>
            </a:r>
          </a:p>
          <a:p>
            <a:pPr>
              <a:buNone/>
            </a:pPr>
            <a:r>
              <a:rPr lang="en-US" b="1" dirty="0"/>
              <a:t>				All sticks are rings. </a:t>
            </a:r>
          </a:p>
          <a:p>
            <a:pPr>
              <a:buNone/>
            </a:pPr>
            <a:r>
              <a:rPr lang="en-US" b="1" dirty="0"/>
              <a:t>				All rings are rods. </a:t>
            </a:r>
          </a:p>
          <a:p>
            <a:pPr>
              <a:buNone/>
            </a:pPr>
            <a:r>
              <a:rPr lang="en-US" b="1" dirty="0"/>
              <a:t>Conclusions : I. Some rings are pens. </a:t>
            </a:r>
          </a:p>
          <a:p>
            <a:pPr>
              <a:buNone/>
            </a:pPr>
            <a:r>
              <a:rPr lang="en-US" b="1" dirty="0"/>
              <a:t>			   II. Some rods are sticks.  </a:t>
            </a:r>
          </a:p>
          <a:p>
            <a:pPr>
              <a:buNone/>
            </a:pPr>
            <a:r>
              <a:rPr lang="en-US" b="1" dirty="0"/>
              <a:t>			   III. Some rods are pens.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24</a:t>
            </a:r>
            <a:r>
              <a:rPr lang="en-US" b="1" dirty="0"/>
              <a:t>. Statements : All pens are sticks. </a:t>
            </a:r>
          </a:p>
          <a:p>
            <a:pPr>
              <a:buNone/>
            </a:pPr>
            <a:r>
              <a:rPr lang="en-US" b="1" dirty="0"/>
              <a:t>				All sticks are rings. </a:t>
            </a:r>
          </a:p>
          <a:p>
            <a:pPr>
              <a:buNone/>
            </a:pPr>
            <a:r>
              <a:rPr lang="en-US" b="1" dirty="0"/>
              <a:t>				All rings are rods. </a:t>
            </a:r>
          </a:p>
          <a:p>
            <a:pPr>
              <a:buNone/>
            </a:pPr>
            <a:r>
              <a:rPr lang="en-US" b="1" dirty="0"/>
              <a:t>Conclusions : I. Some rings are pens. </a:t>
            </a:r>
          </a:p>
          <a:p>
            <a:pPr>
              <a:buNone/>
            </a:pPr>
            <a:r>
              <a:rPr lang="en-US" b="1" dirty="0"/>
              <a:t>			   II. Some rods are sticks.  </a:t>
            </a:r>
          </a:p>
          <a:p>
            <a:pPr>
              <a:buNone/>
            </a:pPr>
            <a:r>
              <a:rPr lang="en-US" b="1" dirty="0"/>
              <a:t>			   III. Some rods are pens.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solidFill>
                  <a:srgbClr val="FF0000"/>
                </a:solidFill>
              </a:rPr>
              <a:t>(4) All I, II and III follow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A934121-4ABB-4686-AE0C-DE0C52526A86}"/>
                  </a:ext>
                </a:extLst>
              </p14:cNvPr>
              <p14:cNvContentPartPr/>
              <p14:nvPr/>
            </p14:nvContentPartPr>
            <p14:xfrm>
              <a:off x="5960520" y="1263240"/>
              <a:ext cx="3525120" cy="2606760"/>
            </p14:xfrm>
          </p:contentPart>
        </mc:Choice>
        <mc:Fallback xmlns="">
          <p:pic>
            <p:nvPicPr>
              <p:cNvPr id="4" name="Ink 3">
                <a:extLst>
                  <a:ext uri="{FF2B5EF4-FFF2-40B4-BE49-F238E27FC236}">
                    <a16:creationId xmlns:a16="http://schemas.microsoft.com/office/drawing/2014/main" id="{BA934121-4ABB-4686-AE0C-DE0C52526A86}"/>
                  </a:ext>
                </a:extLst>
              </p:cNvPr>
              <p:cNvPicPr/>
              <p:nvPr/>
            </p:nvPicPr>
            <p:blipFill>
              <a:blip r:embed="rId3"/>
              <a:stretch>
                <a:fillRect/>
              </a:stretch>
            </p:blipFill>
            <p:spPr>
              <a:xfrm>
                <a:off x="5951160" y="1253880"/>
                <a:ext cx="3543840" cy="2625480"/>
              </a:xfrm>
              <a:prstGeom prst="rect">
                <a:avLst/>
              </a:prstGeom>
            </p:spPr>
          </p:pic>
        </mc:Fallback>
      </mc:AlternateContent>
    </p:spTree>
    <p:extLst>
      <p:ext uri="{BB962C8B-B14F-4D97-AF65-F5344CB8AC3E}">
        <p14:creationId xmlns:p14="http://schemas.microsoft.com/office/powerpoint/2010/main" val="208419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4057" y="855976"/>
            <a:ext cx="2531719" cy="523220"/>
          </a:xfrm>
          <a:prstGeom prst="rect">
            <a:avLst/>
          </a:prstGeom>
        </p:spPr>
        <p:txBody>
          <a:bodyPr wrap="none">
            <a:spAutoFit/>
          </a:bodyPr>
          <a:lstStyle/>
          <a:p>
            <a:r>
              <a:rPr lang="en-IN" sz="2800" b="1" dirty="0">
                <a:latin typeface="Arial Black" panose="020B0A04020102020204" pitchFamily="34" charset="0"/>
              </a:rPr>
              <a:t>SYLLOGISM</a:t>
            </a:r>
            <a:endParaRPr lang="en-IN" sz="2800" dirty="0">
              <a:latin typeface="Arial Black" panose="020B0A04020102020204" pitchFamily="34" charset="0"/>
            </a:endParaRPr>
          </a:p>
        </p:txBody>
      </p:sp>
      <p:sp>
        <p:nvSpPr>
          <p:cNvPr id="4" name="Rectangle 3"/>
          <p:cNvSpPr/>
          <p:nvPr/>
        </p:nvSpPr>
        <p:spPr>
          <a:xfrm>
            <a:off x="654057" y="1379196"/>
            <a:ext cx="9554950" cy="3108543"/>
          </a:xfrm>
          <a:prstGeom prst="rect">
            <a:avLst/>
          </a:prstGeom>
        </p:spPr>
        <p:txBody>
          <a:bodyPr wrap="square">
            <a:spAutoFit/>
          </a:bodyPr>
          <a:lstStyle/>
          <a:p>
            <a:r>
              <a:rPr lang="en-IN" sz="2800" b="1" dirty="0">
                <a:solidFill>
                  <a:srgbClr val="FF0000"/>
                </a:solidFill>
                <a:latin typeface="Arial Black" panose="020B0A04020102020204" pitchFamily="34" charset="0"/>
              </a:rPr>
              <a:t>Types of statements:</a:t>
            </a:r>
          </a:p>
          <a:p>
            <a:endParaRPr lang="en-IN" sz="2800" dirty="0"/>
          </a:p>
          <a:p>
            <a:r>
              <a:rPr lang="en-IN" sz="2000" dirty="0">
                <a:latin typeface="Arial Black" panose="020B0A04020102020204" pitchFamily="34" charset="0"/>
              </a:rPr>
              <a:t>There are four types of statements in syllogism</a:t>
            </a:r>
          </a:p>
          <a:p>
            <a:r>
              <a:rPr lang="en-IN" sz="2000" b="1" dirty="0">
                <a:latin typeface="Arial Black" panose="020B0A04020102020204" pitchFamily="34" charset="0"/>
              </a:rPr>
              <a:t>1. All</a:t>
            </a:r>
            <a:endParaRPr lang="en-IN" sz="2000" dirty="0">
              <a:latin typeface="Arial Black" panose="020B0A04020102020204" pitchFamily="34" charset="0"/>
            </a:endParaRPr>
          </a:p>
          <a:p>
            <a:r>
              <a:rPr lang="en-IN" sz="2000" b="1" dirty="0">
                <a:latin typeface="Arial Black" panose="020B0A04020102020204" pitchFamily="34" charset="0"/>
              </a:rPr>
              <a:t>2. Some</a:t>
            </a:r>
            <a:endParaRPr lang="en-IN" sz="2000" dirty="0">
              <a:latin typeface="Arial Black" panose="020B0A04020102020204" pitchFamily="34" charset="0"/>
            </a:endParaRPr>
          </a:p>
          <a:p>
            <a:r>
              <a:rPr lang="en-IN" sz="2000" b="1" dirty="0">
                <a:latin typeface="Arial Black" panose="020B0A04020102020204" pitchFamily="34" charset="0"/>
              </a:rPr>
              <a:t>3. No</a:t>
            </a:r>
            <a:endParaRPr lang="en-IN" sz="2000" dirty="0">
              <a:latin typeface="Arial Black" panose="020B0A04020102020204" pitchFamily="34" charset="0"/>
            </a:endParaRPr>
          </a:p>
          <a:p>
            <a:r>
              <a:rPr lang="en-IN" sz="2000" b="1" dirty="0">
                <a:latin typeface="Arial Black" panose="020B0A04020102020204" pitchFamily="34" charset="0"/>
              </a:rPr>
              <a:t>4. Some not</a:t>
            </a:r>
            <a:endParaRPr lang="en-IN" sz="2000" dirty="0">
              <a:latin typeface="Arial Black" panose="020B0A04020102020204" pitchFamily="34" charset="0"/>
            </a:endParaRPr>
          </a:p>
          <a:p>
            <a:r>
              <a:rPr lang="en-IN" sz="2000" dirty="0">
                <a:latin typeface="Arial Black" panose="020B0A04020102020204" pitchFamily="34" charset="0"/>
              </a:rPr>
              <a:t>These statements can be represented will the help of Venn diagram</a:t>
            </a:r>
          </a:p>
        </p:txBody>
      </p:sp>
    </p:spTree>
    <p:extLst>
      <p:ext uri="{BB962C8B-B14F-4D97-AF65-F5344CB8AC3E}">
        <p14:creationId xmlns:p14="http://schemas.microsoft.com/office/powerpoint/2010/main" val="2851871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25</a:t>
            </a:r>
            <a:r>
              <a:rPr lang="en-US" b="1" dirty="0"/>
              <a:t>. Statements: 	Some nails are plates. </a:t>
            </a:r>
          </a:p>
          <a:p>
            <a:pPr>
              <a:buNone/>
            </a:pPr>
            <a:r>
              <a:rPr lang="en-US" b="1" dirty="0"/>
              <a:t>				Some plates are disks. </a:t>
            </a:r>
          </a:p>
          <a:p>
            <a:pPr>
              <a:buNone/>
            </a:pPr>
            <a:r>
              <a:rPr lang="en-US" b="1" dirty="0"/>
              <a:t>				All disks are mirrors. </a:t>
            </a:r>
          </a:p>
          <a:p>
            <a:pPr>
              <a:buNone/>
            </a:pPr>
            <a:r>
              <a:rPr lang="en-US" b="1" dirty="0"/>
              <a:t>				All mirrors are </a:t>
            </a:r>
            <a:r>
              <a:rPr lang="en-US" b="1" dirty="0" err="1"/>
              <a:t>tyres</a:t>
            </a:r>
            <a:r>
              <a:rPr lang="en-US" b="1" dirty="0"/>
              <a:t>. </a:t>
            </a:r>
          </a:p>
          <a:p>
            <a:pPr>
              <a:buNone/>
            </a:pPr>
            <a:r>
              <a:rPr lang="en-US" b="1" dirty="0"/>
              <a:t>Conclusions: I. Some </a:t>
            </a:r>
            <a:r>
              <a:rPr lang="en-US" b="1" dirty="0" err="1"/>
              <a:t>tyres</a:t>
            </a:r>
            <a:r>
              <a:rPr lang="en-US" b="1" dirty="0"/>
              <a:t> are plates. </a:t>
            </a:r>
          </a:p>
          <a:p>
            <a:pPr>
              <a:buNone/>
            </a:pPr>
            <a:r>
              <a:rPr lang="en-US" b="1" dirty="0"/>
              <a:t>			  II. Some </a:t>
            </a:r>
            <a:r>
              <a:rPr lang="en-US" b="1" dirty="0" err="1"/>
              <a:t>tyres</a:t>
            </a:r>
            <a:r>
              <a:rPr lang="en-US" b="1" dirty="0"/>
              <a:t> are nails. </a:t>
            </a:r>
          </a:p>
          <a:p>
            <a:pPr>
              <a:buNone/>
            </a:pPr>
            <a:r>
              <a:rPr lang="en-US" b="1" dirty="0"/>
              <a:t>			  III. Some mirrors are plates.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25</a:t>
            </a:r>
            <a:r>
              <a:rPr lang="en-US" b="1" dirty="0"/>
              <a:t>. Statements: 	Some nails are plates. </a:t>
            </a:r>
          </a:p>
          <a:p>
            <a:pPr>
              <a:buNone/>
            </a:pPr>
            <a:r>
              <a:rPr lang="en-US" b="1" dirty="0"/>
              <a:t>				Some plates are disks. </a:t>
            </a:r>
          </a:p>
          <a:p>
            <a:pPr>
              <a:buNone/>
            </a:pPr>
            <a:r>
              <a:rPr lang="en-US" b="1" dirty="0"/>
              <a:t>				All disks are mirrors. </a:t>
            </a:r>
          </a:p>
          <a:p>
            <a:pPr>
              <a:buNone/>
            </a:pPr>
            <a:r>
              <a:rPr lang="en-US" b="1" dirty="0"/>
              <a:t>				All mirrors are </a:t>
            </a:r>
            <a:r>
              <a:rPr lang="en-US" b="1" dirty="0" err="1"/>
              <a:t>tyres</a:t>
            </a:r>
            <a:r>
              <a:rPr lang="en-US" b="1" dirty="0"/>
              <a:t>. </a:t>
            </a:r>
          </a:p>
          <a:p>
            <a:pPr>
              <a:buNone/>
            </a:pPr>
            <a:r>
              <a:rPr lang="en-US" b="1" dirty="0"/>
              <a:t>Conclusions: I. Some </a:t>
            </a:r>
            <a:r>
              <a:rPr lang="en-US" b="1" dirty="0" err="1"/>
              <a:t>tyres</a:t>
            </a:r>
            <a:r>
              <a:rPr lang="en-US" b="1" dirty="0"/>
              <a:t> are plates. </a:t>
            </a:r>
          </a:p>
          <a:p>
            <a:pPr>
              <a:buNone/>
            </a:pPr>
            <a:r>
              <a:rPr lang="en-US" b="1" dirty="0"/>
              <a:t>			  II. Some </a:t>
            </a:r>
            <a:r>
              <a:rPr lang="en-US" b="1" dirty="0" err="1"/>
              <a:t>tyres</a:t>
            </a:r>
            <a:r>
              <a:rPr lang="en-US" b="1" dirty="0"/>
              <a:t> are nails. </a:t>
            </a:r>
          </a:p>
          <a:p>
            <a:pPr>
              <a:buNone/>
            </a:pPr>
            <a:r>
              <a:rPr lang="en-US" b="1" dirty="0"/>
              <a:t>			  III. Some mirrors are plates. </a:t>
            </a:r>
          </a:p>
          <a:p>
            <a:pPr marL="457200" indent="-457200">
              <a:buAutoNum type="arabicParenBoth"/>
            </a:pPr>
            <a:r>
              <a:rPr lang="en-US" b="1" dirty="0"/>
              <a:t>Only I and II follow </a:t>
            </a:r>
          </a:p>
          <a:p>
            <a:pPr marL="457200" indent="-457200">
              <a:buNone/>
            </a:pPr>
            <a:r>
              <a:rPr lang="en-US" b="1" dirty="0">
                <a:solidFill>
                  <a:srgbClr val="FF0000"/>
                </a:solidFill>
              </a:rPr>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2D5B6A6-4BAD-4B34-BFCD-37931AEA1152}"/>
                  </a:ext>
                </a:extLst>
              </p14:cNvPr>
              <p14:cNvContentPartPr/>
              <p14:nvPr/>
            </p14:nvContentPartPr>
            <p14:xfrm>
              <a:off x="5626800" y="1297800"/>
              <a:ext cx="5105160" cy="2777400"/>
            </p14:xfrm>
          </p:contentPart>
        </mc:Choice>
        <mc:Fallback xmlns="">
          <p:pic>
            <p:nvPicPr>
              <p:cNvPr id="4" name="Ink 3">
                <a:extLst>
                  <a:ext uri="{FF2B5EF4-FFF2-40B4-BE49-F238E27FC236}">
                    <a16:creationId xmlns:a16="http://schemas.microsoft.com/office/drawing/2014/main" id="{A2D5B6A6-4BAD-4B34-BFCD-37931AEA1152}"/>
                  </a:ext>
                </a:extLst>
              </p:cNvPr>
              <p:cNvPicPr/>
              <p:nvPr/>
            </p:nvPicPr>
            <p:blipFill>
              <a:blip r:embed="rId3"/>
              <a:stretch>
                <a:fillRect/>
              </a:stretch>
            </p:blipFill>
            <p:spPr>
              <a:xfrm>
                <a:off x="5617440" y="1288440"/>
                <a:ext cx="5123880" cy="2796120"/>
              </a:xfrm>
              <a:prstGeom prst="rect">
                <a:avLst/>
              </a:prstGeom>
            </p:spPr>
          </p:pic>
        </mc:Fallback>
      </mc:AlternateContent>
    </p:spTree>
    <p:extLst>
      <p:ext uri="{BB962C8B-B14F-4D97-AF65-F5344CB8AC3E}">
        <p14:creationId xmlns:p14="http://schemas.microsoft.com/office/powerpoint/2010/main" val="57911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26</a:t>
            </a:r>
            <a:r>
              <a:rPr lang="en-US" b="1" dirty="0"/>
              <a:t>. Statements: Some beads are chairs. </a:t>
            </a:r>
          </a:p>
          <a:p>
            <a:pPr>
              <a:buNone/>
            </a:pPr>
            <a:r>
              <a:rPr lang="en-US" b="1" dirty="0"/>
              <a:t>				All chairs are trucks. </a:t>
            </a:r>
          </a:p>
          <a:p>
            <a:pPr>
              <a:buNone/>
            </a:pPr>
            <a:r>
              <a:rPr lang="en-US" b="1" dirty="0"/>
              <a:t>				Some trucks are bricks. </a:t>
            </a:r>
          </a:p>
          <a:p>
            <a:pPr>
              <a:buNone/>
            </a:pPr>
            <a:r>
              <a:rPr lang="en-US" b="1" dirty="0"/>
              <a:t>				All bricks are cars. </a:t>
            </a:r>
          </a:p>
          <a:p>
            <a:pPr>
              <a:buNone/>
            </a:pPr>
            <a:r>
              <a:rPr lang="en-US" b="1" dirty="0"/>
              <a:t>Conclusions: I. Some cars are chairs. </a:t>
            </a:r>
          </a:p>
          <a:p>
            <a:pPr>
              <a:buNone/>
            </a:pPr>
            <a:r>
              <a:rPr lang="en-US" b="1" dirty="0"/>
              <a:t>			  II. Some cars are trucks. </a:t>
            </a:r>
          </a:p>
          <a:p>
            <a:pPr>
              <a:buNone/>
            </a:pPr>
            <a:r>
              <a:rPr lang="en-US" b="1" dirty="0"/>
              <a:t>			  III. Some trucks are beads.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26</a:t>
            </a:r>
            <a:r>
              <a:rPr lang="en-US" b="1" dirty="0"/>
              <a:t>. Statements: Some beads are chairs. </a:t>
            </a:r>
          </a:p>
          <a:p>
            <a:pPr>
              <a:buNone/>
            </a:pPr>
            <a:r>
              <a:rPr lang="en-US" b="1" dirty="0"/>
              <a:t>				All chairs are trucks. </a:t>
            </a:r>
          </a:p>
          <a:p>
            <a:pPr>
              <a:buNone/>
            </a:pPr>
            <a:r>
              <a:rPr lang="en-US" b="1" dirty="0"/>
              <a:t>				Some trucks are bricks. </a:t>
            </a:r>
          </a:p>
          <a:p>
            <a:pPr>
              <a:buNone/>
            </a:pPr>
            <a:r>
              <a:rPr lang="en-US" b="1" dirty="0"/>
              <a:t>				All bricks are cars. </a:t>
            </a:r>
          </a:p>
          <a:p>
            <a:pPr>
              <a:buNone/>
            </a:pPr>
            <a:r>
              <a:rPr lang="en-US" b="1" dirty="0"/>
              <a:t>Conclusions: I. Some cars are chairs. </a:t>
            </a:r>
          </a:p>
          <a:p>
            <a:pPr>
              <a:buNone/>
            </a:pPr>
            <a:r>
              <a:rPr lang="en-US" b="1" dirty="0"/>
              <a:t>			  II. Some cars are trucks. </a:t>
            </a:r>
          </a:p>
          <a:p>
            <a:pPr>
              <a:buNone/>
            </a:pPr>
            <a:r>
              <a:rPr lang="en-US" b="1" dirty="0"/>
              <a:t>			  III. Some trucks are beads.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solidFill>
                  <a:srgbClr val="FF0000"/>
                </a:solidFill>
              </a:rPr>
              <a:t>(3) Only II and III follow </a:t>
            </a:r>
          </a:p>
          <a:p>
            <a:pPr marL="457200" indent="-457200">
              <a:buNone/>
            </a:pPr>
            <a:r>
              <a:rPr lang="en-US" b="1" dirty="0"/>
              <a:t>(4) All I, II and III follow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17687F6-866F-46C7-8172-D8CF56547BEC}"/>
                  </a:ext>
                </a:extLst>
              </p14:cNvPr>
              <p14:cNvContentPartPr/>
              <p14:nvPr/>
            </p14:nvContentPartPr>
            <p14:xfrm>
              <a:off x="5609880" y="1323720"/>
              <a:ext cx="5214240" cy="2773800"/>
            </p14:xfrm>
          </p:contentPart>
        </mc:Choice>
        <mc:Fallback xmlns="">
          <p:pic>
            <p:nvPicPr>
              <p:cNvPr id="4" name="Ink 3">
                <a:extLst>
                  <a:ext uri="{FF2B5EF4-FFF2-40B4-BE49-F238E27FC236}">
                    <a16:creationId xmlns:a16="http://schemas.microsoft.com/office/drawing/2014/main" id="{617687F6-866F-46C7-8172-D8CF56547BEC}"/>
                  </a:ext>
                </a:extLst>
              </p:cNvPr>
              <p:cNvPicPr/>
              <p:nvPr/>
            </p:nvPicPr>
            <p:blipFill>
              <a:blip r:embed="rId3"/>
              <a:stretch>
                <a:fillRect/>
              </a:stretch>
            </p:blipFill>
            <p:spPr>
              <a:xfrm>
                <a:off x="5600520" y="1314360"/>
                <a:ext cx="5232960" cy="2792520"/>
              </a:xfrm>
              <a:prstGeom prst="rect">
                <a:avLst/>
              </a:prstGeom>
            </p:spPr>
          </p:pic>
        </mc:Fallback>
      </mc:AlternateContent>
    </p:spTree>
    <p:extLst>
      <p:ext uri="{BB962C8B-B14F-4D97-AF65-F5344CB8AC3E}">
        <p14:creationId xmlns:p14="http://schemas.microsoft.com/office/powerpoint/2010/main" val="2384512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27</a:t>
            </a:r>
            <a:r>
              <a:rPr lang="en-US" b="1" dirty="0"/>
              <a:t>. Statements: 	All shirts are hats. </a:t>
            </a:r>
          </a:p>
          <a:p>
            <a:pPr>
              <a:buNone/>
            </a:pPr>
            <a:r>
              <a:rPr lang="en-US" b="1" dirty="0"/>
              <a:t>				No hat is suit. Some rings are suits. </a:t>
            </a:r>
          </a:p>
          <a:p>
            <a:pPr>
              <a:buNone/>
            </a:pPr>
            <a:r>
              <a:rPr lang="en-US" b="1" dirty="0"/>
              <a:t>				All rings are bangles. </a:t>
            </a:r>
          </a:p>
          <a:p>
            <a:pPr>
              <a:buNone/>
            </a:pPr>
            <a:r>
              <a:rPr lang="en-US" b="1" dirty="0"/>
              <a:t>Conclusions: I. Some rings are hats. </a:t>
            </a:r>
          </a:p>
          <a:p>
            <a:pPr>
              <a:buNone/>
            </a:pPr>
            <a:r>
              <a:rPr lang="en-US" b="1" dirty="0"/>
              <a:t>			  II. Some bangles are suits. </a:t>
            </a:r>
          </a:p>
          <a:p>
            <a:pPr>
              <a:buNone/>
            </a:pPr>
            <a:r>
              <a:rPr lang="en-US" b="1" dirty="0"/>
              <a:t>			  III. No ring is hat.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Only either I or III and II follow</a:t>
            </a:r>
          </a:p>
          <a:p>
            <a:pPr>
              <a:buNone/>
            </a:pPr>
            <a:endParaRPr 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27</a:t>
            </a:r>
            <a:r>
              <a:rPr lang="en-US" b="1" dirty="0"/>
              <a:t>. Statements: 	All shirts are hats. </a:t>
            </a:r>
          </a:p>
          <a:p>
            <a:pPr>
              <a:buNone/>
            </a:pPr>
            <a:r>
              <a:rPr lang="en-US" b="1" dirty="0"/>
              <a:t>				No hat is suit. Some rings are suits. </a:t>
            </a:r>
          </a:p>
          <a:p>
            <a:pPr>
              <a:buNone/>
            </a:pPr>
            <a:r>
              <a:rPr lang="en-US" b="1" dirty="0"/>
              <a:t>				All rings are bangles. </a:t>
            </a:r>
          </a:p>
          <a:p>
            <a:pPr>
              <a:buNone/>
            </a:pPr>
            <a:r>
              <a:rPr lang="en-US" b="1" dirty="0"/>
              <a:t>Conclusions: I. Some rings are hats. </a:t>
            </a:r>
          </a:p>
          <a:p>
            <a:pPr>
              <a:buNone/>
            </a:pPr>
            <a:r>
              <a:rPr lang="en-US" b="1" dirty="0"/>
              <a:t>			  II. Some bangles are suits. </a:t>
            </a:r>
          </a:p>
          <a:p>
            <a:pPr>
              <a:buNone/>
            </a:pPr>
            <a:r>
              <a:rPr lang="en-US" b="1" dirty="0"/>
              <a:t>			  III. No ring is hat.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solidFill>
                  <a:srgbClr val="FF0000"/>
                </a:solidFill>
              </a:rPr>
              <a:t>(5) Only either I or III and II follow</a:t>
            </a:r>
          </a:p>
          <a:p>
            <a:pPr>
              <a:buNone/>
            </a:pPr>
            <a:endParaRPr lang="en-US" b="1"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FFA4BEA-4DB9-44B9-89F3-ECAA5F6E37B3}"/>
                  </a:ext>
                </a:extLst>
              </p14:cNvPr>
              <p14:cNvContentPartPr/>
              <p14:nvPr/>
            </p14:nvContentPartPr>
            <p14:xfrm>
              <a:off x="5860440" y="2363400"/>
              <a:ext cx="5343480" cy="3391920"/>
            </p14:xfrm>
          </p:contentPart>
        </mc:Choice>
        <mc:Fallback xmlns="">
          <p:pic>
            <p:nvPicPr>
              <p:cNvPr id="4" name="Ink 3">
                <a:extLst>
                  <a:ext uri="{FF2B5EF4-FFF2-40B4-BE49-F238E27FC236}">
                    <a16:creationId xmlns:a16="http://schemas.microsoft.com/office/drawing/2014/main" id="{8FFA4BEA-4DB9-44B9-89F3-ECAA5F6E37B3}"/>
                  </a:ext>
                </a:extLst>
              </p:cNvPr>
              <p:cNvPicPr/>
              <p:nvPr/>
            </p:nvPicPr>
            <p:blipFill>
              <a:blip r:embed="rId3"/>
              <a:stretch>
                <a:fillRect/>
              </a:stretch>
            </p:blipFill>
            <p:spPr>
              <a:xfrm>
                <a:off x="5851080" y="2354040"/>
                <a:ext cx="5362200" cy="3410640"/>
              </a:xfrm>
              <a:prstGeom prst="rect">
                <a:avLst/>
              </a:prstGeom>
            </p:spPr>
          </p:pic>
        </mc:Fallback>
      </mc:AlternateContent>
    </p:spTree>
    <p:extLst>
      <p:ext uri="{BB962C8B-B14F-4D97-AF65-F5344CB8AC3E}">
        <p14:creationId xmlns:p14="http://schemas.microsoft.com/office/powerpoint/2010/main" val="40650465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28</a:t>
            </a:r>
            <a:r>
              <a:rPr lang="en-US" b="1" dirty="0"/>
              <a:t>. Statements: 	Some skies are rains. </a:t>
            </a:r>
          </a:p>
          <a:p>
            <a:pPr>
              <a:buNone/>
            </a:pPr>
            <a:r>
              <a:rPr lang="en-US" b="1" dirty="0"/>
              <a:t>				Some rains are stars. </a:t>
            </a:r>
          </a:p>
          <a:p>
            <a:pPr>
              <a:buNone/>
            </a:pPr>
            <a:r>
              <a:rPr lang="en-US" b="1" dirty="0"/>
              <a:t>				All stars are planets. </a:t>
            </a:r>
          </a:p>
          <a:p>
            <a:pPr>
              <a:buNone/>
            </a:pPr>
            <a:r>
              <a:rPr lang="en-US" b="1" dirty="0"/>
              <a:t>				All planets are clouds. </a:t>
            </a:r>
          </a:p>
          <a:p>
            <a:pPr>
              <a:buNone/>
            </a:pPr>
            <a:r>
              <a:rPr lang="en-US" b="1" dirty="0"/>
              <a:t>Conclusions: I. Some clouds are rains. </a:t>
            </a:r>
          </a:p>
          <a:p>
            <a:pPr>
              <a:buNone/>
            </a:pPr>
            <a:r>
              <a:rPr lang="en-US" b="1" dirty="0"/>
              <a:t>			  II. Some planets are skies. </a:t>
            </a:r>
          </a:p>
          <a:p>
            <a:pPr>
              <a:buNone/>
            </a:pPr>
            <a:r>
              <a:rPr lang="en-US" b="1" dirty="0"/>
              <a:t>			  III. Some planets are rains.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28</a:t>
            </a:r>
            <a:r>
              <a:rPr lang="en-US" b="1" dirty="0"/>
              <a:t>. Statements: 	Some skies are rains. </a:t>
            </a:r>
          </a:p>
          <a:p>
            <a:pPr>
              <a:buNone/>
            </a:pPr>
            <a:r>
              <a:rPr lang="en-US" b="1" dirty="0"/>
              <a:t>				Some rains are stars. </a:t>
            </a:r>
          </a:p>
          <a:p>
            <a:pPr>
              <a:buNone/>
            </a:pPr>
            <a:r>
              <a:rPr lang="en-US" b="1" dirty="0"/>
              <a:t>				All stars are planets. </a:t>
            </a:r>
          </a:p>
          <a:p>
            <a:pPr>
              <a:buNone/>
            </a:pPr>
            <a:r>
              <a:rPr lang="en-US" b="1" dirty="0"/>
              <a:t>				All planets are clouds. </a:t>
            </a:r>
          </a:p>
          <a:p>
            <a:pPr>
              <a:buNone/>
            </a:pPr>
            <a:r>
              <a:rPr lang="en-US" b="1" dirty="0"/>
              <a:t>Conclusions: I. Some clouds are rains. </a:t>
            </a:r>
          </a:p>
          <a:p>
            <a:pPr>
              <a:buNone/>
            </a:pPr>
            <a:r>
              <a:rPr lang="en-US" b="1" dirty="0"/>
              <a:t>			  II. Some planets are skies. </a:t>
            </a:r>
          </a:p>
          <a:p>
            <a:pPr>
              <a:buNone/>
            </a:pPr>
            <a:r>
              <a:rPr lang="en-US" b="1" dirty="0"/>
              <a:t>			  III. Some planets are rains. </a:t>
            </a:r>
          </a:p>
          <a:p>
            <a:pPr marL="457200" indent="-457200">
              <a:buAutoNum type="arabicParenBoth"/>
            </a:pPr>
            <a:r>
              <a:rPr lang="en-US" b="1" dirty="0"/>
              <a:t>Only I and II follow </a:t>
            </a:r>
          </a:p>
          <a:p>
            <a:pPr marL="457200" indent="-457200">
              <a:buNone/>
            </a:pPr>
            <a:r>
              <a:rPr lang="en-US" b="1" dirty="0">
                <a:solidFill>
                  <a:srgbClr val="FF0000"/>
                </a:solidFill>
              </a:rPr>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4C2231B-C256-4B94-9346-0ACB7118C6DB}"/>
                  </a:ext>
                </a:extLst>
              </p14:cNvPr>
              <p14:cNvContentPartPr/>
              <p14:nvPr/>
            </p14:nvContentPartPr>
            <p14:xfrm>
              <a:off x="5706360" y="1526760"/>
              <a:ext cx="5765760" cy="2500920"/>
            </p14:xfrm>
          </p:contentPart>
        </mc:Choice>
        <mc:Fallback xmlns="">
          <p:pic>
            <p:nvPicPr>
              <p:cNvPr id="4" name="Ink 3">
                <a:extLst>
                  <a:ext uri="{FF2B5EF4-FFF2-40B4-BE49-F238E27FC236}">
                    <a16:creationId xmlns:a16="http://schemas.microsoft.com/office/drawing/2014/main" id="{74C2231B-C256-4B94-9346-0ACB7118C6DB}"/>
                  </a:ext>
                </a:extLst>
              </p:cNvPr>
              <p:cNvPicPr/>
              <p:nvPr/>
            </p:nvPicPr>
            <p:blipFill>
              <a:blip r:embed="rId3"/>
              <a:stretch>
                <a:fillRect/>
              </a:stretch>
            </p:blipFill>
            <p:spPr>
              <a:xfrm>
                <a:off x="5697000" y="1517400"/>
                <a:ext cx="5784480" cy="2519640"/>
              </a:xfrm>
              <a:prstGeom prst="rect">
                <a:avLst/>
              </a:prstGeom>
            </p:spPr>
          </p:pic>
        </mc:Fallback>
      </mc:AlternateContent>
    </p:spTree>
    <p:extLst>
      <p:ext uri="{BB962C8B-B14F-4D97-AF65-F5344CB8AC3E}">
        <p14:creationId xmlns:p14="http://schemas.microsoft.com/office/powerpoint/2010/main" val="1517173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29</a:t>
            </a:r>
            <a:r>
              <a:rPr lang="en-US" b="1" dirty="0"/>
              <a:t>. Statements: 	All birds are goats. </a:t>
            </a:r>
          </a:p>
          <a:p>
            <a:pPr>
              <a:buNone/>
            </a:pPr>
            <a:r>
              <a:rPr lang="en-US" b="1" dirty="0"/>
              <a:t>				No goat is flower. </a:t>
            </a:r>
          </a:p>
          <a:p>
            <a:pPr>
              <a:buNone/>
            </a:pPr>
            <a:r>
              <a:rPr lang="en-US" b="1" dirty="0"/>
              <a:t>				Some flowers are mountains. </a:t>
            </a:r>
          </a:p>
          <a:p>
            <a:pPr>
              <a:buNone/>
            </a:pPr>
            <a:r>
              <a:rPr lang="en-US" b="1" dirty="0"/>
              <a:t>				Some mountains are nets. </a:t>
            </a:r>
          </a:p>
          <a:p>
            <a:pPr>
              <a:buNone/>
            </a:pPr>
            <a:r>
              <a:rPr lang="en-US" b="1" dirty="0"/>
              <a:t>Conclusions: I. Some nets are goats. 	</a:t>
            </a:r>
          </a:p>
          <a:p>
            <a:pPr>
              <a:buNone/>
            </a:pPr>
            <a:r>
              <a:rPr lang="en-US" b="1" dirty="0"/>
              <a:t>			  II. No net is goat. </a:t>
            </a:r>
          </a:p>
          <a:p>
            <a:pPr>
              <a:buNone/>
            </a:pPr>
            <a:r>
              <a:rPr lang="en-US" b="1" dirty="0"/>
              <a:t>			  III. Some mountains are birds.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either I or II follows </a:t>
            </a:r>
          </a:p>
          <a:p>
            <a:pPr marL="457200" indent="-457200">
              <a:buNone/>
            </a:pPr>
            <a:r>
              <a:rPr lang="en-US" b="1" dirty="0"/>
              <a:t>(4) Only II follows </a:t>
            </a:r>
          </a:p>
          <a:p>
            <a:pPr marL="457200" indent="-457200">
              <a:buNone/>
            </a:pPr>
            <a:r>
              <a:rPr lang="en-US" b="1" dirty="0"/>
              <a:t>(5) Only III follows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29</a:t>
            </a:r>
            <a:r>
              <a:rPr lang="en-US" b="1" dirty="0"/>
              <a:t>. Statements: 	All birds are goats. </a:t>
            </a:r>
          </a:p>
          <a:p>
            <a:pPr>
              <a:buNone/>
            </a:pPr>
            <a:r>
              <a:rPr lang="en-US" b="1" dirty="0"/>
              <a:t>				No goat is flower. </a:t>
            </a:r>
          </a:p>
          <a:p>
            <a:pPr>
              <a:buNone/>
            </a:pPr>
            <a:r>
              <a:rPr lang="en-US" b="1" dirty="0"/>
              <a:t>				Some flowers are mountains. </a:t>
            </a:r>
          </a:p>
          <a:p>
            <a:pPr>
              <a:buNone/>
            </a:pPr>
            <a:r>
              <a:rPr lang="en-US" b="1" dirty="0"/>
              <a:t>				Some mountains are nets. </a:t>
            </a:r>
          </a:p>
          <a:p>
            <a:pPr>
              <a:buNone/>
            </a:pPr>
            <a:r>
              <a:rPr lang="en-US" b="1" dirty="0"/>
              <a:t>Conclusions: I. Some nets are goats. 	</a:t>
            </a:r>
          </a:p>
          <a:p>
            <a:pPr>
              <a:buNone/>
            </a:pPr>
            <a:r>
              <a:rPr lang="en-US" b="1" dirty="0"/>
              <a:t>			  II. No net is goat. </a:t>
            </a:r>
          </a:p>
          <a:p>
            <a:pPr>
              <a:buNone/>
            </a:pPr>
            <a:r>
              <a:rPr lang="en-US" b="1" dirty="0"/>
              <a:t>			  III. Some mountains are birds.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solidFill>
                  <a:srgbClr val="FF0000"/>
                </a:solidFill>
              </a:rPr>
              <a:t>(3) Only either I or II follows </a:t>
            </a:r>
          </a:p>
          <a:p>
            <a:pPr marL="457200" indent="-457200">
              <a:buNone/>
            </a:pPr>
            <a:r>
              <a:rPr lang="en-US" b="1" dirty="0"/>
              <a:t>(4) Only II follows </a:t>
            </a:r>
          </a:p>
          <a:p>
            <a:pPr marL="457200" indent="-457200">
              <a:buNone/>
            </a:pPr>
            <a:r>
              <a:rPr lang="en-US" b="1" dirty="0"/>
              <a:t>(5) Only III follows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BAF9CC0-92E2-4571-98E1-541833B19470}"/>
                  </a:ext>
                </a:extLst>
              </p14:cNvPr>
              <p14:cNvContentPartPr/>
              <p14:nvPr/>
            </p14:nvContentPartPr>
            <p14:xfrm>
              <a:off x="5619600" y="1216440"/>
              <a:ext cx="5565960" cy="3086280"/>
            </p14:xfrm>
          </p:contentPart>
        </mc:Choice>
        <mc:Fallback xmlns="">
          <p:pic>
            <p:nvPicPr>
              <p:cNvPr id="4" name="Ink 3">
                <a:extLst>
                  <a:ext uri="{FF2B5EF4-FFF2-40B4-BE49-F238E27FC236}">
                    <a16:creationId xmlns:a16="http://schemas.microsoft.com/office/drawing/2014/main" id="{2BAF9CC0-92E2-4571-98E1-541833B19470}"/>
                  </a:ext>
                </a:extLst>
              </p:cNvPr>
              <p:cNvPicPr/>
              <p:nvPr/>
            </p:nvPicPr>
            <p:blipFill>
              <a:blip r:embed="rId3"/>
              <a:stretch>
                <a:fillRect/>
              </a:stretch>
            </p:blipFill>
            <p:spPr>
              <a:xfrm>
                <a:off x="5610240" y="1207080"/>
                <a:ext cx="5584680" cy="3105000"/>
              </a:xfrm>
              <a:prstGeom prst="rect">
                <a:avLst/>
              </a:prstGeom>
            </p:spPr>
          </p:pic>
        </mc:Fallback>
      </mc:AlternateContent>
    </p:spTree>
    <p:extLst>
      <p:ext uri="{BB962C8B-B14F-4D97-AF65-F5344CB8AC3E}">
        <p14:creationId xmlns:p14="http://schemas.microsoft.com/office/powerpoint/2010/main" val="234789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334" y="752354"/>
            <a:ext cx="11459569" cy="1938992"/>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1.) All STATEMENT</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All statement is written in the format “ALL A are B”, here A and B represent the subject and object of the statement.</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Venn diagram</a:t>
            </a:r>
            <a:endParaRPr lang="en-IN" sz="2400" dirty="0">
              <a:latin typeface="Arial" panose="020B0604020202020204" pitchFamily="34" charset="0"/>
              <a:cs typeface="Arial" panose="020B0604020202020204" pitchFamily="34" charset="0"/>
            </a:endParaRPr>
          </a:p>
        </p:txBody>
      </p:sp>
      <p:pic>
        <p:nvPicPr>
          <p:cNvPr id="3" name="Picture 2" descr="SYLLOGISM MADE EASY"/>
          <p:cNvPicPr/>
          <p:nvPr/>
        </p:nvPicPr>
        <p:blipFill>
          <a:blip r:embed="rId2">
            <a:extLst>
              <a:ext uri="{28A0092B-C50C-407E-A947-70E740481C1C}">
                <a14:useLocalDpi xmlns:a14="http://schemas.microsoft.com/office/drawing/2010/main" val="0"/>
              </a:ext>
            </a:extLst>
          </a:blip>
          <a:srcRect/>
          <a:stretch>
            <a:fillRect/>
          </a:stretch>
        </p:blipFill>
        <p:spPr bwMode="auto">
          <a:xfrm>
            <a:off x="10126775" y="2110321"/>
            <a:ext cx="1419225" cy="1162050"/>
          </a:xfrm>
          <a:prstGeom prst="rect">
            <a:avLst/>
          </a:prstGeom>
          <a:noFill/>
          <a:ln>
            <a:noFill/>
          </a:ln>
        </p:spPr>
      </p:pic>
      <p:pic>
        <p:nvPicPr>
          <p:cNvPr id="4" name="Picture 3" descr="C:\Users\neeraj\Desktop\Movenent all.png"/>
          <p:cNvPicPr/>
          <p:nvPr/>
        </p:nvPicPr>
        <p:blipFill>
          <a:blip r:embed="rId3">
            <a:extLst>
              <a:ext uri="{28A0092B-C50C-407E-A947-70E740481C1C}">
                <a14:useLocalDpi xmlns:a14="http://schemas.microsoft.com/office/drawing/2010/main" val="0"/>
              </a:ext>
            </a:extLst>
          </a:blip>
          <a:srcRect/>
          <a:stretch>
            <a:fillRect/>
          </a:stretch>
        </p:blipFill>
        <p:spPr bwMode="auto">
          <a:xfrm>
            <a:off x="3234983" y="2691346"/>
            <a:ext cx="5383267" cy="3093864"/>
          </a:xfrm>
          <a:prstGeom prst="rect">
            <a:avLst/>
          </a:prstGeom>
          <a:noFill/>
          <a:ln>
            <a:noFill/>
          </a:ln>
        </p:spPr>
      </p:pic>
    </p:spTree>
    <p:extLst>
      <p:ext uri="{BB962C8B-B14F-4D97-AF65-F5344CB8AC3E}">
        <p14:creationId xmlns:p14="http://schemas.microsoft.com/office/powerpoint/2010/main" val="1785336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30</a:t>
            </a:r>
            <a:r>
              <a:rPr lang="en-US" b="1" dirty="0"/>
              <a:t>. Statements: Some leaves are skies. </a:t>
            </a:r>
          </a:p>
          <a:p>
            <a:pPr>
              <a:buNone/>
            </a:pPr>
            <a:r>
              <a:rPr lang="en-US" b="1" dirty="0"/>
              <a:t>				All skies are clouds. </a:t>
            </a:r>
          </a:p>
          <a:p>
            <a:pPr>
              <a:buNone/>
            </a:pPr>
            <a:r>
              <a:rPr lang="en-US" b="1" dirty="0"/>
              <a:t>				No cloud is a boat. </a:t>
            </a:r>
          </a:p>
          <a:p>
            <a:pPr>
              <a:buNone/>
            </a:pPr>
            <a:r>
              <a:rPr lang="en-US" b="1" dirty="0"/>
              <a:t>Conclusions: I. Some boats are leaves. </a:t>
            </a:r>
          </a:p>
          <a:p>
            <a:pPr>
              <a:buNone/>
            </a:pPr>
            <a:r>
              <a:rPr lang="en-US" b="1" dirty="0"/>
              <a:t>			  II. Some clouds are leaves. </a:t>
            </a:r>
          </a:p>
          <a:p>
            <a:pPr>
              <a:buNone/>
            </a:pPr>
            <a:r>
              <a:rPr lang="en-US" b="1" dirty="0"/>
              <a:t>			  III. All skies are leaves. </a:t>
            </a:r>
          </a:p>
          <a:p>
            <a:pPr>
              <a:buNone/>
            </a:pPr>
            <a:r>
              <a:rPr lang="en-US" b="1" dirty="0"/>
              <a:t>			  IV. No leaf is a boat. </a:t>
            </a:r>
          </a:p>
          <a:p>
            <a:pPr marL="457200" indent="-457200">
              <a:buAutoNum type="arabicParenBoth"/>
            </a:pPr>
            <a:r>
              <a:rPr lang="en-US" b="1" dirty="0"/>
              <a:t>Only I, II and IV follow </a:t>
            </a:r>
          </a:p>
          <a:p>
            <a:pPr marL="457200" indent="-457200">
              <a:buNone/>
            </a:pPr>
            <a:r>
              <a:rPr lang="en-US" b="1" dirty="0"/>
              <a:t>(2) Only II, III and IV follow </a:t>
            </a:r>
          </a:p>
          <a:p>
            <a:pPr marL="457200" indent="-457200">
              <a:buNone/>
            </a:pPr>
            <a:r>
              <a:rPr lang="en-US" b="1" dirty="0"/>
              <a:t>(3) Either I or IV and II follow </a:t>
            </a:r>
          </a:p>
          <a:p>
            <a:pPr marL="457200" indent="-457200">
              <a:buNone/>
            </a:pPr>
            <a:r>
              <a:rPr lang="en-US" b="1" dirty="0"/>
              <a:t>(4) Either I or IV and III follow </a:t>
            </a:r>
          </a:p>
          <a:p>
            <a:pPr marL="457200" indent="-457200">
              <a:buNone/>
            </a:pPr>
            <a:r>
              <a:rPr lang="en-US" b="1" dirty="0"/>
              <a:t>(5) None of these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30</a:t>
            </a:r>
            <a:r>
              <a:rPr lang="en-US" b="1" dirty="0"/>
              <a:t>. Statements: Some leaves are skies. </a:t>
            </a:r>
          </a:p>
          <a:p>
            <a:pPr>
              <a:buNone/>
            </a:pPr>
            <a:r>
              <a:rPr lang="en-US" b="1" dirty="0"/>
              <a:t>				All skies are clouds. </a:t>
            </a:r>
          </a:p>
          <a:p>
            <a:pPr>
              <a:buNone/>
            </a:pPr>
            <a:r>
              <a:rPr lang="en-US" b="1" dirty="0"/>
              <a:t>				No cloud is a boat. </a:t>
            </a:r>
          </a:p>
          <a:p>
            <a:pPr>
              <a:buNone/>
            </a:pPr>
            <a:r>
              <a:rPr lang="en-US" b="1" dirty="0"/>
              <a:t>Conclusions: I. Some boats are leaves. </a:t>
            </a:r>
          </a:p>
          <a:p>
            <a:pPr>
              <a:buNone/>
            </a:pPr>
            <a:r>
              <a:rPr lang="en-US" b="1" dirty="0"/>
              <a:t>			  II. Some clouds are leaves. </a:t>
            </a:r>
          </a:p>
          <a:p>
            <a:pPr>
              <a:buNone/>
            </a:pPr>
            <a:r>
              <a:rPr lang="en-US" b="1" dirty="0"/>
              <a:t>			  III. All skies are leaves. </a:t>
            </a:r>
          </a:p>
          <a:p>
            <a:pPr>
              <a:buNone/>
            </a:pPr>
            <a:r>
              <a:rPr lang="en-US" b="1" dirty="0"/>
              <a:t>			  IV. No leaf is a boat. </a:t>
            </a:r>
          </a:p>
          <a:p>
            <a:pPr marL="457200" indent="-457200">
              <a:buAutoNum type="arabicParenBoth"/>
            </a:pPr>
            <a:r>
              <a:rPr lang="en-US" b="1" dirty="0"/>
              <a:t>Only I, II and IV follow </a:t>
            </a:r>
          </a:p>
          <a:p>
            <a:pPr marL="457200" indent="-457200">
              <a:buNone/>
            </a:pPr>
            <a:r>
              <a:rPr lang="en-US" b="1" dirty="0"/>
              <a:t>(2) Only II, III and IV follow </a:t>
            </a:r>
          </a:p>
          <a:p>
            <a:pPr marL="457200" indent="-457200">
              <a:buNone/>
            </a:pPr>
            <a:r>
              <a:rPr lang="en-US" b="1" dirty="0">
                <a:solidFill>
                  <a:srgbClr val="FF0000"/>
                </a:solidFill>
              </a:rPr>
              <a:t>(3) Either I or IV and II follow </a:t>
            </a:r>
          </a:p>
          <a:p>
            <a:pPr marL="457200" indent="-457200">
              <a:buNone/>
            </a:pPr>
            <a:r>
              <a:rPr lang="en-US" b="1" dirty="0"/>
              <a:t>(4) Either I or IV and III follow </a:t>
            </a:r>
          </a:p>
          <a:p>
            <a:pPr marL="457200" indent="-457200">
              <a:buNone/>
            </a:pPr>
            <a:r>
              <a:rPr lang="en-US" b="1" dirty="0"/>
              <a:t>(5) None of these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98B96C7-ACA2-4D27-9933-5FF811F595F6}"/>
                  </a:ext>
                </a:extLst>
              </p14:cNvPr>
              <p14:cNvContentPartPr/>
              <p14:nvPr/>
            </p14:nvContentPartPr>
            <p14:xfrm>
              <a:off x="5502600" y="1507320"/>
              <a:ext cx="5035680" cy="2737800"/>
            </p14:xfrm>
          </p:contentPart>
        </mc:Choice>
        <mc:Fallback xmlns="">
          <p:pic>
            <p:nvPicPr>
              <p:cNvPr id="4" name="Ink 3">
                <a:extLst>
                  <a:ext uri="{FF2B5EF4-FFF2-40B4-BE49-F238E27FC236}">
                    <a16:creationId xmlns:a16="http://schemas.microsoft.com/office/drawing/2014/main" id="{F98B96C7-ACA2-4D27-9933-5FF811F595F6}"/>
                  </a:ext>
                </a:extLst>
              </p:cNvPr>
              <p:cNvPicPr/>
              <p:nvPr/>
            </p:nvPicPr>
            <p:blipFill>
              <a:blip r:embed="rId3"/>
              <a:stretch>
                <a:fillRect/>
              </a:stretch>
            </p:blipFill>
            <p:spPr>
              <a:xfrm>
                <a:off x="5493240" y="1497960"/>
                <a:ext cx="5054400" cy="2756520"/>
              </a:xfrm>
              <a:prstGeom prst="rect">
                <a:avLst/>
              </a:prstGeom>
            </p:spPr>
          </p:pic>
        </mc:Fallback>
      </mc:AlternateContent>
    </p:spTree>
    <p:extLst>
      <p:ext uri="{BB962C8B-B14F-4D97-AF65-F5344CB8AC3E}">
        <p14:creationId xmlns:p14="http://schemas.microsoft.com/office/powerpoint/2010/main" val="26315438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31</a:t>
            </a:r>
            <a:r>
              <a:rPr lang="en-US" b="1" dirty="0"/>
              <a:t>. Statements: 	No building is white. </a:t>
            </a:r>
          </a:p>
          <a:p>
            <a:pPr>
              <a:buNone/>
            </a:pPr>
            <a:r>
              <a:rPr lang="en-US" b="1" dirty="0"/>
              <a:t>				All whites are oranges. </a:t>
            </a:r>
          </a:p>
          <a:p>
            <a:pPr>
              <a:buNone/>
            </a:pPr>
            <a:r>
              <a:rPr lang="en-US" b="1" dirty="0"/>
              <a:t>				Some oranges are waters. </a:t>
            </a:r>
          </a:p>
          <a:p>
            <a:pPr>
              <a:buNone/>
            </a:pPr>
            <a:r>
              <a:rPr lang="en-US" b="1" dirty="0"/>
              <a:t>Conclusions: I. No building is water. </a:t>
            </a:r>
          </a:p>
          <a:p>
            <a:pPr>
              <a:buNone/>
            </a:pPr>
            <a:r>
              <a:rPr lang="en-US" b="1" dirty="0"/>
              <a:t>			  II. No orange is a building. </a:t>
            </a:r>
          </a:p>
          <a:p>
            <a:pPr>
              <a:buNone/>
            </a:pPr>
            <a:r>
              <a:rPr lang="en-US" b="1" dirty="0"/>
              <a:t>			  III. Some oranges are whites. </a:t>
            </a:r>
          </a:p>
          <a:p>
            <a:pPr>
              <a:buNone/>
            </a:pPr>
            <a:r>
              <a:rPr lang="en-US" b="1" dirty="0"/>
              <a:t>			  IV. Some waters are building. </a:t>
            </a:r>
          </a:p>
          <a:p>
            <a:pPr marL="457200" indent="-457200">
              <a:buAutoNum type="arabicParenBoth"/>
            </a:pPr>
            <a:r>
              <a:rPr lang="en-US" b="1" dirty="0"/>
              <a:t>Either I or IV and II follow </a:t>
            </a:r>
          </a:p>
          <a:p>
            <a:pPr marL="457200" indent="-457200">
              <a:buNone/>
            </a:pPr>
            <a:r>
              <a:rPr lang="en-US" b="1" dirty="0"/>
              <a:t>(2) Either I or IV and III follow </a:t>
            </a:r>
          </a:p>
          <a:p>
            <a:pPr marL="457200" indent="-457200">
              <a:buNone/>
            </a:pPr>
            <a:r>
              <a:rPr lang="en-US" b="1" dirty="0"/>
              <a:t>(3) Either I or IV follows </a:t>
            </a:r>
          </a:p>
          <a:p>
            <a:pPr marL="457200" indent="-457200">
              <a:buNone/>
            </a:pPr>
            <a:r>
              <a:rPr lang="en-US" b="1" dirty="0"/>
              <a:t>(4) None follows </a:t>
            </a:r>
          </a:p>
          <a:p>
            <a:pPr marL="457200" indent="-457200">
              <a:buNone/>
            </a:pPr>
            <a:r>
              <a:rPr lang="en-US" b="1" dirty="0"/>
              <a:t>(5) Either I or IV and II and III follow</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31</a:t>
            </a:r>
            <a:r>
              <a:rPr lang="en-US" b="1" dirty="0"/>
              <a:t>. Statements: 	No building is white. </a:t>
            </a:r>
          </a:p>
          <a:p>
            <a:pPr>
              <a:buNone/>
            </a:pPr>
            <a:r>
              <a:rPr lang="en-US" b="1" dirty="0"/>
              <a:t>				All whites are oranges. </a:t>
            </a:r>
          </a:p>
          <a:p>
            <a:pPr>
              <a:buNone/>
            </a:pPr>
            <a:r>
              <a:rPr lang="en-US" b="1" dirty="0"/>
              <a:t>				Some oranges are waters. </a:t>
            </a:r>
          </a:p>
          <a:p>
            <a:pPr>
              <a:buNone/>
            </a:pPr>
            <a:r>
              <a:rPr lang="en-US" b="1" dirty="0"/>
              <a:t>Conclusions: I. No building is water. </a:t>
            </a:r>
          </a:p>
          <a:p>
            <a:pPr>
              <a:buNone/>
            </a:pPr>
            <a:r>
              <a:rPr lang="en-US" b="1" dirty="0"/>
              <a:t>			  II. No orange is a building. </a:t>
            </a:r>
          </a:p>
          <a:p>
            <a:pPr>
              <a:buNone/>
            </a:pPr>
            <a:r>
              <a:rPr lang="en-US" b="1" dirty="0"/>
              <a:t>			  III. Some oranges are whites. </a:t>
            </a:r>
          </a:p>
          <a:p>
            <a:pPr>
              <a:buNone/>
            </a:pPr>
            <a:r>
              <a:rPr lang="en-US" b="1" dirty="0"/>
              <a:t>			  IV. Some waters are building. </a:t>
            </a:r>
          </a:p>
          <a:p>
            <a:pPr marL="457200" indent="-457200">
              <a:buAutoNum type="arabicParenBoth"/>
            </a:pPr>
            <a:r>
              <a:rPr lang="en-US" b="1" dirty="0"/>
              <a:t>Either I or IV and II follow </a:t>
            </a:r>
          </a:p>
          <a:p>
            <a:pPr marL="457200" indent="-457200">
              <a:buNone/>
            </a:pPr>
            <a:r>
              <a:rPr lang="en-US" b="1" dirty="0">
                <a:solidFill>
                  <a:srgbClr val="FF0000"/>
                </a:solidFill>
              </a:rPr>
              <a:t>(2) Either I or IV and III follow </a:t>
            </a:r>
          </a:p>
          <a:p>
            <a:pPr marL="457200" indent="-457200">
              <a:buNone/>
            </a:pPr>
            <a:r>
              <a:rPr lang="en-US" b="1" dirty="0"/>
              <a:t>(3) Either I or IV follows </a:t>
            </a:r>
          </a:p>
          <a:p>
            <a:pPr marL="457200" indent="-457200">
              <a:buNone/>
            </a:pPr>
            <a:r>
              <a:rPr lang="en-US" b="1" dirty="0"/>
              <a:t>(4) None follows </a:t>
            </a:r>
          </a:p>
          <a:p>
            <a:pPr marL="457200" indent="-457200">
              <a:buNone/>
            </a:pPr>
            <a:r>
              <a:rPr lang="en-US" b="1" dirty="0"/>
              <a:t>(5) Either I or IV and II and III follow</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F2DEDAA-F0D6-4D2C-8FEE-2F33ECF53C65}"/>
                  </a:ext>
                </a:extLst>
              </p14:cNvPr>
              <p14:cNvContentPartPr/>
              <p14:nvPr/>
            </p14:nvContentPartPr>
            <p14:xfrm>
              <a:off x="5437080" y="1314000"/>
              <a:ext cx="5235480" cy="2867400"/>
            </p14:xfrm>
          </p:contentPart>
        </mc:Choice>
        <mc:Fallback xmlns="">
          <p:pic>
            <p:nvPicPr>
              <p:cNvPr id="4" name="Ink 3">
                <a:extLst>
                  <a:ext uri="{FF2B5EF4-FFF2-40B4-BE49-F238E27FC236}">
                    <a16:creationId xmlns:a16="http://schemas.microsoft.com/office/drawing/2014/main" id="{DF2DEDAA-F0D6-4D2C-8FEE-2F33ECF53C65}"/>
                  </a:ext>
                </a:extLst>
              </p:cNvPr>
              <p:cNvPicPr/>
              <p:nvPr/>
            </p:nvPicPr>
            <p:blipFill>
              <a:blip r:embed="rId3"/>
              <a:stretch>
                <a:fillRect/>
              </a:stretch>
            </p:blipFill>
            <p:spPr>
              <a:xfrm>
                <a:off x="5427720" y="1304640"/>
                <a:ext cx="5254200" cy="2886120"/>
              </a:xfrm>
              <a:prstGeom prst="rect">
                <a:avLst/>
              </a:prstGeom>
            </p:spPr>
          </p:pic>
        </mc:Fallback>
      </mc:AlternateContent>
    </p:spTree>
    <p:extLst>
      <p:ext uri="{BB962C8B-B14F-4D97-AF65-F5344CB8AC3E}">
        <p14:creationId xmlns:p14="http://schemas.microsoft.com/office/powerpoint/2010/main" val="26527806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a:latin typeface="Arial Black" pitchFamily="34" charset="0"/>
              </a:rPr>
              <a:t>Q 32</a:t>
            </a:r>
            <a:r>
              <a:rPr lang="en-US" b="1"/>
              <a:t>. </a:t>
            </a:r>
            <a:r>
              <a:rPr lang="en-US" b="1" dirty="0"/>
              <a:t>Statements: 	Some mangoes are apples. </a:t>
            </a:r>
          </a:p>
          <a:p>
            <a:pPr>
              <a:buNone/>
            </a:pPr>
            <a:r>
              <a:rPr lang="en-US" b="1" dirty="0"/>
              <a:t>				Some bananas are apples. </a:t>
            </a:r>
          </a:p>
          <a:p>
            <a:pPr>
              <a:buNone/>
            </a:pPr>
            <a:r>
              <a:rPr lang="en-US" b="1" dirty="0"/>
              <a:t>				Some branches are bananas. </a:t>
            </a:r>
          </a:p>
          <a:p>
            <a:pPr>
              <a:buNone/>
            </a:pPr>
            <a:r>
              <a:rPr lang="en-US" b="1" dirty="0"/>
              <a:t>Conclusions: I. Some mangoes are bananas. </a:t>
            </a:r>
          </a:p>
          <a:p>
            <a:pPr>
              <a:buNone/>
            </a:pPr>
            <a:r>
              <a:rPr lang="en-US" b="1" dirty="0"/>
              <a:t>			  II. Some branches are apples. </a:t>
            </a:r>
          </a:p>
          <a:p>
            <a:pPr>
              <a:buNone/>
            </a:pPr>
            <a:r>
              <a:rPr lang="en-US" b="1" dirty="0"/>
              <a:t>			  III. Some branches are mangoes. </a:t>
            </a:r>
          </a:p>
          <a:p>
            <a:pPr>
              <a:buNone/>
            </a:pPr>
            <a:r>
              <a:rPr lang="en-US" b="1" dirty="0"/>
              <a:t>			  IV. All apples are mangoes. </a:t>
            </a:r>
          </a:p>
          <a:p>
            <a:pPr marL="457200" indent="-457200">
              <a:buAutoNum type="arabicParenBoth"/>
            </a:pPr>
            <a:r>
              <a:rPr lang="en-US" b="1" dirty="0"/>
              <a:t>None follows </a:t>
            </a:r>
          </a:p>
          <a:p>
            <a:pPr marL="457200" indent="-457200">
              <a:buNone/>
            </a:pPr>
            <a:r>
              <a:rPr lang="en-US" b="1" dirty="0"/>
              <a:t>(2) Only I and II follow </a:t>
            </a:r>
          </a:p>
          <a:p>
            <a:pPr marL="457200" indent="-457200">
              <a:buNone/>
            </a:pPr>
            <a:r>
              <a:rPr lang="en-US" b="1" dirty="0"/>
              <a:t>(3) Only III and IV follow </a:t>
            </a:r>
          </a:p>
          <a:p>
            <a:pPr marL="457200" indent="-457200">
              <a:buNone/>
            </a:pPr>
            <a:r>
              <a:rPr lang="en-US" b="1" dirty="0"/>
              <a:t>(4) Only I and IV follow </a:t>
            </a:r>
          </a:p>
          <a:p>
            <a:pPr marL="457200" indent="-457200">
              <a:buNone/>
            </a:pPr>
            <a:r>
              <a:rPr lang="en-US" b="1" dirty="0"/>
              <a:t>(5) All follow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32</a:t>
            </a:r>
            <a:r>
              <a:rPr lang="en-US" b="1" dirty="0"/>
              <a:t>. Statements: 	Some mangoes are apples. </a:t>
            </a:r>
          </a:p>
          <a:p>
            <a:pPr>
              <a:buNone/>
            </a:pPr>
            <a:r>
              <a:rPr lang="en-US" b="1" dirty="0"/>
              <a:t>				Some bananas are apples. </a:t>
            </a:r>
          </a:p>
          <a:p>
            <a:pPr>
              <a:buNone/>
            </a:pPr>
            <a:r>
              <a:rPr lang="en-US" b="1" dirty="0"/>
              <a:t>				Some branches are bananas. </a:t>
            </a:r>
          </a:p>
          <a:p>
            <a:pPr>
              <a:buNone/>
            </a:pPr>
            <a:r>
              <a:rPr lang="en-US" b="1" dirty="0"/>
              <a:t>Conclusions: I. Some mangoes are bananas. </a:t>
            </a:r>
          </a:p>
          <a:p>
            <a:pPr>
              <a:buNone/>
            </a:pPr>
            <a:r>
              <a:rPr lang="en-US" b="1" dirty="0"/>
              <a:t>			  II. Some branches are apples. </a:t>
            </a:r>
          </a:p>
          <a:p>
            <a:pPr>
              <a:buNone/>
            </a:pPr>
            <a:r>
              <a:rPr lang="en-US" b="1" dirty="0"/>
              <a:t>			  III. Some branches are mangoes. </a:t>
            </a:r>
          </a:p>
          <a:p>
            <a:pPr>
              <a:buNone/>
            </a:pPr>
            <a:r>
              <a:rPr lang="en-US" b="1" dirty="0"/>
              <a:t>			  IV. All apples are mangoes. </a:t>
            </a:r>
          </a:p>
          <a:p>
            <a:pPr marL="457200" indent="-457200">
              <a:buAutoNum type="arabicParenBoth"/>
            </a:pPr>
            <a:r>
              <a:rPr lang="en-US" b="1" dirty="0">
                <a:solidFill>
                  <a:srgbClr val="FF0000"/>
                </a:solidFill>
              </a:rPr>
              <a:t>None follows </a:t>
            </a:r>
          </a:p>
          <a:p>
            <a:pPr marL="457200" indent="-457200">
              <a:buNone/>
            </a:pPr>
            <a:r>
              <a:rPr lang="en-US" b="1" dirty="0"/>
              <a:t>(2) Only I and II follow </a:t>
            </a:r>
          </a:p>
          <a:p>
            <a:pPr marL="457200" indent="-457200">
              <a:buNone/>
            </a:pPr>
            <a:r>
              <a:rPr lang="en-US" b="1" dirty="0"/>
              <a:t>(3) Only III and IV follow </a:t>
            </a:r>
          </a:p>
          <a:p>
            <a:pPr marL="457200" indent="-457200">
              <a:buNone/>
            </a:pPr>
            <a:r>
              <a:rPr lang="en-US" b="1" dirty="0"/>
              <a:t>(4) Only I and IV follow </a:t>
            </a:r>
          </a:p>
          <a:p>
            <a:pPr marL="457200" indent="-457200">
              <a:buNone/>
            </a:pPr>
            <a:r>
              <a:rPr lang="en-US" b="1" dirty="0"/>
              <a:t>(5) All follow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EB68BA1-A444-4A9A-90E1-34B41C3F6094}"/>
                  </a:ext>
                </a:extLst>
              </p14:cNvPr>
              <p14:cNvContentPartPr/>
              <p14:nvPr/>
            </p14:nvContentPartPr>
            <p14:xfrm>
              <a:off x="6444720" y="1337760"/>
              <a:ext cx="4245480" cy="2918880"/>
            </p14:xfrm>
          </p:contentPart>
        </mc:Choice>
        <mc:Fallback xmlns="">
          <p:pic>
            <p:nvPicPr>
              <p:cNvPr id="4" name="Ink 3">
                <a:extLst>
                  <a:ext uri="{FF2B5EF4-FFF2-40B4-BE49-F238E27FC236}">
                    <a16:creationId xmlns:a16="http://schemas.microsoft.com/office/drawing/2014/main" id="{5EB68BA1-A444-4A9A-90E1-34B41C3F6094}"/>
                  </a:ext>
                </a:extLst>
              </p:cNvPr>
              <p:cNvPicPr/>
              <p:nvPr/>
            </p:nvPicPr>
            <p:blipFill>
              <a:blip r:embed="rId3"/>
              <a:stretch>
                <a:fillRect/>
              </a:stretch>
            </p:blipFill>
            <p:spPr>
              <a:xfrm>
                <a:off x="6435360" y="1328400"/>
                <a:ext cx="4264200" cy="2937600"/>
              </a:xfrm>
              <a:prstGeom prst="rect">
                <a:avLst/>
              </a:prstGeom>
            </p:spPr>
          </p:pic>
        </mc:Fallback>
      </mc:AlternateContent>
    </p:spTree>
    <p:extLst>
      <p:ext uri="{BB962C8B-B14F-4D97-AF65-F5344CB8AC3E}">
        <p14:creationId xmlns:p14="http://schemas.microsoft.com/office/powerpoint/2010/main" val="37001815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REASONING</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sz="6600" b="1" dirty="0">
              <a:solidFill>
                <a:schemeClr val="tx1">
                  <a:lumMod val="95000"/>
                  <a:lumOff val="5000"/>
                </a:schemeClr>
              </a:solidFill>
              <a:latin typeface="Arial Black" pitchFamily="34" charset="0"/>
            </a:endParaRPr>
          </a:p>
          <a:p>
            <a:pPr>
              <a:buNone/>
            </a:pPr>
            <a:r>
              <a:rPr lang="en-US" sz="6600" b="1" dirty="0">
                <a:solidFill>
                  <a:schemeClr val="tx1">
                    <a:lumMod val="95000"/>
                    <a:lumOff val="5000"/>
                  </a:schemeClr>
                </a:solidFill>
                <a:latin typeface="Arial Black" pitchFamily="34" charset="0"/>
              </a:rPr>
              <a:t>				 </a:t>
            </a:r>
            <a:r>
              <a:rPr lang="en-US" sz="6600" b="1" dirty="0">
                <a:solidFill>
                  <a:srgbClr val="FF0000"/>
                </a:solidFill>
                <a:latin typeface="Arial Black" pitchFamily="34" charset="0"/>
              </a:rPr>
              <a:t>THANK YOU</a:t>
            </a: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112628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949" y="883271"/>
            <a:ext cx="3890424" cy="461665"/>
          </a:xfrm>
          <a:prstGeom prst="rect">
            <a:avLst/>
          </a:prstGeom>
        </p:spPr>
        <p:txBody>
          <a:bodyPr wrap="none">
            <a:spAutoFit/>
          </a:bodyPr>
          <a:lstStyle/>
          <a:p>
            <a:r>
              <a:rPr lang="en-US" sz="2400" b="1" dirty="0">
                <a:solidFill>
                  <a:srgbClr val="FF0000"/>
                </a:solidFill>
                <a:latin typeface="Arial Black" panose="020B0A04020102020204" pitchFamily="34" charset="0"/>
              </a:rPr>
              <a:t>2.) SOME STATEMENT</a:t>
            </a:r>
          </a:p>
        </p:txBody>
      </p:sp>
      <p:sp>
        <p:nvSpPr>
          <p:cNvPr id="3" name="Rectangle 2"/>
          <p:cNvSpPr/>
          <p:nvPr/>
        </p:nvSpPr>
        <p:spPr>
          <a:xfrm>
            <a:off x="918949" y="1344936"/>
            <a:ext cx="986278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Some statement is written in the format “Some A are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some new.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8161" y="2820147"/>
            <a:ext cx="5777455" cy="3240635"/>
          </a:xfrm>
          <a:prstGeom prst="rect">
            <a:avLst/>
          </a:prstGeom>
          <a:noFill/>
          <a:ln>
            <a:noFill/>
          </a:ln>
        </p:spPr>
      </p:pic>
    </p:spTree>
    <p:extLst>
      <p:ext uri="{BB962C8B-B14F-4D97-AF65-F5344CB8AC3E}">
        <p14:creationId xmlns:p14="http://schemas.microsoft.com/office/powerpoint/2010/main" val="11707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403" y="801384"/>
            <a:ext cx="3411127" cy="461665"/>
          </a:xfrm>
          <a:prstGeom prst="rect">
            <a:avLst/>
          </a:prstGeom>
        </p:spPr>
        <p:txBody>
          <a:bodyPr wrap="none">
            <a:spAutoFit/>
          </a:bodyPr>
          <a:lstStyle/>
          <a:p>
            <a:r>
              <a:rPr lang="en-US" sz="2400" b="1" dirty="0">
                <a:solidFill>
                  <a:srgbClr val="FF0000"/>
                </a:solidFill>
                <a:latin typeface="Arial Black" panose="020B0A04020102020204" pitchFamily="34" charset="0"/>
              </a:rPr>
              <a:t>3.) </a:t>
            </a:r>
            <a:r>
              <a:rPr lang="en-IN" sz="2400" b="1" dirty="0">
                <a:solidFill>
                  <a:srgbClr val="FF0000"/>
                </a:solidFill>
                <a:latin typeface="Arial Black" panose="020B0A04020102020204" pitchFamily="34" charset="0"/>
              </a:rPr>
              <a:t>NO</a:t>
            </a:r>
            <a:r>
              <a:rPr lang="en-IN" sz="2400" dirty="0">
                <a:solidFill>
                  <a:srgbClr val="FF0000"/>
                </a:solidFill>
                <a:latin typeface="Arial Black" panose="020B0A04020102020204" pitchFamily="34" charset="0"/>
              </a:rPr>
              <a:t> </a:t>
            </a:r>
            <a:r>
              <a:rPr lang="en-IN" sz="2400" b="1" dirty="0">
                <a:solidFill>
                  <a:srgbClr val="FF0000"/>
                </a:solidFill>
                <a:latin typeface="Arial Black" panose="020B0A04020102020204" pitchFamily="34" charset="0"/>
              </a:rPr>
              <a:t>STATEMENT</a:t>
            </a:r>
          </a:p>
        </p:txBody>
      </p:sp>
      <p:sp>
        <p:nvSpPr>
          <p:cNvPr id="3" name="Rectangle 2"/>
          <p:cNvSpPr/>
          <p:nvPr/>
        </p:nvSpPr>
        <p:spPr>
          <a:xfrm>
            <a:off x="548403" y="1386217"/>
            <a:ext cx="11175024"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No statement is written in the format “No A are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No Movement.png"/>
          <p:cNvPicPr/>
          <p:nvPr/>
        </p:nvPicPr>
        <p:blipFill>
          <a:blip r:embed="rId2">
            <a:extLst>
              <a:ext uri="{28A0092B-C50C-407E-A947-70E740481C1C}">
                <a14:useLocalDpi xmlns:a14="http://schemas.microsoft.com/office/drawing/2010/main" val="0"/>
              </a:ext>
            </a:extLst>
          </a:blip>
          <a:srcRect/>
          <a:stretch>
            <a:fillRect/>
          </a:stretch>
        </p:blipFill>
        <p:spPr bwMode="auto">
          <a:xfrm>
            <a:off x="3211694" y="2556479"/>
            <a:ext cx="5605955" cy="3632781"/>
          </a:xfrm>
          <a:prstGeom prst="rect">
            <a:avLst/>
          </a:prstGeom>
          <a:noFill/>
          <a:ln>
            <a:noFill/>
          </a:ln>
        </p:spPr>
      </p:pic>
    </p:spTree>
    <p:extLst>
      <p:ext uri="{BB962C8B-B14F-4D97-AF65-F5344CB8AC3E}">
        <p14:creationId xmlns:p14="http://schemas.microsoft.com/office/powerpoint/2010/main" val="4256674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1326</TotalTime>
  <Words>8759</Words>
  <Application>Microsoft Office PowerPoint</Application>
  <PresentationFormat>Widescreen</PresentationFormat>
  <Paragraphs>873</Paragraphs>
  <Slides>76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Arial Black</vt:lpstr>
      <vt:lpstr>Calibri</vt:lpstr>
      <vt:lpstr>Calibri Light</vt:lpstr>
      <vt:lpstr>Wingdings</vt:lpstr>
      <vt:lpstr>Office Theme</vt:lpstr>
      <vt:lpstr>LOGICAL REASONING</vt:lpstr>
      <vt:lpstr>LOGICAL REASONING</vt:lpstr>
      <vt:lpstr>LOGICAL REASONING</vt:lpstr>
      <vt:lpstr>LOGICAL REASONING</vt:lpstr>
      <vt:lpstr>LOGICAL REASONING</vt:lpstr>
      <vt:lpstr>PowerPoint Presentation</vt:lpstr>
      <vt:lpstr>PowerPoint Presentation</vt:lpstr>
      <vt:lpstr>PowerPoint Presentation</vt:lpstr>
      <vt:lpstr>PowerPoint Presentation</vt:lpstr>
      <vt:lpstr>PowerPoint Presentation</vt:lpstr>
      <vt:lpstr>PowerPoint Presentation</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Amit Singh</cp:lastModifiedBy>
  <cp:revision>183</cp:revision>
  <dcterms:created xsi:type="dcterms:W3CDTF">2020-02-23T06:37:57Z</dcterms:created>
  <dcterms:modified xsi:type="dcterms:W3CDTF">2023-09-12T12:34:56Z</dcterms:modified>
</cp:coreProperties>
</file>