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96" r:id="rId3"/>
    <p:sldId id="337" r:id="rId4"/>
    <p:sldId id="297" r:id="rId5"/>
    <p:sldId id="338" r:id="rId6"/>
    <p:sldId id="298" r:id="rId7"/>
    <p:sldId id="339" r:id="rId8"/>
    <p:sldId id="299" r:id="rId9"/>
    <p:sldId id="340" r:id="rId10"/>
    <p:sldId id="300" r:id="rId11"/>
    <p:sldId id="341" r:id="rId12"/>
    <p:sldId id="301" r:id="rId13"/>
    <p:sldId id="342" r:id="rId14"/>
    <p:sldId id="302" r:id="rId15"/>
    <p:sldId id="343" r:id="rId16"/>
    <p:sldId id="303" r:id="rId17"/>
    <p:sldId id="344" r:id="rId18"/>
    <p:sldId id="304" r:id="rId19"/>
    <p:sldId id="345" r:id="rId20"/>
    <p:sldId id="305" r:id="rId21"/>
    <p:sldId id="346" r:id="rId22"/>
    <p:sldId id="306" r:id="rId23"/>
    <p:sldId id="347" r:id="rId24"/>
    <p:sldId id="307" r:id="rId25"/>
    <p:sldId id="348" r:id="rId26"/>
    <p:sldId id="308" r:id="rId27"/>
    <p:sldId id="349" r:id="rId28"/>
    <p:sldId id="309" r:id="rId29"/>
    <p:sldId id="350" r:id="rId30"/>
    <p:sldId id="310" r:id="rId31"/>
    <p:sldId id="351" r:id="rId32"/>
    <p:sldId id="311" r:id="rId33"/>
    <p:sldId id="352" r:id="rId34"/>
    <p:sldId id="312" r:id="rId35"/>
    <p:sldId id="353" r:id="rId36"/>
    <p:sldId id="313" r:id="rId37"/>
    <p:sldId id="376" r:id="rId38"/>
    <p:sldId id="314" r:id="rId39"/>
    <p:sldId id="375" r:id="rId40"/>
    <p:sldId id="315" r:id="rId41"/>
    <p:sldId id="374" r:id="rId42"/>
    <p:sldId id="316" r:id="rId43"/>
    <p:sldId id="373" r:id="rId44"/>
    <p:sldId id="317" r:id="rId45"/>
    <p:sldId id="372" r:id="rId46"/>
    <p:sldId id="318" r:id="rId47"/>
    <p:sldId id="371" r:id="rId48"/>
    <p:sldId id="319" r:id="rId49"/>
    <p:sldId id="370" r:id="rId50"/>
    <p:sldId id="320" r:id="rId51"/>
    <p:sldId id="369" r:id="rId52"/>
    <p:sldId id="321" r:id="rId53"/>
    <p:sldId id="322" r:id="rId54"/>
    <p:sldId id="368" r:id="rId55"/>
    <p:sldId id="323" r:id="rId56"/>
    <p:sldId id="367" r:id="rId57"/>
    <p:sldId id="324" r:id="rId58"/>
    <p:sldId id="366" r:id="rId59"/>
    <p:sldId id="325" r:id="rId60"/>
    <p:sldId id="365" r:id="rId61"/>
    <p:sldId id="326" r:id="rId62"/>
    <p:sldId id="364" r:id="rId63"/>
    <p:sldId id="327" r:id="rId64"/>
    <p:sldId id="363" r:id="rId65"/>
    <p:sldId id="328" r:id="rId66"/>
    <p:sldId id="362" r:id="rId67"/>
    <p:sldId id="329" r:id="rId68"/>
    <p:sldId id="361" r:id="rId69"/>
    <p:sldId id="330" r:id="rId70"/>
    <p:sldId id="360" r:id="rId71"/>
    <p:sldId id="331" r:id="rId72"/>
    <p:sldId id="359" r:id="rId73"/>
    <p:sldId id="332" r:id="rId74"/>
    <p:sldId id="358" r:id="rId75"/>
    <p:sldId id="333" r:id="rId76"/>
    <p:sldId id="357" r:id="rId77"/>
    <p:sldId id="334" r:id="rId78"/>
    <p:sldId id="356" r:id="rId79"/>
    <p:sldId id="335" r:id="rId80"/>
    <p:sldId id="355" r:id="rId81"/>
    <p:sldId id="336" r:id="rId82"/>
    <p:sldId id="354" r:id="rId83"/>
    <p:sldId id="377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kumar" userId="e98c6c8ac4fa17dc" providerId="LiveId" clId="{42667A65-BE35-4F2B-8483-FDF7EA0CFCE9}"/>
    <pc:docChg chg="custSel addSld modSld modMainMaster">
      <pc:chgData name="mukesh kumar" userId="e98c6c8ac4fa17dc" providerId="LiveId" clId="{42667A65-BE35-4F2B-8483-FDF7EA0CFCE9}" dt="2024-02-21T06:43:32.234" v="121" actId="20577"/>
      <pc:docMkLst>
        <pc:docMk/>
      </pc:docMkLst>
      <pc:sldChg chg="setBg">
        <pc:chgData name="mukesh kumar" userId="e98c6c8ac4fa17dc" providerId="LiveId" clId="{42667A65-BE35-4F2B-8483-FDF7EA0CFCE9}" dt="2024-02-21T05:41:57.502" v="26"/>
        <pc:sldMkLst>
          <pc:docMk/>
          <pc:sldMk cId="1429222043" sldId="256"/>
        </pc:sldMkLst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3654545722" sldId="296"/>
        </pc:sldMkLst>
        <pc:spChg chg="del">
          <ac:chgData name="mukesh kumar" userId="e98c6c8ac4fa17dc" providerId="LiveId" clId="{42667A65-BE35-4F2B-8483-FDF7EA0CFCE9}" dt="2024-02-21T05:43:09.649" v="29" actId="700"/>
          <ac:spMkLst>
            <pc:docMk/>
            <pc:sldMk cId="3654545722" sldId="296"/>
            <ac:spMk id="10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3654545722" sldId="296"/>
            <ac:spMk id="10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1705607221" sldId="297"/>
        </pc:sldMkLst>
        <pc:spChg chg="del">
          <ac:chgData name="mukesh kumar" userId="e98c6c8ac4fa17dc" providerId="LiveId" clId="{42667A65-BE35-4F2B-8483-FDF7EA0CFCE9}" dt="2024-02-21T05:43:29.866" v="31" actId="700"/>
          <ac:spMkLst>
            <pc:docMk/>
            <pc:sldMk cId="1705607221" sldId="297"/>
            <ac:spMk id="10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1705607221" sldId="297"/>
            <ac:spMk id="10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978723513" sldId="298"/>
        </pc:sldMkLst>
        <pc:spChg chg="del">
          <ac:chgData name="mukesh kumar" userId="e98c6c8ac4fa17dc" providerId="LiveId" clId="{42667A65-BE35-4F2B-8483-FDF7EA0CFCE9}" dt="2024-02-21T05:44:02.705" v="35" actId="700"/>
          <ac:spMkLst>
            <pc:docMk/>
            <pc:sldMk cId="978723513" sldId="298"/>
            <ac:spMk id="11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978723513" sldId="298"/>
            <ac:spMk id="11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1508806339" sldId="299"/>
        </pc:sldMkLst>
        <pc:spChg chg="del">
          <ac:chgData name="mukesh kumar" userId="e98c6c8ac4fa17dc" providerId="LiveId" clId="{42667A65-BE35-4F2B-8483-FDF7EA0CFCE9}" dt="2024-02-21T05:44:09.454" v="37" actId="700"/>
          <ac:spMkLst>
            <pc:docMk/>
            <pc:sldMk cId="1508806339" sldId="299"/>
            <ac:spMk id="11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1508806339" sldId="299"/>
            <ac:spMk id="12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962724404" sldId="300"/>
        </pc:sldMkLst>
        <pc:spChg chg="del">
          <ac:chgData name="mukesh kumar" userId="e98c6c8ac4fa17dc" providerId="LiveId" clId="{42667A65-BE35-4F2B-8483-FDF7EA0CFCE9}" dt="2024-02-21T05:44:17.947" v="39" actId="700"/>
          <ac:spMkLst>
            <pc:docMk/>
            <pc:sldMk cId="962724404" sldId="300"/>
            <ac:spMk id="12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962724404" sldId="300"/>
            <ac:spMk id="12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3658984240" sldId="301"/>
        </pc:sldMkLst>
        <pc:spChg chg="del">
          <ac:chgData name="mukesh kumar" userId="e98c6c8ac4fa17dc" providerId="LiveId" clId="{42667A65-BE35-4F2B-8483-FDF7EA0CFCE9}" dt="2024-02-21T05:44:24.284" v="41" actId="700"/>
          <ac:spMkLst>
            <pc:docMk/>
            <pc:sldMk cId="3658984240" sldId="301"/>
            <ac:spMk id="13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3658984240" sldId="301"/>
            <ac:spMk id="13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677352764" sldId="302"/>
        </pc:sldMkLst>
        <pc:spChg chg="del">
          <ac:chgData name="mukesh kumar" userId="e98c6c8ac4fa17dc" providerId="LiveId" clId="{42667A65-BE35-4F2B-8483-FDF7EA0CFCE9}" dt="2024-02-21T05:44:34.042" v="43" actId="700"/>
          <ac:spMkLst>
            <pc:docMk/>
            <pc:sldMk cId="677352764" sldId="302"/>
            <ac:spMk id="13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677352764" sldId="302"/>
            <ac:spMk id="13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699171238" sldId="303"/>
        </pc:sldMkLst>
        <pc:spChg chg="del">
          <ac:chgData name="mukesh kumar" userId="e98c6c8ac4fa17dc" providerId="LiveId" clId="{42667A65-BE35-4F2B-8483-FDF7EA0CFCE9}" dt="2024-02-21T05:44:43.008" v="45" actId="700"/>
          <ac:spMkLst>
            <pc:docMk/>
            <pc:sldMk cId="2699171238" sldId="303"/>
            <ac:spMk id="14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699171238" sldId="303"/>
            <ac:spMk id="14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3652436209" sldId="304"/>
        </pc:sldMkLst>
        <pc:spChg chg="del">
          <ac:chgData name="mukesh kumar" userId="e98c6c8ac4fa17dc" providerId="LiveId" clId="{42667A65-BE35-4F2B-8483-FDF7EA0CFCE9}" dt="2024-02-21T05:44:49.880" v="47" actId="700"/>
          <ac:spMkLst>
            <pc:docMk/>
            <pc:sldMk cId="3652436209" sldId="304"/>
            <ac:spMk id="14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3652436209" sldId="304"/>
            <ac:spMk id="15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712323402" sldId="305"/>
        </pc:sldMkLst>
        <pc:spChg chg="del">
          <ac:chgData name="mukesh kumar" userId="e98c6c8ac4fa17dc" providerId="LiveId" clId="{42667A65-BE35-4F2B-8483-FDF7EA0CFCE9}" dt="2024-02-21T05:44:56.738" v="49" actId="700"/>
          <ac:spMkLst>
            <pc:docMk/>
            <pc:sldMk cId="2712323402" sldId="305"/>
            <ac:spMk id="15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712323402" sldId="305"/>
            <ac:spMk id="15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675795146" sldId="306"/>
        </pc:sldMkLst>
        <pc:spChg chg="del">
          <ac:chgData name="mukesh kumar" userId="e98c6c8ac4fa17dc" providerId="LiveId" clId="{42667A65-BE35-4F2B-8483-FDF7EA0CFCE9}" dt="2024-02-21T05:45:05.852" v="51" actId="700"/>
          <ac:spMkLst>
            <pc:docMk/>
            <pc:sldMk cId="2675795146" sldId="306"/>
            <ac:spMk id="16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675795146" sldId="306"/>
            <ac:spMk id="16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378510061" sldId="307"/>
        </pc:sldMkLst>
        <pc:spChg chg="del">
          <ac:chgData name="mukesh kumar" userId="e98c6c8ac4fa17dc" providerId="LiveId" clId="{42667A65-BE35-4F2B-8483-FDF7EA0CFCE9}" dt="2024-02-21T05:45:12.795" v="53" actId="700"/>
          <ac:spMkLst>
            <pc:docMk/>
            <pc:sldMk cId="2378510061" sldId="307"/>
            <ac:spMk id="16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378510061" sldId="307"/>
            <ac:spMk id="16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648959857" sldId="308"/>
        </pc:sldMkLst>
        <pc:spChg chg="del">
          <ac:chgData name="mukesh kumar" userId="e98c6c8ac4fa17dc" providerId="LiveId" clId="{42667A65-BE35-4F2B-8483-FDF7EA0CFCE9}" dt="2024-02-21T05:45:23.282" v="55" actId="700"/>
          <ac:spMkLst>
            <pc:docMk/>
            <pc:sldMk cId="648959857" sldId="308"/>
            <ac:spMk id="17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648959857" sldId="308"/>
            <ac:spMk id="17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244823026" sldId="309"/>
        </pc:sldMkLst>
        <pc:spChg chg="del">
          <ac:chgData name="mukesh kumar" userId="e98c6c8ac4fa17dc" providerId="LiveId" clId="{42667A65-BE35-4F2B-8483-FDF7EA0CFCE9}" dt="2024-02-21T05:45:31.010" v="57" actId="700"/>
          <ac:spMkLst>
            <pc:docMk/>
            <pc:sldMk cId="2244823026" sldId="309"/>
            <ac:spMk id="17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244823026" sldId="309"/>
            <ac:spMk id="18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296543161" sldId="310"/>
        </pc:sldMkLst>
        <pc:spChg chg="del">
          <ac:chgData name="mukesh kumar" userId="e98c6c8ac4fa17dc" providerId="LiveId" clId="{42667A65-BE35-4F2B-8483-FDF7EA0CFCE9}" dt="2024-02-21T05:45:37.286" v="59" actId="700"/>
          <ac:spMkLst>
            <pc:docMk/>
            <pc:sldMk cId="2296543161" sldId="310"/>
            <ac:spMk id="18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296543161" sldId="310"/>
            <ac:spMk id="18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3854051082" sldId="311"/>
        </pc:sldMkLst>
        <pc:spChg chg="del">
          <ac:chgData name="mukesh kumar" userId="e98c6c8ac4fa17dc" providerId="LiveId" clId="{42667A65-BE35-4F2B-8483-FDF7EA0CFCE9}" dt="2024-02-21T05:45:44.067" v="61" actId="700"/>
          <ac:spMkLst>
            <pc:docMk/>
            <pc:sldMk cId="3854051082" sldId="311"/>
            <ac:spMk id="19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3854051082" sldId="311"/>
            <ac:spMk id="19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839040763" sldId="312"/>
        </pc:sldMkLst>
        <pc:spChg chg="del">
          <ac:chgData name="mukesh kumar" userId="e98c6c8ac4fa17dc" providerId="LiveId" clId="{42667A65-BE35-4F2B-8483-FDF7EA0CFCE9}" dt="2024-02-21T05:45:51.812" v="63" actId="700"/>
          <ac:spMkLst>
            <pc:docMk/>
            <pc:sldMk cId="839040763" sldId="312"/>
            <ac:spMk id="19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839040763" sldId="312"/>
            <ac:spMk id="19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3942784279" sldId="313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942784279" sldId="313"/>
            <ac:spMk id="20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3942784279" sldId="313"/>
            <ac:spMk id="21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888002397" sldId="314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888002397" sldId="314"/>
            <ac:spMk id="21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888002397" sldId="314"/>
            <ac:spMk id="21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496661352" sldId="315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496661352" sldId="315"/>
            <ac:spMk id="22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496661352" sldId="315"/>
            <ac:spMk id="22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158134688" sldId="316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158134688" sldId="316"/>
            <ac:spMk id="22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158134688" sldId="316"/>
            <ac:spMk id="22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57.823" v="119" actId="20577"/>
        <pc:sldMkLst>
          <pc:docMk/>
          <pc:sldMk cId="3096215612" sldId="317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096215612" sldId="317"/>
            <ac:spMk id="23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57.823" v="119" actId="20577"/>
          <ac:spMkLst>
            <pc:docMk/>
            <pc:sldMk cId="3096215612" sldId="317"/>
            <ac:spMk id="23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49.131" v="117" actId="20577"/>
        <pc:sldMkLst>
          <pc:docMk/>
          <pc:sldMk cId="3501016006" sldId="318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501016006" sldId="318"/>
            <ac:spMk id="23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49.131" v="117" actId="20577"/>
          <ac:spMkLst>
            <pc:docMk/>
            <pc:sldMk cId="3501016006" sldId="318"/>
            <ac:spMk id="24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39.600" v="115" actId="20577"/>
        <pc:sldMkLst>
          <pc:docMk/>
          <pc:sldMk cId="2469926475" sldId="319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469926475" sldId="319"/>
            <ac:spMk id="24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39.600" v="115" actId="20577"/>
          <ac:spMkLst>
            <pc:docMk/>
            <pc:sldMk cId="2469926475" sldId="319"/>
            <ac:spMk id="24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19.782" v="112" actId="20577"/>
        <pc:sldMkLst>
          <pc:docMk/>
          <pc:sldMk cId="2815004557" sldId="320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815004557" sldId="320"/>
            <ac:spMk id="25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19.782" v="112" actId="20577"/>
          <ac:spMkLst>
            <pc:docMk/>
            <pc:sldMk cId="2815004557" sldId="320"/>
            <ac:spMk id="25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5:46:45.199" v="65" actId="700"/>
        <pc:sldMkLst>
          <pc:docMk/>
          <pc:sldMk cId="1348528930" sldId="321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1348528930" sldId="321"/>
            <ac:spMk id="25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5:46:45.199" v="65" actId="700"/>
          <ac:spMkLst>
            <pc:docMk/>
            <pc:sldMk cId="1348528930" sldId="321"/>
            <ac:spMk id="25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3960235007" sldId="322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960235007" sldId="322"/>
            <ac:spMk id="26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3960235007" sldId="322"/>
            <ac:spMk id="26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879645201" sldId="323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879645201" sldId="323"/>
            <ac:spMk id="26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879645201" sldId="323"/>
            <ac:spMk id="27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4207234503" sldId="324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4207234503" sldId="324"/>
            <ac:spMk id="27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4207234503" sldId="324"/>
            <ac:spMk id="27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3272090447" sldId="325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272090447" sldId="325"/>
            <ac:spMk id="28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3272090447" sldId="325"/>
            <ac:spMk id="28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4232264446" sldId="326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4232264446" sldId="326"/>
            <ac:spMk id="28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4232264446" sldId="326"/>
            <ac:spMk id="28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745980820" sldId="327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745980820" sldId="327"/>
            <ac:spMk id="29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745980820" sldId="327"/>
            <ac:spMk id="29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82658511" sldId="328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82658511" sldId="328"/>
            <ac:spMk id="29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82658511" sldId="328"/>
            <ac:spMk id="30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650353149" sldId="329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650353149" sldId="329"/>
            <ac:spMk id="30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650353149" sldId="329"/>
            <ac:spMk id="30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338975997" sldId="330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38975997" sldId="330"/>
            <ac:spMk id="31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338975997" sldId="330"/>
            <ac:spMk id="31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814209283" sldId="331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814209283" sldId="331"/>
            <ac:spMk id="31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814209283" sldId="331"/>
            <ac:spMk id="31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870692114" sldId="332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870692114" sldId="332"/>
            <ac:spMk id="32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870692114" sldId="332"/>
            <ac:spMk id="32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095156796" sldId="333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095156796" sldId="333"/>
            <ac:spMk id="32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095156796" sldId="333"/>
            <ac:spMk id="33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369811408" sldId="334"/>
        </pc:sldMkLst>
        <pc:spChg chg="del mod ord">
          <ac:chgData name="mukesh kumar" userId="e98c6c8ac4fa17dc" providerId="LiveId" clId="{42667A65-BE35-4F2B-8483-FDF7EA0CFCE9}" dt="2024-02-21T05:47:42.898" v="67" actId="21"/>
          <ac:spMkLst>
            <pc:docMk/>
            <pc:sldMk cId="369811408" sldId="334"/>
            <ac:spMk id="33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369811408" sldId="334"/>
            <ac:spMk id="33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957735275" sldId="335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957735275" sldId="335"/>
            <ac:spMk id="34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957735275" sldId="335"/>
            <ac:spMk id="34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3728344537" sldId="336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728344537" sldId="336"/>
            <ac:spMk id="34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3728344537" sldId="336"/>
            <ac:spMk id="34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4192996638" sldId="337"/>
        </pc:sldMkLst>
        <pc:spChg chg="del">
          <ac:chgData name="mukesh kumar" userId="e98c6c8ac4fa17dc" providerId="LiveId" clId="{42667A65-BE35-4F2B-8483-FDF7EA0CFCE9}" dt="2024-02-21T05:43:17.113" v="30" actId="700"/>
          <ac:spMkLst>
            <pc:docMk/>
            <pc:sldMk cId="4192996638" sldId="337"/>
            <ac:spMk id="10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4192996638" sldId="337"/>
            <ac:spMk id="10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114309860" sldId="338"/>
        </pc:sldMkLst>
        <pc:spChg chg="del">
          <ac:chgData name="mukesh kumar" userId="e98c6c8ac4fa17dc" providerId="LiveId" clId="{42667A65-BE35-4F2B-8483-FDF7EA0CFCE9}" dt="2024-02-21T05:43:34.121" v="32" actId="700"/>
          <ac:spMkLst>
            <pc:docMk/>
            <pc:sldMk cId="2114309860" sldId="338"/>
            <ac:spMk id="10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114309860" sldId="338"/>
            <ac:spMk id="10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3755120440" sldId="339"/>
        </pc:sldMkLst>
        <pc:spChg chg="del">
          <ac:chgData name="mukesh kumar" userId="e98c6c8ac4fa17dc" providerId="LiveId" clId="{42667A65-BE35-4F2B-8483-FDF7EA0CFCE9}" dt="2024-02-21T05:44:06.944" v="36" actId="700"/>
          <ac:spMkLst>
            <pc:docMk/>
            <pc:sldMk cId="3755120440" sldId="339"/>
            <ac:spMk id="11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3755120440" sldId="339"/>
            <ac:spMk id="11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3017354034" sldId="340"/>
        </pc:sldMkLst>
        <pc:spChg chg="del">
          <ac:chgData name="mukesh kumar" userId="e98c6c8ac4fa17dc" providerId="LiveId" clId="{42667A65-BE35-4F2B-8483-FDF7EA0CFCE9}" dt="2024-02-21T05:44:14.956" v="38" actId="700"/>
          <ac:spMkLst>
            <pc:docMk/>
            <pc:sldMk cId="3017354034" sldId="340"/>
            <ac:spMk id="11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3017354034" sldId="340"/>
            <ac:spMk id="12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500165272" sldId="341"/>
        </pc:sldMkLst>
        <pc:spChg chg="del">
          <ac:chgData name="mukesh kumar" userId="e98c6c8ac4fa17dc" providerId="LiveId" clId="{42667A65-BE35-4F2B-8483-FDF7EA0CFCE9}" dt="2024-02-21T05:44:20.913" v="40" actId="700"/>
          <ac:spMkLst>
            <pc:docMk/>
            <pc:sldMk cId="2500165272" sldId="341"/>
            <ac:spMk id="12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500165272" sldId="341"/>
            <ac:spMk id="12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140814783" sldId="342"/>
        </pc:sldMkLst>
        <pc:spChg chg="del">
          <ac:chgData name="mukesh kumar" userId="e98c6c8ac4fa17dc" providerId="LiveId" clId="{42667A65-BE35-4F2B-8483-FDF7EA0CFCE9}" dt="2024-02-21T05:44:30.697" v="42" actId="700"/>
          <ac:spMkLst>
            <pc:docMk/>
            <pc:sldMk cId="2140814783" sldId="342"/>
            <ac:spMk id="13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140814783" sldId="342"/>
            <ac:spMk id="13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93163876" sldId="343"/>
        </pc:sldMkLst>
        <pc:spChg chg="del">
          <ac:chgData name="mukesh kumar" userId="e98c6c8ac4fa17dc" providerId="LiveId" clId="{42667A65-BE35-4F2B-8483-FDF7EA0CFCE9}" dt="2024-02-21T05:44:37.402" v="44" actId="700"/>
          <ac:spMkLst>
            <pc:docMk/>
            <pc:sldMk cId="293163876" sldId="343"/>
            <ac:spMk id="13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93163876" sldId="343"/>
            <ac:spMk id="13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4118084078" sldId="344"/>
        </pc:sldMkLst>
        <pc:spChg chg="del">
          <ac:chgData name="mukesh kumar" userId="e98c6c8ac4fa17dc" providerId="LiveId" clId="{42667A65-BE35-4F2B-8483-FDF7EA0CFCE9}" dt="2024-02-21T05:44:46.809" v="46" actId="700"/>
          <ac:spMkLst>
            <pc:docMk/>
            <pc:sldMk cId="4118084078" sldId="344"/>
            <ac:spMk id="14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4118084078" sldId="344"/>
            <ac:spMk id="14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3642432377" sldId="345"/>
        </pc:sldMkLst>
        <pc:spChg chg="del">
          <ac:chgData name="mukesh kumar" userId="e98c6c8ac4fa17dc" providerId="LiveId" clId="{42667A65-BE35-4F2B-8483-FDF7EA0CFCE9}" dt="2024-02-21T05:44:53.008" v="48" actId="700"/>
          <ac:spMkLst>
            <pc:docMk/>
            <pc:sldMk cId="3642432377" sldId="345"/>
            <ac:spMk id="14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3642432377" sldId="345"/>
            <ac:spMk id="15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956361680" sldId="346"/>
        </pc:sldMkLst>
        <pc:spChg chg="del">
          <ac:chgData name="mukesh kumar" userId="e98c6c8ac4fa17dc" providerId="LiveId" clId="{42667A65-BE35-4F2B-8483-FDF7EA0CFCE9}" dt="2024-02-21T05:44:59.211" v="50" actId="700"/>
          <ac:spMkLst>
            <pc:docMk/>
            <pc:sldMk cId="2956361680" sldId="346"/>
            <ac:spMk id="15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956361680" sldId="346"/>
            <ac:spMk id="15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82104257" sldId="347"/>
        </pc:sldMkLst>
        <pc:spChg chg="del">
          <ac:chgData name="mukesh kumar" userId="e98c6c8ac4fa17dc" providerId="LiveId" clId="{42667A65-BE35-4F2B-8483-FDF7EA0CFCE9}" dt="2024-02-21T05:45:09.611" v="52" actId="700"/>
          <ac:spMkLst>
            <pc:docMk/>
            <pc:sldMk cId="282104257" sldId="347"/>
            <ac:spMk id="16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82104257" sldId="347"/>
            <ac:spMk id="16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1000542027" sldId="348"/>
        </pc:sldMkLst>
        <pc:spChg chg="del">
          <ac:chgData name="mukesh kumar" userId="e98c6c8ac4fa17dc" providerId="LiveId" clId="{42667A65-BE35-4F2B-8483-FDF7EA0CFCE9}" dt="2024-02-21T05:45:19.364" v="54" actId="700"/>
          <ac:spMkLst>
            <pc:docMk/>
            <pc:sldMk cId="1000542027" sldId="348"/>
            <ac:spMk id="16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1000542027" sldId="348"/>
            <ac:spMk id="16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1451026978" sldId="349"/>
        </pc:sldMkLst>
        <pc:spChg chg="del">
          <ac:chgData name="mukesh kumar" userId="e98c6c8ac4fa17dc" providerId="LiveId" clId="{42667A65-BE35-4F2B-8483-FDF7EA0CFCE9}" dt="2024-02-21T05:45:26.171" v="56" actId="700"/>
          <ac:spMkLst>
            <pc:docMk/>
            <pc:sldMk cId="1451026978" sldId="349"/>
            <ac:spMk id="17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1451026978" sldId="349"/>
            <ac:spMk id="17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1252173030" sldId="350"/>
        </pc:sldMkLst>
        <pc:spChg chg="del">
          <ac:chgData name="mukesh kumar" userId="e98c6c8ac4fa17dc" providerId="LiveId" clId="{42667A65-BE35-4F2B-8483-FDF7EA0CFCE9}" dt="2024-02-21T05:45:33.498" v="58" actId="700"/>
          <ac:spMkLst>
            <pc:docMk/>
            <pc:sldMk cId="1252173030" sldId="350"/>
            <ac:spMk id="17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1252173030" sldId="350"/>
            <ac:spMk id="18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728453050" sldId="351"/>
        </pc:sldMkLst>
        <pc:spChg chg="del">
          <ac:chgData name="mukesh kumar" userId="e98c6c8ac4fa17dc" providerId="LiveId" clId="{42667A65-BE35-4F2B-8483-FDF7EA0CFCE9}" dt="2024-02-21T05:45:40.396" v="60" actId="700"/>
          <ac:spMkLst>
            <pc:docMk/>
            <pc:sldMk cId="728453050" sldId="351"/>
            <ac:spMk id="18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728453050" sldId="351"/>
            <ac:spMk id="18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32.234" v="121" actId="20577"/>
        <pc:sldMkLst>
          <pc:docMk/>
          <pc:sldMk cId="2355176307" sldId="352"/>
        </pc:sldMkLst>
        <pc:spChg chg="del">
          <ac:chgData name="mukesh kumar" userId="e98c6c8ac4fa17dc" providerId="LiveId" clId="{42667A65-BE35-4F2B-8483-FDF7EA0CFCE9}" dt="2024-02-21T05:45:48.440" v="62" actId="700"/>
          <ac:spMkLst>
            <pc:docMk/>
            <pc:sldMk cId="2355176307" sldId="352"/>
            <ac:spMk id="19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32.234" v="121" actId="20577"/>
          <ac:spMkLst>
            <pc:docMk/>
            <pc:sldMk cId="2355176307" sldId="352"/>
            <ac:spMk id="19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3883448454" sldId="353"/>
        </pc:sldMkLst>
        <pc:spChg chg="del">
          <ac:chgData name="mukesh kumar" userId="e98c6c8ac4fa17dc" providerId="LiveId" clId="{42667A65-BE35-4F2B-8483-FDF7EA0CFCE9}" dt="2024-02-21T05:46:23.888" v="64" actId="700"/>
          <ac:spMkLst>
            <pc:docMk/>
            <pc:sldMk cId="3883448454" sldId="353"/>
            <ac:spMk id="19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3883448454" sldId="353"/>
            <ac:spMk id="19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459104843" sldId="354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459104843" sldId="354"/>
            <ac:spMk id="34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459104843" sldId="354"/>
            <ac:spMk id="34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3751928592" sldId="355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751928592" sldId="355"/>
            <ac:spMk id="34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3751928592" sldId="355"/>
            <ac:spMk id="342" creationId="{00000000-0000-0000-0000-000000000000}"/>
          </ac:spMkLst>
        </pc:spChg>
      </pc:sldChg>
      <pc:sldChg chg="modSp mod modClrScheme chgLayout">
        <pc:chgData name="mukesh kumar" userId="e98c6c8ac4fa17dc" providerId="LiveId" clId="{42667A65-BE35-4F2B-8483-FDF7EA0CFCE9}" dt="2024-02-21T06:42:01.562" v="111"/>
        <pc:sldMkLst>
          <pc:docMk/>
          <pc:sldMk cId="2836124546" sldId="356"/>
        </pc:sldMkLst>
        <pc:spChg chg="mod ord">
          <ac:chgData name="mukesh kumar" userId="e98c6c8ac4fa17dc" providerId="LiveId" clId="{42667A65-BE35-4F2B-8483-FDF7EA0CFCE9}" dt="2024-02-21T05:48:04.476" v="68"/>
          <ac:spMkLst>
            <pc:docMk/>
            <pc:sldMk cId="2836124546" sldId="356"/>
            <ac:spMk id="33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836124546" sldId="356"/>
            <ac:spMk id="33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1604557601" sldId="357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1604557601" sldId="357"/>
            <ac:spMk id="32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1604557601" sldId="357"/>
            <ac:spMk id="33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366874619" sldId="358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366874619" sldId="358"/>
            <ac:spMk id="32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366874619" sldId="358"/>
            <ac:spMk id="32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3520539534" sldId="359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520539534" sldId="359"/>
            <ac:spMk id="31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3520539534" sldId="359"/>
            <ac:spMk id="31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3929887132" sldId="360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929887132" sldId="360"/>
            <ac:spMk id="31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3929887132" sldId="360"/>
            <ac:spMk id="31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038817494" sldId="361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038817494" sldId="361"/>
            <ac:spMk id="30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038817494" sldId="361"/>
            <ac:spMk id="30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653934285" sldId="362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653934285" sldId="362"/>
            <ac:spMk id="29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653934285" sldId="362"/>
            <ac:spMk id="30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1165041118" sldId="363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1165041118" sldId="363"/>
            <ac:spMk id="29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1165041118" sldId="363"/>
            <ac:spMk id="29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315333576" sldId="364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315333576" sldId="364"/>
            <ac:spMk id="28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315333576" sldId="364"/>
            <ac:spMk id="28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1833713984" sldId="365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1833713984" sldId="365"/>
            <ac:spMk id="28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1833713984" sldId="365"/>
            <ac:spMk id="28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870345728" sldId="366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870345728" sldId="366"/>
            <ac:spMk id="27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870345728" sldId="366"/>
            <ac:spMk id="27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2936506608" sldId="367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936506608" sldId="367"/>
            <ac:spMk id="26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2936506608" sldId="367"/>
            <ac:spMk id="27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01.562" v="111"/>
        <pc:sldMkLst>
          <pc:docMk/>
          <pc:sldMk cId="1346435289" sldId="368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1346435289" sldId="368"/>
            <ac:spMk id="26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01.562" v="111"/>
          <ac:spMkLst>
            <pc:docMk/>
            <pc:sldMk cId="1346435289" sldId="368"/>
            <ac:spMk id="26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28.112" v="113" actId="20577"/>
        <pc:sldMkLst>
          <pc:docMk/>
          <pc:sldMk cId="910661566" sldId="369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910661566" sldId="369"/>
            <ac:spMk id="25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28.112" v="113" actId="20577"/>
          <ac:spMkLst>
            <pc:docMk/>
            <pc:sldMk cId="910661566" sldId="369"/>
            <ac:spMk id="25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34.885" v="114" actId="20577"/>
        <pc:sldMkLst>
          <pc:docMk/>
          <pc:sldMk cId="3908671461" sldId="370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908671461" sldId="370"/>
            <ac:spMk id="24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34.885" v="114" actId="20577"/>
          <ac:spMkLst>
            <pc:docMk/>
            <pc:sldMk cId="3908671461" sldId="370"/>
            <ac:spMk id="24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44.616" v="116" actId="20577"/>
        <pc:sldMkLst>
          <pc:docMk/>
          <pc:sldMk cId="3797220822" sldId="371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797220822" sldId="371"/>
            <ac:spMk id="23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44.616" v="116" actId="20577"/>
          <ac:spMkLst>
            <pc:docMk/>
            <pc:sldMk cId="3797220822" sldId="371"/>
            <ac:spMk id="240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2:53.655" v="118" actId="20577"/>
        <pc:sldMkLst>
          <pc:docMk/>
          <pc:sldMk cId="1853021144" sldId="372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1853021144" sldId="372"/>
            <ac:spMk id="233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2:53.655" v="118" actId="20577"/>
          <ac:spMkLst>
            <pc:docMk/>
            <pc:sldMk cId="1853021144" sldId="372"/>
            <ac:spMk id="234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636449940" sldId="373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636449940" sldId="373"/>
            <ac:spMk id="227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636449940" sldId="373"/>
            <ac:spMk id="228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354996955" sldId="374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354996955" sldId="374"/>
            <ac:spMk id="221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354996955" sldId="374"/>
            <ac:spMk id="222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259089668" sldId="375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259089668" sldId="375"/>
            <ac:spMk id="215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259089668" sldId="375"/>
            <ac:spMk id="216" creationId="{00000000-0000-0000-0000-000000000000}"/>
          </ac:spMkLst>
        </pc:spChg>
      </pc:sldChg>
      <pc:sldChg chg="delSp modSp mod modClrScheme chgLayout">
        <pc:chgData name="mukesh kumar" userId="e98c6c8ac4fa17dc" providerId="LiveId" clId="{42667A65-BE35-4F2B-8483-FDF7EA0CFCE9}" dt="2024-02-21T06:43:16.321" v="120"/>
        <pc:sldMkLst>
          <pc:docMk/>
          <pc:sldMk cId="753359095" sldId="376"/>
        </pc:sldMkLst>
        <pc:spChg chg="del">
          <ac:chgData name="mukesh kumar" userId="e98c6c8ac4fa17dc" providerId="LiveId" clId="{42667A65-BE35-4F2B-8483-FDF7EA0CFCE9}" dt="2024-02-21T05:46:45.199" v="65" actId="700"/>
          <ac:spMkLst>
            <pc:docMk/>
            <pc:sldMk cId="753359095" sldId="376"/>
            <ac:spMk id="209" creationId="{00000000-0000-0000-0000-000000000000}"/>
          </ac:spMkLst>
        </pc:spChg>
        <pc:spChg chg="mod ord">
          <ac:chgData name="mukesh kumar" userId="e98c6c8ac4fa17dc" providerId="LiveId" clId="{42667A65-BE35-4F2B-8483-FDF7EA0CFCE9}" dt="2024-02-21T06:43:16.321" v="120"/>
          <ac:spMkLst>
            <pc:docMk/>
            <pc:sldMk cId="753359095" sldId="376"/>
            <ac:spMk id="210" creationId="{00000000-0000-0000-0000-000000000000}"/>
          </ac:spMkLst>
        </pc:spChg>
      </pc:sldChg>
      <pc:sldChg chg="modSp add mod">
        <pc:chgData name="mukesh kumar" userId="e98c6c8ac4fa17dc" providerId="LiveId" clId="{42667A65-BE35-4F2B-8483-FDF7EA0CFCE9}" dt="2024-02-21T06:39:34.134" v="100" actId="1076"/>
        <pc:sldMkLst>
          <pc:docMk/>
          <pc:sldMk cId="2931196591" sldId="377"/>
        </pc:sldMkLst>
        <pc:spChg chg="mod">
          <ac:chgData name="mukesh kumar" userId="e98c6c8ac4fa17dc" providerId="LiveId" clId="{42667A65-BE35-4F2B-8483-FDF7EA0CFCE9}" dt="2024-02-21T06:39:34.134" v="100" actId="1076"/>
          <ac:spMkLst>
            <pc:docMk/>
            <pc:sldMk cId="2931196591" sldId="377"/>
            <ac:spMk id="348" creationId="{F016D793-9B23-536E-7180-1358C491B233}"/>
          </ac:spMkLst>
        </pc:spChg>
      </pc:sldChg>
      <pc:sldMasterChg chg="setBg modSldLayout">
        <pc:chgData name="mukesh kumar" userId="e98c6c8ac4fa17dc" providerId="LiveId" clId="{42667A65-BE35-4F2B-8483-FDF7EA0CFCE9}" dt="2024-02-21T05:42:25.476" v="28" actId="931"/>
        <pc:sldMasterMkLst>
          <pc:docMk/>
          <pc:sldMasterMk cId="218502831" sldId="2147483648"/>
        </pc:sldMasterMkLst>
        <pc:sldLayoutChg chg="addSp delSp modSp mod setBg">
          <pc:chgData name="mukesh kumar" userId="e98c6c8ac4fa17dc" providerId="LiveId" clId="{42667A65-BE35-4F2B-8483-FDF7EA0CFCE9}" dt="2024-02-21T05:42:25.476" v="28" actId="931"/>
          <pc:sldLayoutMkLst>
            <pc:docMk/>
            <pc:sldMasterMk cId="218502831" sldId="2147483648"/>
            <pc:sldLayoutMk cId="3805389960" sldId="2147483649"/>
          </pc:sldLayoutMkLst>
          <pc:spChg chg="del">
            <ac:chgData name="mukesh kumar" userId="e98c6c8ac4fa17dc" providerId="LiveId" clId="{42667A65-BE35-4F2B-8483-FDF7EA0CFCE9}" dt="2024-02-21T05:42:07.331" v="27" actId="478"/>
            <ac:spMkLst>
              <pc:docMk/>
              <pc:sldMasterMk cId="218502831" sldId="2147483648"/>
              <pc:sldLayoutMk cId="3805389960" sldId="2147483649"/>
              <ac:spMk id="2" creationId="{00000000-0000-0000-0000-000000000000}"/>
            </ac:spMkLst>
          </pc:spChg>
          <pc:spChg chg="del">
            <ac:chgData name="mukesh kumar" userId="e98c6c8ac4fa17dc" providerId="LiveId" clId="{42667A65-BE35-4F2B-8483-FDF7EA0CFCE9}" dt="2024-02-21T05:42:07.331" v="27" actId="478"/>
            <ac:spMkLst>
              <pc:docMk/>
              <pc:sldMasterMk cId="218502831" sldId="2147483648"/>
              <pc:sldLayoutMk cId="3805389960" sldId="2147483649"/>
              <ac:spMk id="3" creationId="{00000000-0000-0000-0000-000000000000}"/>
            </ac:spMkLst>
          </pc:spChg>
          <pc:spChg chg="del">
            <ac:chgData name="mukesh kumar" userId="e98c6c8ac4fa17dc" providerId="LiveId" clId="{42667A65-BE35-4F2B-8483-FDF7EA0CFCE9}" dt="2024-02-21T05:42:07.331" v="27" actId="478"/>
            <ac:spMkLst>
              <pc:docMk/>
              <pc:sldMasterMk cId="218502831" sldId="2147483648"/>
              <pc:sldLayoutMk cId="3805389960" sldId="2147483649"/>
              <ac:spMk id="4" creationId="{00000000-0000-0000-0000-000000000000}"/>
            </ac:spMkLst>
          </pc:spChg>
          <pc:spChg chg="del">
            <ac:chgData name="mukesh kumar" userId="e98c6c8ac4fa17dc" providerId="LiveId" clId="{42667A65-BE35-4F2B-8483-FDF7EA0CFCE9}" dt="2024-02-21T05:42:07.331" v="27" actId="478"/>
            <ac:spMkLst>
              <pc:docMk/>
              <pc:sldMasterMk cId="218502831" sldId="2147483648"/>
              <pc:sldLayoutMk cId="3805389960" sldId="2147483649"/>
              <ac:spMk id="5" creationId="{00000000-0000-0000-0000-000000000000}"/>
            </ac:spMkLst>
          </pc:spChg>
          <pc:spChg chg="del">
            <ac:chgData name="mukesh kumar" userId="e98c6c8ac4fa17dc" providerId="LiveId" clId="{42667A65-BE35-4F2B-8483-FDF7EA0CFCE9}" dt="2024-02-21T05:42:07.331" v="27" actId="478"/>
            <ac:spMkLst>
              <pc:docMk/>
              <pc:sldMasterMk cId="218502831" sldId="2147483648"/>
              <pc:sldLayoutMk cId="3805389960" sldId="2147483649"/>
              <ac:spMk id="6" creationId="{00000000-0000-0000-0000-000000000000}"/>
            </ac:spMkLst>
          </pc:spChg>
          <pc:picChg chg="add mod">
            <ac:chgData name="mukesh kumar" userId="e98c6c8ac4fa17dc" providerId="LiveId" clId="{42667A65-BE35-4F2B-8483-FDF7EA0CFCE9}" dt="2024-02-21T05:42:25.476" v="28" actId="931"/>
            <ac:picMkLst>
              <pc:docMk/>
              <pc:sldMasterMk cId="218502831" sldId="2147483648"/>
              <pc:sldLayoutMk cId="3805389960" sldId="2147483649"/>
              <ac:picMk id="8" creationId="{55376343-535A-04EA-460A-38F2076AD94A}"/>
            </ac:picMkLst>
          </pc:picChg>
        </pc:sldLayoutChg>
        <pc:sldLayoutChg chg="setBg">
          <pc:chgData name="mukesh kumar" userId="e98c6c8ac4fa17dc" providerId="LiveId" clId="{42667A65-BE35-4F2B-8483-FDF7EA0CFCE9}" dt="2024-02-21T05:41:57.502" v="26"/>
          <pc:sldLayoutMkLst>
            <pc:docMk/>
            <pc:sldMasterMk cId="218502831" sldId="2147483648"/>
            <pc:sldLayoutMk cId="1952556740" sldId="2147483650"/>
          </pc:sldLayoutMkLst>
        </pc:sldLayoutChg>
        <pc:sldLayoutChg chg="setBg">
          <pc:chgData name="mukesh kumar" userId="e98c6c8ac4fa17dc" providerId="LiveId" clId="{42667A65-BE35-4F2B-8483-FDF7EA0CFCE9}" dt="2024-02-21T05:41:57.502" v="26"/>
          <pc:sldLayoutMkLst>
            <pc:docMk/>
            <pc:sldMasterMk cId="218502831" sldId="2147483648"/>
            <pc:sldLayoutMk cId="1775923369" sldId="2147483651"/>
          </pc:sldLayoutMkLst>
        </pc:sldLayoutChg>
        <pc:sldLayoutChg chg="setBg">
          <pc:chgData name="mukesh kumar" userId="e98c6c8ac4fa17dc" providerId="LiveId" clId="{42667A65-BE35-4F2B-8483-FDF7EA0CFCE9}" dt="2024-02-21T05:41:57.502" v="26"/>
          <pc:sldLayoutMkLst>
            <pc:docMk/>
            <pc:sldMasterMk cId="218502831" sldId="2147483648"/>
            <pc:sldLayoutMk cId="2473085929" sldId="2147483652"/>
          </pc:sldLayoutMkLst>
        </pc:sldLayoutChg>
        <pc:sldLayoutChg chg="setBg">
          <pc:chgData name="mukesh kumar" userId="e98c6c8ac4fa17dc" providerId="LiveId" clId="{42667A65-BE35-4F2B-8483-FDF7EA0CFCE9}" dt="2024-02-21T05:41:57.502" v="26"/>
          <pc:sldLayoutMkLst>
            <pc:docMk/>
            <pc:sldMasterMk cId="218502831" sldId="2147483648"/>
            <pc:sldLayoutMk cId="1437299545" sldId="2147483653"/>
          </pc:sldLayoutMkLst>
        </pc:sldLayoutChg>
        <pc:sldLayoutChg chg="setBg">
          <pc:chgData name="mukesh kumar" userId="e98c6c8ac4fa17dc" providerId="LiveId" clId="{42667A65-BE35-4F2B-8483-FDF7EA0CFCE9}" dt="2024-02-21T05:41:57.502" v="26"/>
          <pc:sldLayoutMkLst>
            <pc:docMk/>
            <pc:sldMasterMk cId="218502831" sldId="2147483648"/>
            <pc:sldLayoutMk cId="4150358454" sldId="2147483654"/>
          </pc:sldLayoutMkLst>
        </pc:sldLayoutChg>
        <pc:sldLayoutChg chg="setBg">
          <pc:chgData name="mukesh kumar" userId="e98c6c8ac4fa17dc" providerId="LiveId" clId="{42667A65-BE35-4F2B-8483-FDF7EA0CFCE9}" dt="2024-02-21T05:41:57.502" v="26"/>
          <pc:sldLayoutMkLst>
            <pc:docMk/>
            <pc:sldMasterMk cId="218502831" sldId="2147483648"/>
            <pc:sldLayoutMk cId="2669314173" sldId="2147483655"/>
          </pc:sldLayoutMkLst>
        </pc:sldLayoutChg>
        <pc:sldLayoutChg chg="setBg">
          <pc:chgData name="mukesh kumar" userId="e98c6c8ac4fa17dc" providerId="LiveId" clId="{42667A65-BE35-4F2B-8483-FDF7EA0CFCE9}" dt="2024-02-21T05:41:57.502" v="26"/>
          <pc:sldLayoutMkLst>
            <pc:docMk/>
            <pc:sldMasterMk cId="218502831" sldId="2147483648"/>
            <pc:sldLayoutMk cId="3437705340" sldId="2147483656"/>
          </pc:sldLayoutMkLst>
        </pc:sldLayoutChg>
        <pc:sldLayoutChg chg="setBg">
          <pc:chgData name="mukesh kumar" userId="e98c6c8ac4fa17dc" providerId="LiveId" clId="{42667A65-BE35-4F2B-8483-FDF7EA0CFCE9}" dt="2024-02-21T05:41:57.502" v="26"/>
          <pc:sldLayoutMkLst>
            <pc:docMk/>
            <pc:sldMasterMk cId="218502831" sldId="2147483648"/>
            <pc:sldLayoutMk cId="1410993542" sldId="2147483657"/>
          </pc:sldLayoutMkLst>
        </pc:sldLayoutChg>
        <pc:sldLayoutChg chg="setBg">
          <pc:chgData name="mukesh kumar" userId="e98c6c8ac4fa17dc" providerId="LiveId" clId="{42667A65-BE35-4F2B-8483-FDF7EA0CFCE9}" dt="2024-02-21T05:41:57.502" v="26"/>
          <pc:sldLayoutMkLst>
            <pc:docMk/>
            <pc:sldMasterMk cId="218502831" sldId="2147483648"/>
            <pc:sldLayoutMk cId="2566827893" sldId="2147483658"/>
          </pc:sldLayoutMkLst>
        </pc:sldLayoutChg>
        <pc:sldLayoutChg chg="setBg">
          <pc:chgData name="mukesh kumar" userId="e98c6c8ac4fa17dc" providerId="LiveId" clId="{42667A65-BE35-4F2B-8483-FDF7EA0CFCE9}" dt="2024-02-21T05:41:57.502" v="26"/>
          <pc:sldLayoutMkLst>
            <pc:docMk/>
            <pc:sldMasterMk cId="218502831" sldId="2147483648"/>
            <pc:sldLayoutMk cId="530052970" sldId="2147483659"/>
          </pc:sldLayoutMkLst>
        </pc:sldLayoutChg>
      </pc:sldMasterChg>
    </pc:docChg>
  </pc:docChgLst>
  <pc:docChgLst>
    <pc:chgData name="mukesh kumar" userId="e98c6c8ac4fa17dc" providerId="LiveId" clId="{749E1542-A4FC-494A-B3AC-2D977B4A2F46}"/>
    <pc:docChg chg="modSld">
      <pc:chgData name="mukesh kumar" userId="e98c6c8ac4fa17dc" providerId="LiveId" clId="{749E1542-A4FC-494A-B3AC-2D977B4A2F46}" dt="2024-02-20T04:39:42.845" v="1" actId="207"/>
      <pc:docMkLst>
        <pc:docMk/>
      </pc:docMkLst>
      <pc:sldChg chg="modSp mod">
        <pc:chgData name="mukesh kumar" userId="e98c6c8ac4fa17dc" providerId="LiveId" clId="{749E1542-A4FC-494A-B3AC-2D977B4A2F46}" dt="2024-02-20T04:39:42.845" v="1" actId="207"/>
        <pc:sldMkLst>
          <pc:docMk/>
          <pc:sldMk cId="2114309860" sldId="338"/>
        </pc:sldMkLst>
        <pc:spChg chg="mod">
          <ac:chgData name="mukesh kumar" userId="e98c6c8ac4fa17dc" providerId="LiveId" clId="{749E1542-A4FC-494A-B3AC-2D977B4A2F46}" dt="2024-02-20T04:39:42.845" v="1" actId="207"/>
          <ac:spMkLst>
            <pc:docMk/>
            <pc:sldMk cId="2114309860" sldId="338"/>
            <ac:spMk id="1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1774-9320-4C3F-A33C-FF870814C9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69C8-0A30-44B7-A6A7-14F1FDD9A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8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798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77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78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66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10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303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6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8785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357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349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60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113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934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089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962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457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070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687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040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4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882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57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150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986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085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129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94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706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354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482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371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683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5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756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2910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8846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937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7521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3653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66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575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001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5534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08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272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893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656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5001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6888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4390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2312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9722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2943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506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24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427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2318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3289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4930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637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0521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04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0478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9235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6008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59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8353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374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9846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9594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366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7516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9242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1656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0292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8389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20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39880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8994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7331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91409784-FE41-3760-B780-4B474E7D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>
            <a:extLst>
              <a:ext uri="{FF2B5EF4-FFF2-40B4-BE49-F238E27FC236}">
                <a16:creationId xmlns:a16="http://schemas.microsoft.com/office/drawing/2014/main" id="{240B9D7A-63F9-6316-686E-BC13AD2F4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:notes">
            <a:extLst>
              <a:ext uri="{FF2B5EF4-FFF2-40B4-BE49-F238E27FC236}">
                <a16:creationId xmlns:a16="http://schemas.microsoft.com/office/drawing/2014/main" id="{DD7B19F2-6446-0E90-58DE-A73F66FB61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59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87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376343-535A-04EA-460A-38F2076AD9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2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5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5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2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8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9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C210-463F-47C0-8265-503634402DB9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5A6BEB-2C93-E615-51A1-8853D1B581A9}"/>
              </a:ext>
            </a:extLst>
          </p:cNvPr>
          <p:cNvSpPr txBox="1"/>
          <p:nvPr/>
        </p:nvSpPr>
        <p:spPr>
          <a:xfrm>
            <a:off x="1886055" y="2482393"/>
            <a:ext cx="106854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SERIES</a:t>
            </a:r>
            <a:endParaRPr lang="en-IN" sz="8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2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5</a:t>
            </a:r>
            <a:r>
              <a:rPr lang="en-US" sz="2000" b="1" dirty="0">
                <a:solidFill>
                  <a:srgbClr val="FF0000"/>
                </a:solidFill>
              </a:rPr>
              <a:t>.  </a:t>
            </a:r>
            <a:r>
              <a:rPr lang="en-US" sz="2000" b="1" dirty="0"/>
              <a:t>0.5  1.5  3 5  7.5  10.5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13.5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21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72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5</a:t>
            </a:r>
            <a:r>
              <a:rPr lang="en-US" sz="2000" b="1" dirty="0">
                <a:solidFill>
                  <a:srgbClr val="FF0000"/>
                </a:solidFill>
              </a:rPr>
              <a:t>.  </a:t>
            </a:r>
            <a:r>
              <a:rPr lang="en-US" sz="2000" b="1" dirty="0"/>
              <a:t>0.5  1.5  3 5  7.5  10.5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13.5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(b)  14</a:t>
            </a:r>
            <a:r>
              <a:rPr lang="en-US" sz="2000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15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21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16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6. </a:t>
            </a:r>
            <a:r>
              <a:rPr lang="en-US" sz="2000" b="1" dirty="0"/>
              <a:t>10   18   34   ?   130   258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32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60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66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68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98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6. </a:t>
            </a:r>
            <a:r>
              <a:rPr lang="en-US" sz="2000" b="1" dirty="0"/>
              <a:t>10   18   34   ?   130   258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32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60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66 </a:t>
            </a:r>
            <a:r>
              <a:rPr lang="en-US" sz="2000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68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81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7. </a:t>
            </a:r>
            <a:r>
              <a:rPr lang="en-US" sz="2000" b="1" dirty="0"/>
              <a:t>0   4   6   3   7   9   6   ?   12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8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11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14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35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7. </a:t>
            </a:r>
            <a:r>
              <a:rPr lang="en-US" sz="2000" b="1" dirty="0"/>
              <a:t>0   4   6   3   7   9   6   ?   12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8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(b) 10</a:t>
            </a:r>
            <a:r>
              <a:rPr lang="en-US" sz="2000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11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14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6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8. </a:t>
            </a:r>
            <a:r>
              <a:rPr lang="en-US" sz="2000" b="1" dirty="0"/>
              <a:t>4/9   9/20   ?   39/86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17/40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19/42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20/45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29/53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17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8. </a:t>
            </a:r>
            <a:r>
              <a:rPr lang="en-US" sz="2000" b="1" dirty="0"/>
              <a:t>4/9   9/20   ?   39/86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17/40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(b)  19/42</a:t>
            </a:r>
            <a:r>
              <a:rPr lang="en-US" sz="2000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20/45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29/53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08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9. </a:t>
            </a:r>
            <a:r>
              <a:rPr lang="en-US" sz="2000" b="1" dirty="0"/>
              <a:t>0  1  1  2  3  5  8   13  ?  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17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19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20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21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43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9. </a:t>
            </a:r>
            <a:r>
              <a:rPr lang="en-US" sz="2000" b="1" dirty="0"/>
              <a:t>0  1  1  2  3  5  8   13  ?  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17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19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20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21</a:t>
            </a:r>
            <a:r>
              <a:rPr lang="en-US" sz="2000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43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1. </a:t>
            </a:r>
            <a:r>
              <a:rPr lang="en-US" sz="2000" b="1" dirty="0"/>
              <a:t>5 	16    29     46      65      88    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106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115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121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134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54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10. </a:t>
            </a:r>
            <a:r>
              <a:rPr lang="en-US" sz="16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b="1" dirty="0"/>
              <a:t>2/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1" dirty="0"/>
              <a:t>     3/5      4/ 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1" dirty="0"/>
              <a:t>       5/25    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7/25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6/125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/>
              <a:t> </a:t>
            </a:r>
            <a:r>
              <a:rPr lang="en-US" sz="2000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4/5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/>
              <a:t> </a:t>
            </a:r>
            <a:r>
              <a:rPr lang="en-US" sz="2000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6/ 25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/>
              <a:t> 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71232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10. </a:t>
            </a:r>
            <a:r>
              <a:rPr lang="en-US" sz="16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b="1" dirty="0"/>
              <a:t>2/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1" dirty="0"/>
              <a:t>     3/5      4/ 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1" dirty="0"/>
              <a:t>       5/25    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7/25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6/125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/>
              <a:t> </a:t>
            </a:r>
            <a:r>
              <a:rPr lang="en-US" sz="2000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4/5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/>
              <a:t> </a:t>
            </a:r>
            <a:r>
              <a:rPr lang="en-US" sz="2000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(d) 6/ 25</a:t>
            </a:r>
            <a:r>
              <a:rPr lang="en-US" sz="2000" b="0" i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6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11. </a:t>
            </a:r>
            <a:r>
              <a:rPr lang="en-US" sz="2000" b="1" dirty="0"/>
              <a:t>5   10   40   ?   1920   19200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80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160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20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240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79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11. </a:t>
            </a:r>
            <a:r>
              <a:rPr lang="en-US" sz="2000" b="1" dirty="0"/>
              <a:t>5   10   40   ?   1920   19200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80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160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20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(d) 240	</a:t>
            </a:r>
            <a:r>
              <a:rPr lang="en-US" sz="2000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0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12. </a:t>
            </a:r>
            <a:r>
              <a:rPr lang="en-US" sz="2000" b="1" dirty="0"/>
              <a:t>3   6   9   18   27   ?   81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48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54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63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69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510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12. </a:t>
            </a:r>
            <a:r>
              <a:rPr lang="en-US" sz="2000" b="1" dirty="0"/>
              <a:t>3   6   9   18   27   ?   81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48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(b)  54</a:t>
            </a:r>
            <a:r>
              <a:rPr lang="en-US" sz="2000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63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69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542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13. </a:t>
            </a:r>
            <a:r>
              <a:rPr lang="en-US" sz="2000" b="1" dirty="0"/>
              <a:t>16 24 12 ? 9 13.5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18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21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9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13. </a:t>
            </a:r>
            <a:r>
              <a:rPr lang="en-US" sz="2000" b="1" dirty="0"/>
              <a:t>16 24 12 ? 9 13.5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16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18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21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026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14. </a:t>
            </a:r>
            <a:r>
              <a:rPr lang="en-US" sz="2000" b="1" dirty="0"/>
              <a:t>0 2 8 18 ? 50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28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30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32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36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823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14. </a:t>
            </a:r>
            <a:r>
              <a:rPr lang="en-US" sz="2000" b="1" dirty="0"/>
              <a:t>0 2 8 18 ? 50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28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30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32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36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17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1. </a:t>
            </a:r>
            <a:r>
              <a:rPr lang="en-US" sz="2000" b="1" dirty="0"/>
              <a:t>5 	16    29     46      65      88    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106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115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121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134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(e) None of these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9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15. </a:t>
            </a:r>
            <a:r>
              <a:rPr lang="en-US" sz="2000" b="1" dirty="0"/>
              <a:t>2 16 54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96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116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128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134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543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15. </a:t>
            </a:r>
            <a:r>
              <a:rPr lang="en-US" sz="2000" b="1" dirty="0"/>
              <a:t>2 16 54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96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116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128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134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453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16. </a:t>
            </a:r>
            <a:r>
              <a:rPr lang="en-US" sz="2000" b="1" dirty="0"/>
              <a:t>0 7 26 63 ? 215 342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115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124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125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135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051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16. </a:t>
            </a:r>
            <a:r>
              <a:rPr lang="en-US" sz="2000" b="1" dirty="0"/>
              <a:t>0 7 26 63 ? 215 342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115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(b)  124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125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135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176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17. </a:t>
            </a:r>
            <a:r>
              <a:rPr lang="en-US" sz="2000" b="1" dirty="0"/>
              <a:t>-1 6 25 62 123 214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341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342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343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344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04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17. </a:t>
            </a:r>
            <a:r>
              <a:rPr lang="en-US" sz="2000" b="1" dirty="0"/>
              <a:t>-1 6 25 62 123 214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(a) 341</a:t>
            </a:r>
            <a:r>
              <a:rPr lang="en-US" sz="2000" b="1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342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343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344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44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19. </a:t>
            </a:r>
            <a:r>
              <a:rPr lang="en-US" sz="2000" b="1" dirty="0"/>
              <a:t>36 157 301 470 ? 891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639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646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669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695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784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19. </a:t>
            </a:r>
            <a:r>
              <a:rPr lang="en-US" sz="2000" b="1" dirty="0"/>
              <a:t>36 157 301 470 ? 891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639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646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669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695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(e) None of these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59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20. </a:t>
            </a:r>
            <a:r>
              <a:rPr lang="en-US" sz="2000" b="1" dirty="0"/>
              <a:t>4 5 7 18 ? 335 2004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63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64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72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76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002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20. </a:t>
            </a:r>
            <a:r>
              <a:rPr lang="en-US" sz="2000" b="1" dirty="0"/>
              <a:t>4 5 7 18 ? 335 2004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63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64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72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76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(e) None of these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2. </a:t>
            </a:r>
            <a:r>
              <a:rPr lang="en-US" sz="2000" b="1" dirty="0"/>
              <a:t>235    346    457  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468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558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568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578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607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21. </a:t>
            </a:r>
            <a:r>
              <a:rPr lang="en-US" sz="2000" b="1" dirty="0"/>
              <a:t>22 24 28 ? 52 84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36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38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42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46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496661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21. </a:t>
            </a:r>
            <a:r>
              <a:rPr lang="en-US" sz="2000" b="1" dirty="0"/>
              <a:t>22 24 28 ? 52 84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(a) 36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38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42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46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54996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22. </a:t>
            </a:r>
            <a:r>
              <a:rPr lang="en-US" sz="2000" b="1" dirty="0"/>
              <a:t>2 7 27 107 427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1262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1707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4027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4207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158134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22. </a:t>
            </a:r>
            <a:r>
              <a:rPr lang="en-US" sz="2000" b="1" dirty="0"/>
              <a:t>2 7 27 107 427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1262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(b)  1707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4027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4207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636449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23. </a:t>
            </a:r>
            <a:r>
              <a:rPr lang="en-US" sz="2000" b="1" dirty="0"/>
              <a:t>2 12 36 80 150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194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210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252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258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096215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23. </a:t>
            </a:r>
            <a:r>
              <a:rPr lang="en-US" sz="2000" b="1" dirty="0"/>
              <a:t>2 12 36 80 150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194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210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252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258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1853021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24. </a:t>
            </a:r>
            <a:r>
              <a:rPr lang="en-US" sz="2000" b="1" dirty="0"/>
              <a:t>3 6 15 ? 123 366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34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59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42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60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501016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24. </a:t>
            </a:r>
            <a:r>
              <a:rPr lang="en-US" sz="2000" b="1" dirty="0"/>
              <a:t>3 6 15 ? 123 366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34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59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42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60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797220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25. </a:t>
            </a:r>
            <a:r>
              <a:rPr lang="en-US" sz="2000" b="1" dirty="0"/>
              <a:t>6 3 12 6 24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12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30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4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469926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25. </a:t>
            </a:r>
            <a:r>
              <a:rPr lang="en-US" sz="2000" b="1" dirty="0"/>
              <a:t>6 3 12 6 24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(a) 12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30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4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90867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2. </a:t>
            </a:r>
            <a:r>
              <a:rPr lang="en-US" sz="2000" b="1" dirty="0"/>
              <a:t>235    346    457  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468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558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568</a:t>
            </a:r>
            <a:r>
              <a:rPr lang="en-US" sz="2000" b="1" dirty="0"/>
              <a:t>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578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309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26. </a:t>
            </a:r>
            <a:r>
              <a:rPr lang="en-US" sz="2000" b="1" dirty="0"/>
              <a:t>1 2 3 4 5 7 ?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11, 13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10, 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8, 9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7, 11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815004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26. </a:t>
            </a:r>
            <a:r>
              <a:rPr lang="en-US" sz="2000" b="1" dirty="0"/>
              <a:t>1 2 3 4 5 7 ?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11, 13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10, 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8, 9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7, 11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910661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>
                <a:latin typeface="Arial Black"/>
                <a:ea typeface="Arial Black"/>
                <a:cs typeface="Arial Black"/>
                <a:sym typeface="Arial Black"/>
              </a:rPr>
              <a:t>					SERIES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 b="1"/>
              <a:t>					 </a:t>
            </a:r>
            <a:r>
              <a:rPr lang="en-US" sz="5400" b="1" u="sng"/>
              <a:t>Type - 2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528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1. </a:t>
            </a:r>
            <a:r>
              <a:rPr lang="en-US" b="1" dirty="0"/>
              <a:t>3 10 27 4 16 64 5 25 125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10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27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60235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1. </a:t>
            </a:r>
            <a:r>
              <a:rPr lang="en-US" b="1" dirty="0"/>
              <a:t>3 10 27 4 16 64 5 25 125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10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27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46435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2. </a:t>
            </a:r>
            <a:r>
              <a:rPr lang="en-US" b="1" dirty="0"/>
              <a:t>25 36 49 81 121 169 225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169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225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79645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2. </a:t>
            </a:r>
            <a:r>
              <a:rPr lang="en-US" b="1" dirty="0"/>
              <a:t>25 36 49 81 121 169 225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36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169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225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36506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3. </a:t>
            </a:r>
            <a:r>
              <a:rPr lang="en-US" b="1" dirty="0"/>
              <a:t>2 5 10 17 26 37 50 64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17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37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64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07234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3. </a:t>
            </a:r>
            <a:r>
              <a:rPr lang="en-US" b="1" dirty="0"/>
              <a:t>2 5 10 17 26 37 50 64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17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37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64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45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4. </a:t>
            </a:r>
            <a:r>
              <a:rPr lang="en-US" b="1" dirty="0"/>
              <a:t>5 27 61 122 213 340 509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27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122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509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720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3. </a:t>
            </a:r>
            <a:r>
              <a:rPr lang="en-US" sz="2000" b="1" dirty="0"/>
              <a:t>2 	6   ?   20   30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10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12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22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723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4. </a:t>
            </a:r>
            <a:r>
              <a:rPr lang="en-US" b="1" dirty="0"/>
              <a:t>5 27 61 122 213 340 509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27</a:t>
            </a:r>
            <a:r>
              <a:rPr lang="en-US" b="1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122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509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337139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5. </a:t>
            </a:r>
            <a:r>
              <a:rPr lang="en-US" b="1" dirty="0"/>
              <a:t>121 143 165 186 209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143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165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186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209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32264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5. </a:t>
            </a:r>
            <a:r>
              <a:rPr lang="en-US" b="1" dirty="0"/>
              <a:t>121 143 165 186 209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143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165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186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209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15333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6. </a:t>
            </a:r>
            <a:r>
              <a:rPr lang="en-US" b="1" dirty="0"/>
              <a:t>16 22 30 45 52 66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52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66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45980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6. </a:t>
            </a:r>
            <a:r>
              <a:rPr lang="en-US" b="1" dirty="0"/>
              <a:t>16 22 30 45 52 66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45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52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66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650411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7. </a:t>
            </a:r>
            <a:r>
              <a:rPr lang="en-US" b="1" dirty="0"/>
              <a:t>8 13 21 32 47 63 83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47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2658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7. </a:t>
            </a:r>
            <a:r>
              <a:rPr lang="en-US" b="1" dirty="0"/>
              <a:t>8 13 21 32 47 63 83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47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342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8. </a:t>
            </a:r>
            <a:r>
              <a:rPr lang="en-US" b="1" dirty="0"/>
              <a:t>4 10 22 46 96 190 382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96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382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650353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8. </a:t>
            </a:r>
            <a:r>
              <a:rPr lang="en-US" b="1" dirty="0"/>
              <a:t>4 10 22 46 96 190 382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96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382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88174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9. </a:t>
            </a:r>
            <a:r>
              <a:rPr lang="en-US" b="1" dirty="0"/>
              <a:t>125 126 124 127 123 129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126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124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123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129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897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3. </a:t>
            </a:r>
            <a:r>
              <a:rPr lang="en-US" sz="2000" b="1" dirty="0"/>
              <a:t>2 	6   ?   20   30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10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(b)  12 </a:t>
            </a:r>
            <a:r>
              <a:rPr lang="en-US" sz="2000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15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22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120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9. </a:t>
            </a:r>
            <a:r>
              <a:rPr lang="en-US" b="1" dirty="0"/>
              <a:t>125 126 124 127 123 129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126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124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123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129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87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10. </a:t>
            </a:r>
            <a:r>
              <a:rPr lang="en-US" b="1" dirty="0"/>
              <a:t>105 85 60 30 0 -45 -90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105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0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-45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14209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10. </a:t>
            </a:r>
            <a:r>
              <a:rPr lang="en-US" b="1" dirty="0"/>
              <a:t>105 85 60 30 0 -45 -90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105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0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-45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205395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11. </a:t>
            </a:r>
            <a:r>
              <a:rPr lang="en-US" b="1" dirty="0"/>
              <a:t>325 259 202 160 127 105 94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94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127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202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259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706921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11. </a:t>
            </a:r>
            <a:r>
              <a:rPr lang="en-US" b="1" dirty="0"/>
              <a:t>325 259 202 160 127 105 94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94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127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202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259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668746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12. </a:t>
            </a:r>
            <a:r>
              <a:rPr lang="en-US" b="1" dirty="0"/>
              <a:t>380 188 92 48 20 8 2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48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188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951567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12. </a:t>
            </a:r>
            <a:r>
              <a:rPr lang="en-US" b="1" dirty="0"/>
              <a:t>380 188 92 48 20 8 2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48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188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04557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13. </a:t>
            </a:r>
            <a:r>
              <a:rPr lang="en-US" b="1" dirty="0"/>
              <a:t>56 58 62 70 84 118 182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84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118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98114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 idx="4294967295"/>
          </p:nvPr>
        </p:nvSpPr>
        <p:spPr>
          <a:xfrm>
            <a:off x="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6" name="Google Shape;336;p40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13. </a:t>
            </a:r>
            <a:r>
              <a:rPr lang="en-US" b="1" dirty="0"/>
              <a:t>56 58 62 70 84 118 182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84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118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361245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14. </a:t>
            </a:r>
            <a:r>
              <a:rPr lang="en-US" b="1" dirty="0"/>
              <a:t>1516 22 29 45 70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70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5773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4.  </a:t>
            </a:r>
            <a:r>
              <a:rPr lang="en-US" sz="2000" b="1" dirty="0"/>
              <a:t>7413   7422   7440   ?   7503   7548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7456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7464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7466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7477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063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14. </a:t>
            </a:r>
            <a:r>
              <a:rPr lang="en-US" b="1" dirty="0"/>
              <a:t>1516 22 29 45 70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22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70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519285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15. </a:t>
            </a:r>
            <a:r>
              <a:rPr lang="en-US" b="1" dirty="0"/>
              <a:t>96 54 20 -1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-1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20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96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283445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15. </a:t>
            </a:r>
            <a:r>
              <a:rPr lang="en-US" b="1" dirty="0"/>
              <a:t>96 54 20 -1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-1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20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96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591048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87554C10-31B3-027E-291E-DB17D626E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>
            <a:extLst>
              <a:ext uri="{FF2B5EF4-FFF2-40B4-BE49-F238E27FC236}">
                <a16:creationId xmlns:a16="http://schemas.microsoft.com/office/drawing/2014/main" id="{F016D793-9B23-536E-7180-1358C491B2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44253" y="2849146"/>
            <a:ext cx="11733213" cy="1426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6000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THANK YOU</a:t>
            </a:r>
            <a:endParaRPr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9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1733213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 Question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4.  </a:t>
            </a:r>
            <a:r>
              <a:rPr lang="en-US" sz="2000" b="1" dirty="0"/>
              <a:t>7413   7422   7440   ?   7503   7548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/>
              <a:t>7456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(b)  7464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 7466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(d)  7477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(e) None of these 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5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4785</Words>
  <Application>Microsoft Office PowerPoint</Application>
  <PresentationFormat>Widescreen</PresentationFormat>
  <Paragraphs>684</Paragraphs>
  <Slides>83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mukesh kumar</cp:lastModifiedBy>
  <cp:revision>55</cp:revision>
  <dcterms:created xsi:type="dcterms:W3CDTF">2022-09-24T05:53:47Z</dcterms:created>
  <dcterms:modified xsi:type="dcterms:W3CDTF">2024-02-21T06:43:40Z</dcterms:modified>
</cp:coreProperties>
</file>