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309" r:id="rId2"/>
    <p:sldId id="382" r:id="rId3"/>
    <p:sldId id="383" r:id="rId4"/>
    <p:sldId id="381" r:id="rId5"/>
    <p:sldId id="384" r:id="rId6"/>
    <p:sldId id="310" r:id="rId7"/>
    <p:sldId id="385" r:id="rId8"/>
    <p:sldId id="311" r:id="rId9"/>
    <p:sldId id="386" r:id="rId10"/>
    <p:sldId id="313" r:id="rId11"/>
    <p:sldId id="387" r:id="rId12"/>
    <p:sldId id="314" r:id="rId13"/>
    <p:sldId id="388" r:id="rId14"/>
    <p:sldId id="319" r:id="rId15"/>
    <p:sldId id="389" r:id="rId16"/>
    <p:sldId id="320" r:id="rId17"/>
    <p:sldId id="390" r:id="rId18"/>
    <p:sldId id="321" r:id="rId19"/>
    <p:sldId id="391" r:id="rId20"/>
    <p:sldId id="322" r:id="rId21"/>
    <p:sldId id="392" r:id="rId22"/>
    <p:sldId id="324" r:id="rId23"/>
    <p:sldId id="393" r:id="rId24"/>
    <p:sldId id="325" r:id="rId25"/>
    <p:sldId id="394" r:id="rId26"/>
    <p:sldId id="326" r:id="rId27"/>
    <p:sldId id="395" r:id="rId28"/>
    <p:sldId id="327" r:id="rId29"/>
    <p:sldId id="396" r:id="rId30"/>
    <p:sldId id="328" r:id="rId31"/>
    <p:sldId id="397" r:id="rId32"/>
    <p:sldId id="380" r:id="rId33"/>
    <p:sldId id="398" r:id="rId34"/>
    <p:sldId id="329" r:id="rId35"/>
    <p:sldId id="399" r:id="rId36"/>
    <p:sldId id="330" r:id="rId37"/>
    <p:sldId id="400" r:id="rId38"/>
    <p:sldId id="331" r:id="rId39"/>
    <p:sldId id="401" r:id="rId40"/>
    <p:sldId id="332" r:id="rId41"/>
    <p:sldId id="402" r:id="rId42"/>
    <p:sldId id="333" r:id="rId43"/>
    <p:sldId id="403" r:id="rId44"/>
    <p:sldId id="334" r:id="rId45"/>
    <p:sldId id="404" r:id="rId46"/>
    <p:sldId id="336" r:id="rId47"/>
    <p:sldId id="405" r:id="rId48"/>
    <p:sldId id="337" r:id="rId49"/>
    <p:sldId id="406" r:id="rId50"/>
    <p:sldId id="338" r:id="rId51"/>
    <p:sldId id="407" r:id="rId52"/>
    <p:sldId id="339" r:id="rId53"/>
    <p:sldId id="408" r:id="rId54"/>
    <p:sldId id="340" r:id="rId55"/>
    <p:sldId id="409" r:id="rId56"/>
    <p:sldId id="341" r:id="rId57"/>
    <p:sldId id="410" r:id="rId58"/>
    <p:sldId id="342" r:id="rId59"/>
    <p:sldId id="411" r:id="rId60"/>
    <p:sldId id="343" r:id="rId61"/>
    <p:sldId id="412" r:id="rId62"/>
    <p:sldId id="344" r:id="rId63"/>
    <p:sldId id="413" r:id="rId64"/>
    <p:sldId id="345" r:id="rId65"/>
    <p:sldId id="414" r:id="rId66"/>
    <p:sldId id="346" r:id="rId67"/>
    <p:sldId id="415" r:id="rId68"/>
    <p:sldId id="347" r:id="rId69"/>
    <p:sldId id="416" r:id="rId70"/>
    <p:sldId id="348" r:id="rId71"/>
    <p:sldId id="417" r:id="rId72"/>
    <p:sldId id="349" r:id="rId73"/>
    <p:sldId id="418" r:id="rId74"/>
    <p:sldId id="350" r:id="rId75"/>
    <p:sldId id="419" r:id="rId76"/>
    <p:sldId id="353" r:id="rId77"/>
    <p:sldId id="420" r:id="rId78"/>
    <p:sldId id="354" r:id="rId79"/>
    <p:sldId id="421" r:id="rId80"/>
    <p:sldId id="355" r:id="rId81"/>
    <p:sldId id="422" r:id="rId82"/>
    <p:sldId id="356" r:id="rId83"/>
    <p:sldId id="424" r:id="rId84"/>
    <p:sldId id="42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8A2A3-F692-45E9-8CEA-8D2E82190F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21-02-2024</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21-02-2024</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21-02-2024</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(b) 1 feet 3 inches 	(c) 9 inches 	(d) 2 feet 4 inches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a:t>
            </a:r>
            <a:r>
              <a:rPr lang="en-US" b="1" dirty="0">
                <a:solidFill>
                  <a:srgbClr val="FF0000"/>
                </a:solidFill>
              </a:rPr>
              <a:t>(b) 1 feet 3 inches </a:t>
            </a:r>
            <a:r>
              <a:rPr lang="en-US" b="1" dirty="0"/>
              <a:t>	(c) 9 inches 	(d) 2 feet 4 inches</a:t>
            </a:r>
          </a:p>
        </p:txBody>
      </p:sp>
    </p:spTree>
    <p:extLst>
      <p:ext uri="{BB962C8B-B14F-4D97-AF65-F5344CB8AC3E}">
        <p14:creationId xmlns:p14="http://schemas.microsoft.com/office/powerpoint/2010/main" val="372319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0" indent="0">
              <a:buNone/>
            </a:pPr>
            <a:r>
              <a:rPr lang="en-US" b="1" dirty="0"/>
              <a:t>(d) 46 minutes 12 seconds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457200" indent="-457200">
              <a:buNone/>
            </a:pPr>
            <a:r>
              <a:rPr lang="en-US" b="1" dirty="0">
                <a:solidFill>
                  <a:srgbClr val="FF0000"/>
                </a:solidFill>
              </a:rPr>
              <a:t>(d) 46 minutes 12 seconds</a:t>
            </a:r>
          </a:p>
        </p:txBody>
      </p:sp>
    </p:spTree>
    <p:extLst>
      <p:ext uri="{BB962C8B-B14F-4D97-AF65-F5344CB8AC3E}">
        <p14:creationId xmlns:p14="http://schemas.microsoft.com/office/powerpoint/2010/main" val="246946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(b) 10 			(c) 14 			(d) 11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t>(a) 4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solidFill>
                  <a:srgbClr val="FF0000"/>
                </a:solidFill>
              </a:rPr>
              <a:t>(a) 4 </a:t>
            </a:r>
            <a:r>
              <a:rPr lang="en-US" b="1" dirty="0"/>
              <a:t>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85696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(b) 235 		(c) 247 		(d) 475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a:t>
            </a:r>
            <a:r>
              <a:rPr lang="en-US" b="1" dirty="0">
                <a:solidFill>
                  <a:srgbClr val="FF0000"/>
                </a:solidFill>
              </a:rPr>
              <a:t>(b) 235 </a:t>
            </a:r>
            <a:r>
              <a:rPr lang="en-US" b="1" dirty="0"/>
              <a:t>		(c) 247 		(d) 475</a:t>
            </a:r>
          </a:p>
        </p:txBody>
      </p:sp>
    </p:spTree>
    <p:extLst>
      <p:ext uri="{BB962C8B-B14F-4D97-AF65-F5344CB8AC3E}">
        <p14:creationId xmlns:p14="http://schemas.microsoft.com/office/powerpoint/2010/main" val="3215162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a:t>
            </a:r>
            <a:r>
              <a:rPr lang="en-US" b="1" dirty="0">
                <a:solidFill>
                  <a:srgbClr val="FF0000"/>
                </a:solidFill>
              </a:rPr>
              <a:t> 10368 </a:t>
            </a:r>
            <a:r>
              <a:rPr lang="en-US" b="1" dirty="0"/>
              <a:t>		(c) 10064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t>(a) 9582 		(b) 9423 		(c) 9986 		(d) 9982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solidFill>
                  <a:srgbClr val="FF0000"/>
                </a:solidFill>
              </a:rPr>
              <a:t>(a) 9582 </a:t>
            </a:r>
            <a:r>
              <a:rPr lang="en-US" b="1" dirty="0"/>
              <a:t>		(b) 9423 		(c) 9986 		(d) 9982</a:t>
            </a:r>
          </a:p>
        </p:txBody>
      </p:sp>
    </p:spTree>
    <p:extLst>
      <p:ext uri="{BB962C8B-B14F-4D97-AF65-F5344CB8AC3E}">
        <p14:creationId xmlns:p14="http://schemas.microsoft.com/office/powerpoint/2010/main" val="697948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a:latin typeface="Arial Black" pitchFamily="34" charset="0"/>
              </a:rPr>
              <a:t>Q 33</a:t>
            </a:r>
            <a:r>
              <a:rPr lang="en-US" b="1"/>
              <a:t>.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(d) 35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a:t>
            </a:r>
            <a:r>
              <a:rPr lang="en-US" b="1" dirty="0">
                <a:solidFill>
                  <a:srgbClr val="FF0000"/>
                </a:solidFill>
              </a:rPr>
              <a:t>(d) 35</a:t>
            </a:r>
          </a:p>
        </p:txBody>
      </p:sp>
    </p:spTree>
    <p:extLst>
      <p:ext uri="{BB962C8B-B14F-4D97-AF65-F5344CB8AC3E}">
        <p14:creationId xmlns:p14="http://schemas.microsoft.com/office/powerpoint/2010/main" val="568347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(d) 60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a:t>
            </a:r>
            <a:r>
              <a:rPr lang="en-US" b="1" dirty="0">
                <a:solidFill>
                  <a:srgbClr val="FF0000"/>
                </a:solidFill>
              </a:rPr>
              <a:t>(d) 60 </a:t>
            </a:r>
          </a:p>
        </p:txBody>
      </p:sp>
    </p:spTree>
    <p:extLst>
      <p:ext uri="{BB962C8B-B14F-4D97-AF65-F5344CB8AC3E}">
        <p14:creationId xmlns:p14="http://schemas.microsoft.com/office/powerpoint/2010/main" val="1135804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(d) 12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(c) 21 			(d) 2.1</a:t>
            </a:r>
            <a:r>
              <a:rPr lang="en-US" b="1" dirty="0">
                <a:latin typeface="Arial Black" pitchFamily="34" charset="0"/>
              </a:rPr>
              <a:t> </a:t>
            </a:r>
            <a:r>
              <a:rPr lang="en-US" b="1"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(c) 3 			(d) 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a:t>
            </a:r>
            <a:r>
              <a:rPr lang="en-US" b="1" dirty="0">
                <a:solidFill>
                  <a:srgbClr val="FF0000"/>
                </a:solidFill>
              </a:rPr>
              <a:t>(c) 2519</a:t>
            </a:r>
            <a:r>
              <a:rPr lang="en-US" b="1" dirty="0"/>
              <a:t>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1816955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4ABD5C31-1A28-797B-8024-26AB8272BFF8}"/>
              </a:ext>
            </a:extLst>
          </p:cNvPr>
          <p:cNvSpPr txBox="1"/>
          <p:nvPr/>
        </p:nvSpPr>
        <p:spPr>
          <a:xfrm>
            <a:off x="3000375" y="1682145"/>
            <a:ext cx="8391525" cy="1569660"/>
          </a:xfrm>
          <a:prstGeom prst="rect">
            <a:avLst/>
          </a:prstGeom>
          <a:noFill/>
        </p:spPr>
        <p:txBody>
          <a:bodyPr wrap="square">
            <a:spAutoFit/>
          </a:bodyPr>
          <a:lstStyle/>
          <a:p>
            <a:r>
              <a:rPr lang="en-IN" sz="96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t>
            </a:r>
            <a:r>
              <a:rPr lang="en-US" b="1" dirty="0">
                <a:solidFill>
                  <a:srgbClr val="FF0000"/>
                </a:solidFill>
              </a:rPr>
              <a:t>a) 0.21 		</a:t>
            </a:r>
            <a:r>
              <a:rPr lang="en-US" b="1" dirty="0"/>
              <a:t>(b) 0.021 		(c) 21 </a:t>
            </a:r>
            <a:r>
              <a:rPr lang="en-US" b="1" dirty="0">
                <a:solidFill>
                  <a:srgbClr val="FF0000"/>
                </a:solidFill>
              </a:rPr>
              <a:t>	</a:t>
            </a:r>
            <a:r>
              <a:rPr lang="en-US" b="1" dirty="0"/>
              <a:t>		(d) 2.1</a:t>
            </a:r>
            <a:r>
              <a:rPr lang="en-US" b="1" dirty="0">
                <a:latin typeface="Arial Black" pitchFamily="34" charset="0"/>
              </a:rPr>
              <a:t> </a:t>
            </a:r>
            <a:r>
              <a:rPr lang="en-US" b="1" dirty="0"/>
              <a:t> </a:t>
            </a:r>
          </a:p>
        </p:txBody>
      </p:sp>
    </p:spTree>
    <p:extLst>
      <p:ext uri="{BB962C8B-B14F-4D97-AF65-F5344CB8AC3E}">
        <p14:creationId xmlns:p14="http://schemas.microsoft.com/office/powerpoint/2010/main" val="322048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1131</TotalTime>
  <Words>510</Words>
  <Application>Microsoft Office PowerPoint</Application>
  <PresentationFormat>Widescreen</PresentationFormat>
  <Paragraphs>414</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Arial Black</vt:lpstr>
      <vt:lpstr>Calibri</vt:lpstr>
      <vt:lpstr>Calibri Light</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hp</cp:lastModifiedBy>
  <cp:revision>137</cp:revision>
  <dcterms:created xsi:type="dcterms:W3CDTF">2020-02-23T06:37:57Z</dcterms:created>
  <dcterms:modified xsi:type="dcterms:W3CDTF">2024-02-21T07:44:46Z</dcterms:modified>
</cp:coreProperties>
</file>