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9" r:id="rId2"/>
    <p:sldId id="378" r:id="rId3"/>
    <p:sldId id="412" r:id="rId4"/>
    <p:sldId id="403" r:id="rId5"/>
    <p:sldId id="413" r:id="rId6"/>
    <p:sldId id="404" r:id="rId7"/>
    <p:sldId id="414" r:id="rId8"/>
    <p:sldId id="405" r:id="rId9"/>
    <p:sldId id="415" r:id="rId10"/>
    <p:sldId id="406" r:id="rId11"/>
    <p:sldId id="416" r:id="rId12"/>
    <p:sldId id="407" r:id="rId13"/>
    <p:sldId id="417" r:id="rId14"/>
    <p:sldId id="408" r:id="rId15"/>
    <p:sldId id="418" r:id="rId16"/>
    <p:sldId id="409" r:id="rId17"/>
    <p:sldId id="419" r:id="rId18"/>
    <p:sldId id="410" r:id="rId19"/>
    <p:sldId id="420" r:id="rId20"/>
    <p:sldId id="411" r:id="rId21"/>
    <p:sldId id="421" r:id="rId22"/>
    <p:sldId id="4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92" d="100"/>
          <a:sy n="92" d="100"/>
        </p:scale>
        <p:origin x="2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esh kumar" userId="e98c6c8ac4fa17dc" providerId="LiveId" clId="{F9D58500-AFCE-4FC5-9FE5-593C902C9E3C}"/>
    <pc:docChg chg="modSld">
      <pc:chgData name="mukesh kumar" userId="e98c6c8ac4fa17dc" providerId="LiveId" clId="{F9D58500-AFCE-4FC5-9FE5-593C902C9E3C}" dt="2024-02-20T04:23:30.226" v="15" actId="207"/>
      <pc:docMkLst>
        <pc:docMk/>
      </pc:docMkLst>
      <pc:sldChg chg="modSp mod">
        <pc:chgData name="mukesh kumar" userId="e98c6c8ac4fa17dc" providerId="LiveId" clId="{F9D58500-AFCE-4FC5-9FE5-593C902C9E3C}" dt="2024-02-20T04:20:11.664" v="1" actId="207"/>
        <pc:sldMkLst>
          <pc:docMk/>
          <pc:sldMk cId="2341758533" sldId="413"/>
        </pc:sldMkLst>
        <pc:spChg chg="mod">
          <ac:chgData name="mukesh kumar" userId="e98c6c8ac4fa17dc" providerId="LiveId" clId="{F9D58500-AFCE-4FC5-9FE5-593C902C9E3C}" dt="2024-02-20T04:20:11.664" v="1" actId="207"/>
          <ac:spMkLst>
            <pc:docMk/>
            <pc:sldMk cId="2341758533" sldId="413"/>
            <ac:spMk id="3" creationId="{00000000-0000-0000-0000-000000000000}"/>
          </ac:spMkLst>
        </pc:spChg>
      </pc:sldChg>
      <pc:sldChg chg="modSp mod">
        <pc:chgData name="mukesh kumar" userId="e98c6c8ac4fa17dc" providerId="LiveId" clId="{F9D58500-AFCE-4FC5-9FE5-593C902C9E3C}" dt="2024-02-20T04:20:50.448" v="3" actId="207"/>
        <pc:sldMkLst>
          <pc:docMk/>
          <pc:sldMk cId="3433506346" sldId="415"/>
        </pc:sldMkLst>
        <pc:spChg chg="mod">
          <ac:chgData name="mukesh kumar" userId="e98c6c8ac4fa17dc" providerId="LiveId" clId="{F9D58500-AFCE-4FC5-9FE5-593C902C9E3C}" dt="2024-02-20T04:20:50.448" v="3" actId="207"/>
          <ac:spMkLst>
            <pc:docMk/>
            <pc:sldMk cId="3433506346" sldId="415"/>
            <ac:spMk id="3" creationId="{00000000-0000-0000-0000-000000000000}"/>
          </ac:spMkLst>
        </pc:spChg>
      </pc:sldChg>
      <pc:sldChg chg="modSp mod">
        <pc:chgData name="mukesh kumar" userId="e98c6c8ac4fa17dc" providerId="LiveId" clId="{F9D58500-AFCE-4FC5-9FE5-593C902C9E3C}" dt="2024-02-20T04:21:16.727" v="5" actId="207"/>
        <pc:sldMkLst>
          <pc:docMk/>
          <pc:sldMk cId="2665032402" sldId="416"/>
        </pc:sldMkLst>
        <pc:spChg chg="mod">
          <ac:chgData name="mukesh kumar" userId="e98c6c8ac4fa17dc" providerId="LiveId" clId="{F9D58500-AFCE-4FC5-9FE5-593C902C9E3C}" dt="2024-02-20T04:21:16.727" v="5" actId="207"/>
          <ac:spMkLst>
            <pc:docMk/>
            <pc:sldMk cId="2665032402" sldId="416"/>
            <ac:spMk id="3" creationId="{00000000-0000-0000-0000-000000000000}"/>
          </ac:spMkLst>
        </pc:spChg>
      </pc:sldChg>
      <pc:sldChg chg="modSp mod">
        <pc:chgData name="mukesh kumar" userId="e98c6c8ac4fa17dc" providerId="LiveId" clId="{F9D58500-AFCE-4FC5-9FE5-593C902C9E3C}" dt="2024-02-20T04:21:32.966" v="7" actId="207"/>
        <pc:sldMkLst>
          <pc:docMk/>
          <pc:sldMk cId="3872848407" sldId="417"/>
        </pc:sldMkLst>
        <pc:spChg chg="mod">
          <ac:chgData name="mukesh kumar" userId="e98c6c8ac4fa17dc" providerId="LiveId" clId="{F9D58500-AFCE-4FC5-9FE5-593C902C9E3C}" dt="2024-02-20T04:21:32.966" v="7" actId="207"/>
          <ac:spMkLst>
            <pc:docMk/>
            <pc:sldMk cId="3872848407" sldId="417"/>
            <ac:spMk id="3" creationId="{00000000-0000-0000-0000-000000000000}"/>
          </ac:spMkLst>
        </pc:spChg>
      </pc:sldChg>
      <pc:sldChg chg="modSp mod">
        <pc:chgData name="mukesh kumar" userId="e98c6c8ac4fa17dc" providerId="LiveId" clId="{F9D58500-AFCE-4FC5-9FE5-593C902C9E3C}" dt="2024-02-20T04:22:12.438" v="9" actId="207"/>
        <pc:sldMkLst>
          <pc:docMk/>
          <pc:sldMk cId="1675569032" sldId="418"/>
        </pc:sldMkLst>
        <pc:spChg chg="mod">
          <ac:chgData name="mukesh kumar" userId="e98c6c8ac4fa17dc" providerId="LiveId" clId="{F9D58500-AFCE-4FC5-9FE5-593C902C9E3C}" dt="2024-02-20T04:22:12.438" v="9" actId="207"/>
          <ac:spMkLst>
            <pc:docMk/>
            <pc:sldMk cId="1675569032" sldId="418"/>
            <ac:spMk id="3" creationId="{00000000-0000-0000-0000-000000000000}"/>
          </ac:spMkLst>
        </pc:spChg>
      </pc:sldChg>
      <pc:sldChg chg="modSp mod">
        <pc:chgData name="mukesh kumar" userId="e98c6c8ac4fa17dc" providerId="LiveId" clId="{F9D58500-AFCE-4FC5-9FE5-593C902C9E3C}" dt="2024-02-20T04:22:45.816" v="11" actId="207"/>
        <pc:sldMkLst>
          <pc:docMk/>
          <pc:sldMk cId="2627295191" sldId="419"/>
        </pc:sldMkLst>
        <pc:spChg chg="mod">
          <ac:chgData name="mukesh kumar" userId="e98c6c8ac4fa17dc" providerId="LiveId" clId="{F9D58500-AFCE-4FC5-9FE5-593C902C9E3C}" dt="2024-02-20T04:22:45.816" v="11" actId="207"/>
          <ac:spMkLst>
            <pc:docMk/>
            <pc:sldMk cId="2627295191" sldId="419"/>
            <ac:spMk id="3" creationId="{00000000-0000-0000-0000-000000000000}"/>
          </ac:spMkLst>
        </pc:spChg>
      </pc:sldChg>
      <pc:sldChg chg="modSp mod">
        <pc:chgData name="mukesh kumar" userId="e98c6c8ac4fa17dc" providerId="LiveId" clId="{F9D58500-AFCE-4FC5-9FE5-593C902C9E3C}" dt="2024-02-20T04:23:08.147" v="13" actId="207"/>
        <pc:sldMkLst>
          <pc:docMk/>
          <pc:sldMk cId="457934445" sldId="420"/>
        </pc:sldMkLst>
        <pc:spChg chg="mod">
          <ac:chgData name="mukesh kumar" userId="e98c6c8ac4fa17dc" providerId="LiveId" clId="{F9D58500-AFCE-4FC5-9FE5-593C902C9E3C}" dt="2024-02-20T04:23:08.147" v="13" actId="207"/>
          <ac:spMkLst>
            <pc:docMk/>
            <pc:sldMk cId="457934445" sldId="420"/>
            <ac:spMk id="3" creationId="{00000000-0000-0000-0000-000000000000}"/>
          </ac:spMkLst>
        </pc:spChg>
      </pc:sldChg>
      <pc:sldChg chg="modSp mod">
        <pc:chgData name="mukesh kumar" userId="e98c6c8ac4fa17dc" providerId="LiveId" clId="{F9D58500-AFCE-4FC5-9FE5-593C902C9E3C}" dt="2024-02-20T04:23:30.226" v="15" actId="207"/>
        <pc:sldMkLst>
          <pc:docMk/>
          <pc:sldMk cId="3747257872" sldId="421"/>
        </pc:sldMkLst>
        <pc:spChg chg="mod">
          <ac:chgData name="mukesh kumar" userId="e98c6c8ac4fa17dc" providerId="LiveId" clId="{F9D58500-AFCE-4FC5-9FE5-593C902C9E3C}" dt="2024-02-20T04:23:30.226" v="15" actId="207"/>
          <ac:spMkLst>
            <pc:docMk/>
            <pc:sldMk cId="3747257872" sldId="421"/>
            <ac:spMk id="3" creationId="{00000000-0000-0000-0000-000000000000}"/>
          </ac:spMkLst>
        </pc:spChg>
      </pc:sldChg>
    </pc:docChg>
  </pc:docChgLst>
  <pc:docChgLst>
    <pc:chgData name="mukesh kumar" userId="e98c6c8ac4fa17dc" providerId="LiveId" clId="{98FCC588-3C6F-4C53-B1BC-4941CACBDFBD}"/>
    <pc:docChg chg="custSel addSld modSld modMainMaster">
      <pc:chgData name="mukesh kumar" userId="e98c6c8ac4fa17dc" providerId="LiveId" clId="{98FCC588-3C6F-4C53-B1BC-4941CACBDFBD}" dt="2024-02-21T06:44:30.144" v="74" actId="1076"/>
      <pc:docMkLst>
        <pc:docMk/>
      </pc:docMkLst>
      <pc:sldChg chg="modSp mod setBg">
        <pc:chgData name="mukesh kumar" userId="e98c6c8ac4fa17dc" providerId="LiveId" clId="{98FCC588-3C6F-4C53-B1BC-4941CACBDFBD}" dt="2024-02-21T05:51:06.913" v="45" actId="207"/>
        <pc:sldMkLst>
          <pc:docMk/>
          <pc:sldMk cId="1381536152" sldId="329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1381536152" sldId="329"/>
            <ac:spMk id="2" creationId="{00000000-0000-0000-0000-000000000000}"/>
          </ac:spMkLst>
        </pc:spChg>
        <pc:spChg chg="mod">
          <ac:chgData name="mukesh kumar" userId="e98c6c8ac4fa17dc" providerId="LiveId" clId="{98FCC588-3C6F-4C53-B1BC-4941CACBDFBD}" dt="2024-02-21T05:51:06.913" v="45" actId="207"/>
          <ac:spMkLst>
            <pc:docMk/>
            <pc:sldMk cId="1381536152" sldId="329"/>
            <ac:spMk id="3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468190598" sldId="378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468190598" sldId="378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1525243949" sldId="403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1525243949" sldId="403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2703408933" sldId="404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2703408933" sldId="404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2971186783" sldId="405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2971186783" sldId="405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203709342" sldId="406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203709342" sldId="406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1585700248" sldId="407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1585700248" sldId="407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2964391161" sldId="408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2964391161" sldId="408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3917904901" sldId="409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3917904901" sldId="409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3231978970" sldId="410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3231978970" sldId="410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2022415654" sldId="411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2022415654" sldId="411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3428664793" sldId="412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3428664793" sldId="412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2341758533" sldId="413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2341758533" sldId="413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3073983232" sldId="414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3073983232" sldId="414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3433506346" sldId="415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3433506346" sldId="415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2665032402" sldId="416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2665032402" sldId="416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3872848407" sldId="417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3872848407" sldId="417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1675569032" sldId="418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1675569032" sldId="418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2627295191" sldId="419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2627295191" sldId="419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457934445" sldId="420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457934445" sldId="420"/>
            <ac:spMk id="2" creationId="{00000000-0000-0000-0000-000000000000}"/>
          </ac:spMkLst>
        </pc:spChg>
      </pc:sldChg>
      <pc:sldChg chg="modSp mod">
        <pc:chgData name="mukesh kumar" userId="e98c6c8ac4fa17dc" providerId="LiveId" clId="{98FCC588-3C6F-4C53-B1BC-4941CACBDFBD}" dt="2024-02-21T05:50:38.231" v="33"/>
        <pc:sldMkLst>
          <pc:docMk/>
          <pc:sldMk cId="3747257872" sldId="421"/>
        </pc:sldMkLst>
        <pc:spChg chg="mod">
          <ac:chgData name="mukesh kumar" userId="e98c6c8ac4fa17dc" providerId="LiveId" clId="{98FCC588-3C6F-4C53-B1BC-4941CACBDFBD}" dt="2024-02-21T05:50:38.231" v="33"/>
          <ac:spMkLst>
            <pc:docMk/>
            <pc:sldMk cId="3747257872" sldId="421"/>
            <ac:spMk id="2" creationId="{00000000-0000-0000-0000-000000000000}"/>
          </ac:spMkLst>
        </pc:spChg>
      </pc:sldChg>
      <pc:sldChg chg="modSp add mod">
        <pc:chgData name="mukesh kumar" userId="e98c6c8ac4fa17dc" providerId="LiveId" clId="{98FCC588-3C6F-4C53-B1BC-4941CACBDFBD}" dt="2024-02-21T06:44:30.144" v="74" actId="1076"/>
        <pc:sldMkLst>
          <pc:docMk/>
          <pc:sldMk cId="4253178346" sldId="422"/>
        </pc:sldMkLst>
        <pc:spChg chg="mod">
          <ac:chgData name="mukesh kumar" userId="e98c6c8ac4fa17dc" providerId="LiveId" clId="{98FCC588-3C6F-4C53-B1BC-4941CACBDFBD}" dt="2024-02-21T06:44:30.144" v="74" actId="1076"/>
          <ac:spMkLst>
            <pc:docMk/>
            <pc:sldMk cId="4253178346" sldId="422"/>
            <ac:spMk id="3" creationId="{6992B171-AE3D-9476-3187-D41E7275073E}"/>
          </ac:spMkLst>
        </pc:spChg>
      </pc:sldChg>
      <pc:sldMasterChg chg="setBg modSldLayout">
        <pc:chgData name="mukesh kumar" userId="e98c6c8ac4fa17dc" providerId="LiveId" clId="{98FCC588-3C6F-4C53-B1BC-4941CACBDFBD}" dt="2024-02-21T05:50:19.315" v="11" actId="931"/>
        <pc:sldMasterMkLst>
          <pc:docMk/>
          <pc:sldMasterMk cId="1762507125" sldId="2147483648"/>
        </pc:sldMasterMkLst>
        <pc:sldLayoutChg chg="setBg">
          <pc:chgData name="mukesh kumar" userId="e98c6c8ac4fa17dc" providerId="LiveId" clId="{98FCC588-3C6F-4C53-B1BC-4941CACBDFBD}" dt="2024-02-21T05:49:50.280" v="9"/>
          <pc:sldLayoutMkLst>
            <pc:docMk/>
            <pc:sldMasterMk cId="1762507125" sldId="2147483648"/>
            <pc:sldLayoutMk cId="2611819639" sldId="2147483649"/>
          </pc:sldLayoutMkLst>
        </pc:sldLayoutChg>
        <pc:sldLayoutChg chg="addSp delSp modSp mod setBg">
          <pc:chgData name="mukesh kumar" userId="e98c6c8ac4fa17dc" providerId="LiveId" clId="{98FCC588-3C6F-4C53-B1BC-4941CACBDFBD}" dt="2024-02-21T05:50:19.315" v="11" actId="931"/>
          <pc:sldLayoutMkLst>
            <pc:docMk/>
            <pc:sldMasterMk cId="1762507125" sldId="2147483648"/>
            <pc:sldLayoutMk cId="1601213404" sldId="2147483650"/>
          </pc:sldLayoutMkLst>
          <pc:spChg chg="del">
            <ac:chgData name="mukesh kumar" userId="e98c6c8ac4fa17dc" providerId="LiveId" clId="{98FCC588-3C6F-4C53-B1BC-4941CACBDFBD}" dt="2024-02-21T05:50:04.033" v="10" actId="478"/>
            <ac:spMkLst>
              <pc:docMk/>
              <pc:sldMasterMk cId="1762507125" sldId="2147483648"/>
              <pc:sldLayoutMk cId="1601213404" sldId="2147483650"/>
              <ac:spMk id="2" creationId="{D581EE3A-6F8B-4D77-A85B-BD09A8D9DDE3}"/>
            </ac:spMkLst>
          </pc:spChg>
          <pc:spChg chg="del">
            <ac:chgData name="mukesh kumar" userId="e98c6c8ac4fa17dc" providerId="LiveId" clId="{98FCC588-3C6F-4C53-B1BC-4941CACBDFBD}" dt="2024-02-21T05:50:04.033" v="10" actId="478"/>
            <ac:spMkLst>
              <pc:docMk/>
              <pc:sldMasterMk cId="1762507125" sldId="2147483648"/>
              <pc:sldLayoutMk cId="1601213404" sldId="2147483650"/>
              <ac:spMk id="3" creationId="{7DEEBD83-A703-4B6E-91EB-72896443C528}"/>
            </ac:spMkLst>
          </pc:spChg>
          <pc:spChg chg="del">
            <ac:chgData name="mukesh kumar" userId="e98c6c8ac4fa17dc" providerId="LiveId" clId="{98FCC588-3C6F-4C53-B1BC-4941CACBDFBD}" dt="2024-02-21T05:50:04.033" v="10" actId="478"/>
            <ac:spMkLst>
              <pc:docMk/>
              <pc:sldMasterMk cId="1762507125" sldId="2147483648"/>
              <pc:sldLayoutMk cId="1601213404" sldId="2147483650"/>
              <ac:spMk id="11" creationId="{918DE1E3-0244-4492-89B0-E666F4294E48}"/>
            </ac:spMkLst>
          </pc:spChg>
          <pc:spChg chg="del">
            <ac:chgData name="mukesh kumar" userId="e98c6c8ac4fa17dc" providerId="LiveId" clId="{98FCC588-3C6F-4C53-B1BC-4941CACBDFBD}" dt="2024-02-21T05:50:04.033" v="10" actId="478"/>
            <ac:spMkLst>
              <pc:docMk/>
              <pc:sldMasterMk cId="1762507125" sldId="2147483648"/>
              <pc:sldLayoutMk cId="1601213404" sldId="2147483650"/>
              <ac:spMk id="12" creationId="{CCEF4669-2972-4A62-937C-8770006AA351}"/>
            </ac:spMkLst>
          </pc:spChg>
          <pc:spChg chg="del">
            <ac:chgData name="mukesh kumar" userId="e98c6c8ac4fa17dc" providerId="LiveId" clId="{98FCC588-3C6F-4C53-B1BC-4941CACBDFBD}" dt="2024-02-21T05:50:04.033" v="10" actId="478"/>
            <ac:spMkLst>
              <pc:docMk/>
              <pc:sldMasterMk cId="1762507125" sldId="2147483648"/>
              <pc:sldLayoutMk cId="1601213404" sldId="2147483650"/>
              <ac:spMk id="14" creationId="{EF38C1C8-344A-4ACE-B6A4-2BA3E602ECB5}"/>
            </ac:spMkLst>
          </pc:spChg>
          <pc:spChg chg="del">
            <ac:chgData name="mukesh kumar" userId="e98c6c8ac4fa17dc" providerId="LiveId" clId="{98FCC588-3C6F-4C53-B1BC-4941CACBDFBD}" dt="2024-02-21T05:50:04.033" v="10" actId="478"/>
            <ac:spMkLst>
              <pc:docMk/>
              <pc:sldMasterMk cId="1762507125" sldId="2147483648"/>
              <pc:sldLayoutMk cId="1601213404" sldId="2147483650"/>
              <ac:spMk id="22" creationId="{B9CDCC60-433C-4D80-B046-60440ADA613D}"/>
            </ac:spMkLst>
          </pc:spChg>
          <pc:spChg chg="del">
            <ac:chgData name="mukesh kumar" userId="e98c6c8ac4fa17dc" providerId="LiveId" clId="{98FCC588-3C6F-4C53-B1BC-4941CACBDFBD}" dt="2024-02-21T05:50:04.033" v="10" actId="478"/>
            <ac:spMkLst>
              <pc:docMk/>
              <pc:sldMasterMk cId="1762507125" sldId="2147483648"/>
              <pc:sldLayoutMk cId="1601213404" sldId="2147483650"/>
              <ac:spMk id="25" creationId="{6FCA5F5E-D9F5-4744-B543-9AF39C52DBE3}"/>
            </ac:spMkLst>
          </pc:spChg>
          <pc:spChg chg="del">
            <ac:chgData name="mukesh kumar" userId="e98c6c8ac4fa17dc" providerId="LiveId" clId="{98FCC588-3C6F-4C53-B1BC-4941CACBDFBD}" dt="2024-02-21T05:50:04.033" v="10" actId="478"/>
            <ac:spMkLst>
              <pc:docMk/>
              <pc:sldMasterMk cId="1762507125" sldId="2147483648"/>
              <pc:sldLayoutMk cId="1601213404" sldId="2147483650"/>
              <ac:spMk id="27" creationId="{EFF9B3D1-7DD8-405D-A925-20FEB2EA51F2}"/>
            </ac:spMkLst>
          </pc:spChg>
          <pc:spChg chg="del">
            <ac:chgData name="mukesh kumar" userId="e98c6c8ac4fa17dc" providerId="LiveId" clId="{98FCC588-3C6F-4C53-B1BC-4941CACBDFBD}" dt="2024-02-21T05:50:04.033" v="10" actId="478"/>
            <ac:spMkLst>
              <pc:docMk/>
              <pc:sldMasterMk cId="1762507125" sldId="2147483648"/>
              <pc:sldLayoutMk cId="1601213404" sldId="2147483650"/>
              <ac:spMk id="28" creationId="{C26DA40F-1448-4E04-A4CC-A0C240DC53FB}"/>
            </ac:spMkLst>
          </pc:spChg>
          <pc:spChg chg="del">
            <ac:chgData name="mukesh kumar" userId="e98c6c8ac4fa17dc" providerId="LiveId" clId="{98FCC588-3C6F-4C53-B1BC-4941CACBDFBD}" dt="2024-02-21T05:50:04.033" v="10" actId="478"/>
            <ac:spMkLst>
              <pc:docMk/>
              <pc:sldMasterMk cId="1762507125" sldId="2147483648"/>
              <pc:sldLayoutMk cId="1601213404" sldId="2147483650"/>
              <ac:spMk id="33" creationId="{AC4A5B36-9C81-4DC5-AB3E-D53D3DF8AA5F}"/>
            </ac:spMkLst>
          </pc:spChg>
          <pc:spChg chg="del">
            <ac:chgData name="mukesh kumar" userId="e98c6c8ac4fa17dc" providerId="LiveId" clId="{98FCC588-3C6F-4C53-B1BC-4941CACBDFBD}" dt="2024-02-21T05:50:04.033" v="10" actId="478"/>
            <ac:spMkLst>
              <pc:docMk/>
              <pc:sldMasterMk cId="1762507125" sldId="2147483648"/>
              <pc:sldLayoutMk cId="1601213404" sldId="2147483650"/>
              <ac:spMk id="34" creationId="{D126FFB0-7B36-4783-8239-761E300FA624}"/>
            </ac:spMkLst>
          </pc:spChg>
          <pc:picChg chg="add mod">
            <ac:chgData name="mukesh kumar" userId="e98c6c8ac4fa17dc" providerId="LiveId" clId="{98FCC588-3C6F-4C53-B1BC-4941CACBDFBD}" dt="2024-02-21T05:50:19.315" v="11" actId="931"/>
            <ac:picMkLst>
              <pc:docMk/>
              <pc:sldMasterMk cId="1762507125" sldId="2147483648"/>
              <pc:sldLayoutMk cId="1601213404" sldId="2147483650"/>
              <ac:picMk id="5" creationId="{9B48B04A-1A9B-FD90-A0C0-742E263BA329}"/>
            </ac:picMkLst>
          </pc:picChg>
        </pc:sldLayoutChg>
        <pc:sldLayoutChg chg="setBg">
          <pc:chgData name="mukesh kumar" userId="e98c6c8ac4fa17dc" providerId="LiveId" clId="{98FCC588-3C6F-4C53-B1BC-4941CACBDFBD}" dt="2024-02-21T05:49:50.280" v="9"/>
          <pc:sldLayoutMkLst>
            <pc:docMk/>
            <pc:sldMasterMk cId="1762507125" sldId="2147483648"/>
            <pc:sldLayoutMk cId="1564226244" sldId="2147483651"/>
          </pc:sldLayoutMkLst>
        </pc:sldLayoutChg>
        <pc:sldLayoutChg chg="setBg">
          <pc:chgData name="mukesh kumar" userId="e98c6c8ac4fa17dc" providerId="LiveId" clId="{98FCC588-3C6F-4C53-B1BC-4941CACBDFBD}" dt="2024-02-21T05:49:50.280" v="9"/>
          <pc:sldLayoutMkLst>
            <pc:docMk/>
            <pc:sldMasterMk cId="1762507125" sldId="2147483648"/>
            <pc:sldLayoutMk cId="1438369042" sldId="2147483652"/>
          </pc:sldLayoutMkLst>
        </pc:sldLayoutChg>
        <pc:sldLayoutChg chg="setBg">
          <pc:chgData name="mukesh kumar" userId="e98c6c8ac4fa17dc" providerId="LiveId" clId="{98FCC588-3C6F-4C53-B1BC-4941CACBDFBD}" dt="2024-02-21T05:49:50.280" v="9"/>
          <pc:sldLayoutMkLst>
            <pc:docMk/>
            <pc:sldMasterMk cId="1762507125" sldId="2147483648"/>
            <pc:sldLayoutMk cId="1984099557" sldId="2147483653"/>
          </pc:sldLayoutMkLst>
        </pc:sldLayoutChg>
        <pc:sldLayoutChg chg="setBg">
          <pc:chgData name="mukesh kumar" userId="e98c6c8ac4fa17dc" providerId="LiveId" clId="{98FCC588-3C6F-4C53-B1BC-4941CACBDFBD}" dt="2024-02-21T05:49:50.280" v="9"/>
          <pc:sldLayoutMkLst>
            <pc:docMk/>
            <pc:sldMasterMk cId="1762507125" sldId="2147483648"/>
            <pc:sldLayoutMk cId="3193018678" sldId="2147483654"/>
          </pc:sldLayoutMkLst>
        </pc:sldLayoutChg>
        <pc:sldLayoutChg chg="setBg">
          <pc:chgData name="mukesh kumar" userId="e98c6c8ac4fa17dc" providerId="LiveId" clId="{98FCC588-3C6F-4C53-B1BC-4941CACBDFBD}" dt="2024-02-21T05:49:50.280" v="9"/>
          <pc:sldLayoutMkLst>
            <pc:docMk/>
            <pc:sldMasterMk cId="1762507125" sldId="2147483648"/>
            <pc:sldLayoutMk cId="1022674847" sldId="2147483655"/>
          </pc:sldLayoutMkLst>
        </pc:sldLayoutChg>
        <pc:sldLayoutChg chg="setBg">
          <pc:chgData name="mukesh kumar" userId="e98c6c8ac4fa17dc" providerId="LiveId" clId="{98FCC588-3C6F-4C53-B1BC-4941CACBDFBD}" dt="2024-02-21T05:49:50.280" v="9"/>
          <pc:sldLayoutMkLst>
            <pc:docMk/>
            <pc:sldMasterMk cId="1762507125" sldId="2147483648"/>
            <pc:sldLayoutMk cId="1414593129" sldId="2147483656"/>
          </pc:sldLayoutMkLst>
        </pc:sldLayoutChg>
        <pc:sldLayoutChg chg="setBg">
          <pc:chgData name="mukesh kumar" userId="e98c6c8ac4fa17dc" providerId="LiveId" clId="{98FCC588-3C6F-4C53-B1BC-4941CACBDFBD}" dt="2024-02-21T05:49:50.280" v="9"/>
          <pc:sldLayoutMkLst>
            <pc:docMk/>
            <pc:sldMasterMk cId="1762507125" sldId="2147483648"/>
            <pc:sldLayoutMk cId="2548769628" sldId="2147483657"/>
          </pc:sldLayoutMkLst>
        </pc:sldLayoutChg>
        <pc:sldLayoutChg chg="setBg">
          <pc:chgData name="mukesh kumar" userId="e98c6c8ac4fa17dc" providerId="LiveId" clId="{98FCC588-3C6F-4C53-B1BC-4941CACBDFBD}" dt="2024-02-21T05:49:50.280" v="9"/>
          <pc:sldLayoutMkLst>
            <pc:docMk/>
            <pc:sldMasterMk cId="1762507125" sldId="2147483648"/>
            <pc:sldLayoutMk cId="4213392646" sldId="2147483658"/>
          </pc:sldLayoutMkLst>
        </pc:sldLayoutChg>
        <pc:sldLayoutChg chg="setBg">
          <pc:chgData name="mukesh kumar" userId="e98c6c8ac4fa17dc" providerId="LiveId" clId="{98FCC588-3C6F-4C53-B1BC-4941CACBDFBD}" dt="2024-02-21T05:49:50.280" v="9"/>
          <pc:sldLayoutMkLst>
            <pc:docMk/>
            <pc:sldMasterMk cId="1762507125" sldId="2147483648"/>
            <pc:sldLayoutMk cId="3432318348" sldId="2147483659"/>
          </pc:sldLayoutMkLst>
        </pc:sldLayoutChg>
        <pc:sldLayoutChg chg="setBg">
          <pc:chgData name="mukesh kumar" userId="e98c6c8ac4fa17dc" providerId="LiveId" clId="{98FCC588-3C6F-4C53-B1BC-4941CACBDFBD}" dt="2024-02-21T05:49:50.280" v="9"/>
          <pc:sldLayoutMkLst>
            <pc:docMk/>
            <pc:sldMasterMk cId="1762507125" sldId="2147483648"/>
            <pc:sldLayoutMk cId="1747071298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8B04A-1A9B-FD90-A0C0-742E263BA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			</a:t>
            </a:r>
            <a:r>
              <a:rPr lang="en-US" sz="4800" b="1" dirty="0">
                <a:latin typeface="Arial Black" panose="020B0A04020102020204" pitchFamily="34" charset="0"/>
              </a:rPr>
              <a:t> 	</a:t>
            </a:r>
            <a:r>
              <a:rPr lang="en-US" sz="6600" dirty="0">
                <a:solidFill>
                  <a:srgbClr val="FF0000"/>
                </a:solidFill>
                <a:latin typeface="Arial Black" panose="020B0A04020102020204" pitchFamily="34" charset="0"/>
              </a:rPr>
              <a:t>SERIES</a:t>
            </a:r>
          </a:p>
          <a:p>
            <a:pPr>
              <a:buNone/>
            </a:pPr>
            <a:r>
              <a:rPr lang="en-US" sz="4000" dirty="0">
                <a:solidFill>
                  <a:srgbClr val="FF0000"/>
                </a:solidFill>
                <a:latin typeface="Arial Black" panose="020B0A04020102020204" pitchFamily="34" charset="0"/>
              </a:rPr>
              <a:t>			Type – 4 (Letter Series)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3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Q5. </a:t>
            </a:r>
            <a:r>
              <a:rPr lang="en-US" sz="2000" b="1" dirty="0"/>
              <a:t>_</a:t>
            </a:r>
            <a:r>
              <a:rPr lang="en-US" sz="2000" b="1" dirty="0" err="1"/>
              <a:t>nmmn</a:t>
            </a:r>
            <a:r>
              <a:rPr lang="en-US" sz="2000" b="1" dirty="0"/>
              <a:t> _ </a:t>
            </a:r>
            <a:r>
              <a:rPr lang="en-US" sz="2000" b="1" dirty="0" err="1"/>
              <a:t>mmnn</a:t>
            </a:r>
            <a:r>
              <a:rPr lang="en-US" sz="2000" b="1" dirty="0"/>
              <a:t> _ </a:t>
            </a:r>
            <a:r>
              <a:rPr lang="en-US" sz="2000" b="1" dirty="0" err="1"/>
              <a:t>mnnm</a:t>
            </a:r>
            <a:r>
              <a:rPr lang="en-US" sz="2000" b="1" dirty="0"/>
              <a:t> _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nmmn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mnnm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nnmm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nmnm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7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Q5. </a:t>
            </a:r>
            <a:r>
              <a:rPr lang="en-US" sz="2000" b="1" dirty="0"/>
              <a:t>_</a:t>
            </a:r>
            <a:r>
              <a:rPr lang="en-US" sz="2000" b="1" dirty="0" err="1"/>
              <a:t>nmmn</a:t>
            </a:r>
            <a:r>
              <a:rPr lang="en-US" sz="2000" b="1" dirty="0"/>
              <a:t> _ </a:t>
            </a:r>
            <a:r>
              <a:rPr lang="en-US" sz="2000" b="1" dirty="0" err="1"/>
              <a:t>mmnn</a:t>
            </a:r>
            <a:r>
              <a:rPr lang="en-US" sz="2000" b="1" dirty="0"/>
              <a:t> _ </a:t>
            </a:r>
            <a:r>
              <a:rPr lang="en-US" sz="2000" b="1" dirty="0" err="1"/>
              <a:t>mnnm</a:t>
            </a:r>
            <a:r>
              <a:rPr lang="en-US" sz="2000" b="1" dirty="0"/>
              <a:t> _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nmmn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mnnm</a:t>
            </a:r>
            <a:endParaRPr lang="en-US" sz="2000" b="1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</a:t>
            </a:r>
            <a:r>
              <a:rPr lang="en-US" sz="2000" b="1" dirty="0" err="1">
                <a:solidFill>
                  <a:srgbClr val="FF0000"/>
                </a:solidFill>
              </a:rPr>
              <a:t>nnmm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nmnm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503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Q6. </a:t>
            </a:r>
            <a:r>
              <a:rPr lang="en-US" sz="2000" b="1" dirty="0"/>
              <a:t>a _ n _ b _ _ </a:t>
            </a:r>
            <a:r>
              <a:rPr lang="en-US" sz="2000" b="1" dirty="0" err="1"/>
              <a:t>ncb</a:t>
            </a:r>
            <a:r>
              <a:rPr lang="en-US" sz="2000" b="1" dirty="0"/>
              <a:t> _ _ </a:t>
            </a:r>
            <a:r>
              <a:rPr lang="en-US" sz="2000" b="1" dirty="0" err="1"/>
              <a:t>ncb</a:t>
            </a: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abbbcc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abcbcb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bacbab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bcabab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570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Q6. </a:t>
            </a:r>
            <a:r>
              <a:rPr lang="en-US" sz="2000" b="1" dirty="0"/>
              <a:t>a _ n _ b _ _ </a:t>
            </a:r>
            <a:r>
              <a:rPr lang="en-US" sz="2000" b="1" dirty="0" err="1"/>
              <a:t>ncb</a:t>
            </a:r>
            <a:r>
              <a:rPr lang="en-US" sz="2000" b="1" dirty="0"/>
              <a:t> _ _ </a:t>
            </a:r>
            <a:r>
              <a:rPr lang="en-US" sz="2000" b="1" dirty="0" err="1"/>
              <a:t>ncb</a:t>
            </a: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abbbcc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abcbcb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bacbab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(d)  </a:t>
            </a:r>
            <a:r>
              <a:rPr lang="en-US" sz="2000" b="1" dirty="0" err="1">
                <a:solidFill>
                  <a:srgbClr val="FF0000"/>
                </a:solidFill>
              </a:rPr>
              <a:t>bcabab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4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Q7. </a:t>
            </a:r>
            <a:r>
              <a:rPr lang="it-IT" sz="2000" b="1" dirty="0"/>
              <a:t>a _ b _ a _ _ n _ bb _ abbn</a:t>
            </a:r>
          </a:p>
          <a:p>
            <a:pPr>
              <a:buNone/>
            </a:pPr>
            <a:endParaRPr lang="it-IT" sz="2000" b="1" dirty="0"/>
          </a:p>
          <a:p>
            <a:pPr marL="457200" indent="-457200">
              <a:buAutoNum type="alphaLcParenBoth"/>
            </a:pPr>
            <a:r>
              <a:rPr lang="it-IT" sz="2000" b="1" dirty="0"/>
              <a:t>abnabb </a:t>
            </a:r>
          </a:p>
          <a:p>
            <a:pPr marL="0" indent="0">
              <a:buNone/>
            </a:pPr>
            <a:r>
              <a:rPr lang="it-IT" sz="2000" b="1" dirty="0"/>
              <a:t>(b)  bnbban</a:t>
            </a:r>
          </a:p>
          <a:p>
            <a:pPr>
              <a:buNone/>
            </a:pPr>
            <a:r>
              <a:rPr lang="it-IT" sz="2000" b="1" dirty="0"/>
              <a:t>(c)  bnbbna </a:t>
            </a:r>
          </a:p>
          <a:p>
            <a:pPr>
              <a:buNone/>
            </a:pPr>
            <a:r>
              <a:rPr lang="it-IT" sz="2000" b="1" dirty="0"/>
              <a:t>(d)  babban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439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Q7. </a:t>
            </a:r>
            <a:r>
              <a:rPr lang="it-IT" sz="2000" b="1" dirty="0"/>
              <a:t>a _ b _ a _ _ n _ bb _ abbn</a:t>
            </a:r>
          </a:p>
          <a:p>
            <a:pPr>
              <a:buNone/>
            </a:pPr>
            <a:endParaRPr lang="it-IT" sz="2000" b="1" dirty="0"/>
          </a:p>
          <a:p>
            <a:pPr marL="457200" indent="-457200">
              <a:buAutoNum type="alphaLcParenBoth"/>
            </a:pPr>
            <a:r>
              <a:rPr lang="it-IT" sz="2000" b="1" dirty="0"/>
              <a:t>abnabb </a:t>
            </a:r>
          </a:p>
          <a:p>
            <a:pPr marL="0" indent="0">
              <a:buNone/>
            </a:pPr>
            <a:r>
              <a:rPr lang="it-IT" sz="2000" b="1" dirty="0">
                <a:solidFill>
                  <a:srgbClr val="FF0000"/>
                </a:solidFill>
              </a:rPr>
              <a:t>(b)  bnbban</a:t>
            </a:r>
          </a:p>
          <a:p>
            <a:pPr>
              <a:buNone/>
            </a:pPr>
            <a:r>
              <a:rPr lang="it-IT" sz="2000" b="1" dirty="0"/>
              <a:t>(c)  bnbbna </a:t>
            </a:r>
          </a:p>
          <a:p>
            <a:pPr>
              <a:buNone/>
            </a:pPr>
            <a:r>
              <a:rPr lang="it-IT" sz="2000" b="1" dirty="0"/>
              <a:t>(d)  babban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556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Q8. </a:t>
            </a:r>
            <a:r>
              <a:rPr lang="en-US" sz="2000" b="1" dirty="0"/>
              <a:t>c _ </a:t>
            </a:r>
            <a:r>
              <a:rPr lang="en-US" sz="2000" b="1" dirty="0" err="1"/>
              <a:t>bba</a:t>
            </a:r>
            <a:r>
              <a:rPr lang="en-US" sz="2000" b="1" dirty="0"/>
              <a:t> _ cab _ ac _ ab _ ac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bcacb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babcc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abcbc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acbcb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790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Q8. </a:t>
            </a:r>
            <a:r>
              <a:rPr lang="en-US" sz="2000" b="1" dirty="0"/>
              <a:t>c _ </a:t>
            </a:r>
            <a:r>
              <a:rPr lang="en-US" sz="2000" b="1" dirty="0" err="1"/>
              <a:t>bba</a:t>
            </a:r>
            <a:r>
              <a:rPr lang="en-US" sz="2000" b="1" dirty="0"/>
              <a:t> _ cab _ ac _ ab _ ac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bcacb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babcc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abcbc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(d)  </a:t>
            </a:r>
            <a:r>
              <a:rPr lang="en-US" sz="2000" b="1" dirty="0" err="1">
                <a:solidFill>
                  <a:srgbClr val="FF0000"/>
                </a:solidFill>
              </a:rPr>
              <a:t>acbcb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29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Q9. </a:t>
            </a:r>
            <a:r>
              <a:rPr lang="pt-BR" sz="2000" b="1" dirty="0"/>
              <a:t>r _ se _ os _ ro _er _ se</a:t>
            </a:r>
          </a:p>
          <a:p>
            <a:pPr>
              <a:buNone/>
            </a:pPr>
            <a:endParaRPr lang="pt-BR" sz="2000" b="1" dirty="0"/>
          </a:p>
          <a:p>
            <a:pPr marL="457200" indent="-457200">
              <a:buAutoNum type="alphaLcParenBoth"/>
            </a:pPr>
            <a:r>
              <a:rPr lang="pt-BR" sz="2000" b="1" dirty="0"/>
              <a:t>oreso </a:t>
            </a:r>
          </a:p>
          <a:p>
            <a:pPr marL="0" indent="0">
              <a:buNone/>
            </a:pPr>
            <a:r>
              <a:rPr lang="pt-BR" sz="2000" b="1" dirty="0"/>
              <a:t>(b)  rores</a:t>
            </a:r>
          </a:p>
          <a:p>
            <a:pPr>
              <a:buNone/>
            </a:pPr>
            <a:r>
              <a:rPr lang="pt-BR" sz="2000" b="1" dirty="0"/>
              <a:t>(c)  oesrs </a:t>
            </a:r>
          </a:p>
          <a:p>
            <a:pPr>
              <a:buNone/>
            </a:pPr>
            <a:r>
              <a:rPr lang="pt-BR" sz="2000" b="1" dirty="0"/>
              <a:t>(d)  roeso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3197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Q9. </a:t>
            </a:r>
            <a:r>
              <a:rPr lang="pt-BR" sz="2000" b="1" dirty="0"/>
              <a:t>r _ se _ os _ ro _er _ se</a:t>
            </a:r>
          </a:p>
          <a:p>
            <a:pPr>
              <a:buNone/>
            </a:pPr>
            <a:endParaRPr lang="pt-BR" sz="2000" b="1" dirty="0"/>
          </a:p>
          <a:p>
            <a:pPr marL="457200" indent="-457200">
              <a:buAutoNum type="alphaLcParenBoth"/>
            </a:pPr>
            <a:r>
              <a:rPr lang="pt-BR" sz="2000" b="1" dirty="0">
                <a:solidFill>
                  <a:srgbClr val="FF0000"/>
                </a:solidFill>
              </a:rPr>
              <a:t>oreso </a:t>
            </a:r>
          </a:p>
          <a:p>
            <a:pPr marL="0" indent="0">
              <a:buNone/>
            </a:pPr>
            <a:r>
              <a:rPr lang="pt-BR" sz="2000" b="1" dirty="0"/>
              <a:t>(b)  rores</a:t>
            </a:r>
          </a:p>
          <a:p>
            <a:pPr>
              <a:buNone/>
            </a:pPr>
            <a:r>
              <a:rPr lang="pt-BR" sz="2000" b="1" dirty="0"/>
              <a:t>(c)  oesrs </a:t>
            </a:r>
          </a:p>
          <a:p>
            <a:pPr>
              <a:buNone/>
            </a:pPr>
            <a:r>
              <a:rPr lang="pt-BR" sz="2000" b="1" dirty="0"/>
              <a:t>(d)  roeso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5793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Q1. </a:t>
            </a:r>
            <a:r>
              <a:rPr lang="en-US" sz="2000" b="1" dirty="0"/>
              <a:t>_ _ aba _ _ </a:t>
            </a:r>
            <a:r>
              <a:rPr lang="en-US" sz="2000" b="1" dirty="0" err="1"/>
              <a:t>ba</a:t>
            </a:r>
            <a:r>
              <a:rPr lang="en-US" sz="2000" b="1" dirty="0"/>
              <a:t> _ ab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abbba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abbab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baabb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bbaba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819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Q10. </a:t>
            </a:r>
            <a:r>
              <a:rPr lang="en-US" sz="2000" b="1" dirty="0" err="1"/>
              <a:t>ba</a:t>
            </a:r>
            <a:r>
              <a:rPr lang="en-US" sz="2000" b="1" dirty="0"/>
              <a:t> _ </a:t>
            </a:r>
            <a:r>
              <a:rPr lang="en-US" sz="2000" b="1" dirty="0" err="1"/>
              <a:t>ba</a:t>
            </a:r>
            <a:r>
              <a:rPr lang="en-US" sz="2000" b="1" dirty="0"/>
              <a:t> _ bac _ </a:t>
            </a:r>
            <a:r>
              <a:rPr lang="en-US" sz="2000" b="1" dirty="0" err="1"/>
              <a:t>acb</a:t>
            </a:r>
            <a:r>
              <a:rPr lang="en-US" sz="2000" b="1" dirty="0"/>
              <a:t> _ </a:t>
            </a:r>
            <a:r>
              <a:rPr lang="en-US" sz="2000" b="1" dirty="0" err="1"/>
              <a:t>cbac</a:t>
            </a: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aacb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bbca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ccba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cbac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2415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Q10. </a:t>
            </a:r>
            <a:r>
              <a:rPr lang="en-US" sz="2000" b="1" dirty="0" err="1"/>
              <a:t>ba</a:t>
            </a:r>
            <a:r>
              <a:rPr lang="en-US" sz="2000" b="1" dirty="0"/>
              <a:t> _ </a:t>
            </a:r>
            <a:r>
              <a:rPr lang="en-US" sz="2000" b="1" dirty="0" err="1"/>
              <a:t>ba</a:t>
            </a:r>
            <a:r>
              <a:rPr lang="en-US" sz="2000" b="1" dirty="0"/>
              <a:t> _ bac _ </a:t>
            </a:r>
            <a:r>
              <a:rPr lang="en-US" sz="2000" b="1" dirty="0" err="1"/>
              <a:t>acb</a:t>
            </a:r>
            <a:r>
              <a:rPr lang="en-US" sz="2000" b="1" dirty="0"/>
              <a:t> _ </a:t>
            </a:r>
            <a:r>
              <a:rPr lang="en-US" sz="2000" b="1" dirty="0" err="1"/>
              <a:t>cbac</a:t>
            </a: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aacb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bbca</a:t>
            </a:r>
            <a:endParaRPr lang="en-US" sz="2000" b="1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</a:t>
            </a:r>
            <a:r>
              <a:rPr lang="en-US" sz="2000" b="1" dirty="0" err="1">
                <a:solidFill>
                  <a:srgbClr val="FF0000"/>
                </a:solidFill>
              </a:rPr>
              <a:t>ccba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cbac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7257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9BB8-07B4-A8C3-B699-A7913B87F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4A6C-7C5E-EA31-6E86-66F89F658E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B171-AE3D-9476-3187-D41E727507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6913" y="2872354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6600" b="1" dirty="0">
                <a:solidFill>
                  <a:srgbClr val="FF0000"/>
                </a:solidFill>
                <a:latin typeface="Arial Black" pitchFamily="34" charset="0"/>
              </a:rPr>
              <a:t>			</a:t>
            </a:r>
            <a:r>
              <a:rPr lang="en-US" sz="6600" dirty="0">
                <a:solidFill>
                  <a:srgbClr val="FF0000"/>
                </a:solidFill>
                <a:latin typeface="Arial Black" panose="020B0A04020102020204" pitchFamily="34" charset="0"/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425317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Q1. </a:t>
            </a:r>
            <a:r>
              <a:rPr lang="en-US" sz="2000" b="1" dirty="0"/>
              <a:t>_ _ aba _ _ </a:t>
            </a:r>
            <a:r>
              <a:rPr lang="en-US" sz="2000" b="1" dirty="0" err="1"/>
              <a:t>ba</a:t>
            </a:r>
            <a:r>
              <a:rPr lang="en-US" sz="2000" b="1" dirty="0"/>
              <a:t> _ ab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abbba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(b)  </a:t>
            </a:r>
            <a:r>
              <a:rPr lang="en-US" sz="2000" b="1" dirty="0" err="1">
                <a:solidFill>
                  <a:srgbClr val="FF0000"/>
                </a:solidFill>
              </a:rPr>
              <a:t>abbab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baabb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bbaba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286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Q2. </a:t>
            </a:r>
            <a:r>
              <a:rPr lang="en-US" sz="2000" b="1" dirty="0"/>
              <a:t>ab _ _ baa _ _ ab _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 </a:t>
            </a:r>
            <a:r>
              <a:rPr lang="en-US" sz="2000" b="1" dirty="0" err="1"/>
              <a:t>aaaaa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aabaa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Aabab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baabb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524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Q2. </a:t>
            </a:r>
            <a:r>
              <a:rPr lang="en-US" sz="2000" b="1" dirty="0"/>
              <a:t>ab _ _ baa _ _ ab _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/>
              <a:t> </a:t>
            </a:r>
            <a:r>
              <a:rPr lang="en-US" sz="2000" b="1" dirty="0" err="1"/>
              <a:t>aaaaa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(b)  </a:t>
            </a:r>
            <a:r>
              <a:rPr lang="en-US" sz="2000" b="1" dirty="0" err="1">
                <a:solidFill>
                  <a:srgbClr val="FF0000"/>
                </a:solidFill>
              </a:rPr>
              <a:t>aabaa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Aabab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baabb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4175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Q3. </a:t>
            </a:r>
            <a:r>
              <a:rPr lang="en-US" sz="2000" b="1" dirty="0"/>
              <a:t>m _ nm _ n _ an _ a _ ma _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aamnan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ammanm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aammnn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amammn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340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Q3. </a:t>
            </a:r>
            <a:r>
              <a:rPr lang="en-US" sz="2000" b="1" dirty="0"/>
              <a:t>m _ nm _ n _ an _ a _ ma _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aamnan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ammanm</a:t>
            </a:r>
            <a:endParaRPr lang="en-US" sz="2000" b="1" dirty="0"/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(c)  </a:t>
            </a:r>
            <a:r>
              <a:rPr lang="en-US" sz="2000" b="1" dirty="0" err="1">
                <a:solidFill>
                  <a:srgbClr val="FF0000"/>
                </a:solidFill>
              </a:rPr>
              <a:t>aammnn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amammn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39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Q4. </a:t>
            </a:r>
            <a:r>
              <a:rPr lang="en-US" sz="2000" b="1" dirty="0"/>
              <a:t>_ </a:t>
            </a:r>
            <a:r>
              <a:rPr lang="en-US" sz="2000" b="1" dirty="0" err="1"/>
              <a:t>stt</a:t>
            </a:r>
            <a:r>
              <a:rPr lang="en-US" sz="2000" b="1" dirty="0"/>
              <a:t> _ </a:t>
            </a:r>
            <a:r>
              <a:rPr lang="en-US" sz="2000" b="1" dirty="0" err="1"/>
              <a:t>tt</a:t>
            </a:r>
            <a:r>
              <a:rPr lang="en-US" sz="2000" b="1" dirty="0"/>
              <a:t> _ </a:t>
            </a:r>
            <a:r>
              <a:rPr lang="en-US" sz="2000" b="1" dirty="0" err="1"/>
              <a:t>tts</a:t>
            </a:r>
            <a:r>
              <a:rPr lang="en-US" sz="2000" b="1" dirty="0"/>
              <a:t> _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tsts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ttst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sstt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/>
              <a:t>(d)  </a:t>
            </a:r>
            <a:r>
              <a:rPr lang="en-US" sz="2000" b="1" dirty="0" err="1"/>
              <a:t>tsst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118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451" y="106017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3200" dirty="0">
                <a:latin typeface="Arial Black" panose="020B0A04020102020204" pitchFamily="34" charset="0"/>
              </a:rPr>
              <a:t> SERIES </a:t>
            </a:r>
          </a:p>
          <a:p>
            <a:pPr>
              <a:buNone/>
            </a:pPr>
            <a:r>
              <a:rPr lang="en-US" sz="1800" b="1" dirty="0"/>
              <a:t> Choose the correct alternative from the given ones that will complete the series.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Q4. </a:t>
            </a:r>
            <a:r>
              <a:rPr lang="en-US" sz="2000" b="1" dirty="0"/>
              <a:t>_ </a:t>
            </a:r>
            <a:r>
              <a:rPr lang="en-US" sz="2000" b="1" dirty="0" err="1"/>
              <a:t>stt</a:t>
            </a:r>
            <a:r>
              <a:rPr lang="en-US" sz="2000" b="1" dirty="0"/>
              <a:t> _ </a:t>
            </a:r>
            <a:r>
              <a:rPr lang="en-US" sz="2000" b="1" dirty="0" err="1"/>
              <a:t>tt</a:t>
            </a:r>
            <a:r>
              <a:rPr lang="en-US" sz="2000" b="1" dirty="0"/>
              <a:t> _ </a:t>
            </a:r>
            <a:r>
              <a:rPr lang="en-US" sz="2000" b="1" dirty="0" err="1"/>
              <a:t>tts</a:t>
            </a:r>
            <a:r>
              <a:rPr lang="en-US" sz="2000" b="1" dirty="0"/>
              <a:t> _</a:t>
            </a:r>
          </a:p>
          <a:p>
            <a:pPr>
              <a:buNone/>
            </a:pPr>
            <a:endParaRPr lang="en-US" sz="2000" b="1" dirty="0"/>
          </a:p>
          <a:p>
            <a:pPr marL="457200" indent="-457200">
              <a:buAutoNum type="alphaLcParenBoth"/>
            </a:pPr>
            <a:r>
              <a:rPr lang="en-US" sz="2000" b="1" dirty="0" err="1"/>
              <a:t>tsts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(b)  </a:t>
            </a:r>
            <a:r>
              <a:rPr lang="en-US" sz="2000" b="1" dirty="0" err="1"/>
              <a:t>ttst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(c)  </a:t>
            </a:r>
            <a:r>
              <a:rPr lang="en-US" sz="2000" b="1" dirty="0" err="1"/>
              <a:t>sstt</a:t>
            </a:r>
            <a:r>
              <a:rPr lang="en-US" sz="2000" b="1" dirty="0"/>
              <a:t> 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(d)  </a:t>
            </a:r>
            <a:r>
              <a:rPr lang="en-US" sz="2000" b="1" dirty="0" err="1">
                <a:solidFill>
                  <a:srgbClr val="FF0000"/>
                </a:solidFill>
              </a:rPr>
              <a:t>tsst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0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1259</TotalTime>
  <Words>939</Words>
  <Application>Microsoft Office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mukesh kumar</cp:lastModifiedBy>
  <cp:revision>190</cp:revision>
  <dcterms:created xsi:type="dcterms:W3CDTF">2020-02-23T06:37:57Z</dcterms:created>
  <dcterms:modified xsi:type="dcterms:W3CDTF">2024-02-21T06:44:33Z</dcterms:modified>
</cp:coreProperties>
</file>