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29" r:id="rId2"/>
    <p:sldId id="378" r:id="rId3"/>
    <p:sldId id="393" r:id="rId4"/>
    <p:sldId id="379" r:id="rId5"/>
    <p:sldId id="394" r:id="rId6"/>
    <p:sldId id="380" r:id="rId7"/>
    <p:sldId id="395" r:id="rId8"/>
    <p:sldId id="381" r:id="rId9"/>
    <p:sldId id="396" r:id="rId10"/>
    <p:sldId id="382" r:id="rId11"/>
    <p:sldId id="397" r:id="rId12"/>
    <p:sldId id="383" r:id="rId13"/>
    <p:sldId id="398" r:id="rId14"/>
    <p:sldId id="384" r:id="rId15"/>
    <p:sldId id="399" r:id="rId16"/>
    <p:sldId id="385" r:id="rId17"/>
    <p:sldId id="400" r:id="rId18"/>
    <p:sldId id="386" r:id="rId19"/>
    <p:sldId id="401" r:id="rId20"/>
    <p:sldId id="387" r:id="rId21"/>
    <p:sldId id="402" r:id="rId22"/>
    <p:sldId id="388" r:id="rId23"/>
    <p:sldId id="403" r:id="rId24"/>
    <p:sldId id="389" r:id="rId25"/>
    <p:sldId id="404" r:id="rId26"/>
    <p:sldId id="390" r:id="rId27"/>
    <p:sldId id="405" r:id="rId28"/>
    <p:sldId id="391" r:id="rId29"/>
    <p:sldId id="406" r:id="rId30"/>
    <p:sldId id="392" r:id="rId31"/>
    <p:sldId id="407" r:id="rId32"/>
    <p:sldId id="40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 autoAdjust="0"/>
  </p:normalViewPr>
  <p:slideViewPr>
    <p:cSldViewPr snapToGrid="0">
      <p:cViewPr varScale="1">
        <p:scale>
          <a:sx n="92" d="100"/>
          <a:sy n="92" d="100"/>
        </p:scale>
        <p:origin x="28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esh kumar" userId="e98c6c8ac4fa17dc" providerId="LiveId" clId="{B522474C-0C75-47F2-A25F-1D9F71EF418A}"/>
    <pc:docChg chg="custSel addSld modSld modMainMaster">
      <pc:chgData name="mukesh kumar" userId="e98c6c8ac4fa17dc" providerId="LiveId" clId="{B522474C-0C75-47F2-A25F-1D9F71EF418A}" dt="2024-02-21T06:45:16.135" v="100" actId="1076"/>
      <pc:docMkLst>
        <pc:docMk/>
      </pc:docMkLst>
      <pc:sldChg chg="modSp mod setBg">
        <pc:chgData name="mukesh kumar" userId="e98c6c8ac4fa17dc" providerId="LiveId" clId="{B522474C-0C75-47F2-A25F-1D9F71EF418A}" dt="2024-02-21T05:52:58.917" v="72" actId="207"/>
        <pc:sldMkLst>
          <pc:docMk/>
          <pc:sldMk cId="1381536152" sldId="329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1381536152" sldId="329"/>
            <ac:spMk id="2" creationId="{00000000-0000-0000-0000-000000000000}"/>
          </ac:spMkLst>
        </pc:spChg>
        <pc:spChg chg="mod">
          <ac:chgData name="mukesh kumar" userId="e98c6c8ac4fa17dc" providerId="LiveId" clId="{B522474C-0C75-47F2-A25F-1D9F71EF418A}" dt="2024-02-21T05:52:58.917" v="72" actId="207"/>
          <ac:spMkLst>
            <pc:docMk/>
            <pc:sldMk cId="1381536152" sldId="329"/>
            <ac:spMk id="3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468190598" sldId="378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468190598" sldId="378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2340036538" sldId="379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2340036538" sldId="379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3080717557" sldId="380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3080717557" sldId="380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1767421114" sldId="381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1767421114" sldId="381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1169314196" sldId="382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1169314196" sldId="382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2402450577" sldId="383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2402450577" sldId="383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1806700027" sldId="384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1806700027" sldId="384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2787660760" sldId="385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2787660760" sldId="385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234188365" sldId="386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234188365" sldId="386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2879675634" sldId="387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2879675634" sldId="387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954864926" sldId="388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954864926" sldId="388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3774215514" sldId="389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3774215514" sldId="389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1213004587" sldId="390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1213004587" sldId="390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257244227" sldId="391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257244227" sldId="391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2022102499" sldId="392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2022102499" sldId="392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2466365380" sldId="393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2466365380" sldId="393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928102281" sldId="394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928102281" sldId="394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1905687105" sldId="395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1905687105" sldId="395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1164902753" sldId="396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1164902753" sldId="396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27948171" sldId="397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27948171" sldId="397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932468008" sldId="398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932468008" sldId="398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2545093657" sldId="399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2545093657" sldId="399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2847099924" sldId="400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2847099924" sldId="400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3295811015" sldId="401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3295811015" sldId="401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1091479298" sldId="402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1091479298" sldId="402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2894703130" sldId="403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2894703130" sldId="403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3789856539" sldId="404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3789856539" sldId="404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2201756557" sldId="405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2201756557" sldId="405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2717784252" sldId="406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2717784252" sldId="406"/>
            <ac:spMk id="2" creationId="{00000000-0000-0000-0000-000000000000}"/>
          </ac:spMkLst>
        </pc:spChg>
      </pc:sldChg>
      <pc:sldChg chg="modSp mod">
        <pc:chgData name="mukesh kumar" userId="e98c6c8ac4fa17dc" providerId="LiveId" clId="{B522474C-0C75-47F2-A25F-1D9F71EF418A}" dt="2024-02-21T05:52:40.384" v="63"/>
        <pc:sldMkLst>
          <pc:docMk/>
          <pc:sldMk cId="4105407628" sldId="407"/>
        </pc:sldMkLst>
        <pc:spChg chg="mod">
          <ac:chgData name="mukesh kumar" userId="e98c6c8ac4fa17dc" providerId="LiveId" clId="{B522474C-0C75-47F2-A25F-1D9F71EF418A}" dt="2024-02-21T05:52:40.384" v="63"/>
          <ac:spMkLst>
            <pc:docMk/>
            <pc:sldMk cId="4105407628" sldId="407"/>
            <ac:spMk id="2" creationId="{00000000-0000-0000-0000-000000000000}"/>
          </ac:spMkLst>
        </pc:spChg>
      </pc:sldChg>
      <pc:sldChg chg="modSp add mod">
        <pc:chgData name="mukesh kumar" userId="e98c6c8ac4fa17dc" providerId="LiveId" clId="{B522474C-0C75-47F2-A25F-1D9F71EF418A}" dt="2024-02-21T06:45:16.135" v="100" actId="1076"/>
        <pc:sldMkLst>
          <pc:docMk/>
          <pc:sldMk cId="2400905992" sldId="408"/>
        </pc:sldMkLst>
        <pc:spChg chg="mod">
          <ac:chgData name="mukesh kumar" userId="e98c6c8ac4fa17dc" providerId="LiveId" clId="{B522474C-0C75-47F2-A25F-1D9F71EF418A}" dt="2024-02-21T06:45:16.135" v="100" actId="1076"/>
          <ac:spMkLst>
            <pc:docMk/>
            <pc:sldMk cId="2400905992" sldId="408"/>
            <ac:spMk id="3" creationId="{D4747F39-7CC0-47D4-A315-A632CDC2F778}"/>
          </ac:spMkLst>
        </pc:spChg>
      </pc:sldChg>
      <pc:sldMasterChg chg="setBg modSldLayout">
        <pc:chgData name="mukesh kumar" userId="e98c6c8ac4fa17dc" providerId="LiveId" clId="{B522474C-0C75-47F2-A25F-1D9F71EF418A}" dt="2024-02-21T05:52:24.711" v="31" actId="931"/>
        <pc:sldMasterMkLst>
          <pc:docMk/>
          <pc:sldMasterMk cId="1762507125" sldId="2147483648"/>
        </pc:sldMasterMkLst>
        <pc:sldLayoutChg chg="setBg">
          <pc:chgData name="mukesh kumar" userId="e98c6c8ac4fa17dc" providerId="LiveId" clId="{B522474C-0C75-47F2-A25F-1D9F71EF418A}" dt="2024-02-21T05:52:02.755" v="29"/>
          <pc:sldLayoutMkLst>
            <pc:docMk/>
            <pc:sldMasterMk cId="1762507125" sldId="2147483648"/>
            <pc:sldLayoutMk cId="2611819639" sldId="2147483649"/>
          </pc:sldLayoutMkLst>
        </pc:sldLayoutChg>
        <pc:sldLayoutChg chg="addSp delSp modSp mod setBg">
          <pc:chgData name="mukesh kumar" userId="e98c6c8ac4fa17dc" providerId="LiveId" clId="{B522474C-0C75-47F2-A25F-1D9F71EF418A}" dt="2024-02-21T05:52:24.711" v="31" actId="931"/>
          <pc:sldLayoutMkLst>
            <pc:docMk/>
            <pc:sldMasterMk cId="1762507125" sldId="2147483648"/>
            <pc:sldLayoutMk cId="1601213404" sldId="2147483650"/>
          </pc:sldLayoutMkLst>
          <pc:spChg chg="del">
            <ac:chgData name="mukesh kumar" userId="e98c6c8ac4fa17dc" providerId="LiveId" clId="{B522474C-0C75-47F2-A25F-1D9F71EF418A}" dt="2024-02-21T05:52:09.694" v="30" actId="478"/>
            <ac:spMkLst>
              <pc:docMk/>
              <pc:sldMasterMk cId="1762507125" sldId="2147483648"/>
              <pc:sldLayoutMk cId="1601213404" sldId="2147483650"/>
              <ac:spMk id="2" creationId="{D581EE3A-6F8B-4D77-A85B-BD09A8D9DDE3}"/>
            </ac:spMkLst>
          </pc:spChg>
          <pc:spChg chg="del">
            <ac:chgData name="mukesh kumar" userId="e98c6c8ac4fa17dc" providerId="LiveId" clId="{B522474C-0C75-47F2-A25F-1D9F71EF418A}" dt="2024-02-21T05:52:09.694" v="30" actId="478"/>
            <ac:spMkLst>
              <pc:docMk/>
              <pc:sldMasterMk cId="1762507125" sldId="2147483648"/>
              <pc:sldLayoutMk cId="1601213404" sldId="2147483650"/>
              <ac:spMk id="3" creationId="{7DEEBD83-A703-4B6E-91EB-72896443C528}"/>
            </ac:spMkLst>
          </pc:spChg>
          <pc:spChg chg="del">
            <ac:chgData name="mukesh kumar" userId="e98c6c8ac4fa17dc" providerId="LiveId" clId="{B522474C-0C75-47F2-A25F-1D9F71EF418A}" dt="2024-02-21T05:52:09.694" v="30" actId="478"/>
            <ac:spMkLst>
              <pc:docMk/>
              <pc:sldMasterMk cId="1762507125" sldId="2147483648"/>
              <pc:sldLayoutMk cId="1601213404" sldId="2147483650"/>
              <ac:spMk id="11" creationId="{918DE1E3-0244-4492-89B0-E666F4294E48}"/>
            </ac:spMkLst>
          </pc:spChg>
          <pc:spChg chg="del">
            <ac:chgData name="mukesh kumar" userId="e98c6c8ac4fa17dc" providerId="LiveId" clId="{B522474C-0C75-47F2-A25F-1D9F71EF418A}" dt="2024-02-21T05:52:09.694" v="30" actId="478"/>
            <ac:spMkLst>
              <pc:docMk/>
              <pc:sldMasterMk cId="1762507125" sldId="2147483648"/>
              <pc:sldLayoutMk cId="1601213404" sldId="2147483650"/>
              <ac:spMk id="12" creationId="{CCEF4669-2972-4A62-937C-8770006AA351}"/>
            </ac:spMkLst>
          </pc:spChg>
          <pc:spChg chg="del">
            <ac:chgData name="mukesh kumar" userId="e98c6c8ac4fa17dc" providerId="LiveId" clId="{B522474C-0C75-47F2-A25F-1D9F71EF418A}" dt="2024-02-21T05:52:09.694" v="30" actId="478"/>
            <ac:spMkLst>
              <pc:docMk/>
              <pc:sldMasterMk cId="1762507125" sldId="2147483648"/>
              <pc:sldLayoutMk cId="1601213404" sldId="2147483650"/>
              <ac:spMk id="14" creationId="{EF38C1C8-344A-4ACE-B6A4-2BA3E602ECB5}"/>
            </ac:spMkLst>
          </pc:spChg>
          <pc:spChg chg="del">
            <ac:chgData name="mukesh kumar" userId="e98c6c8ac4fa17dc" providerId="LiveId" clId="{B522474C-0C75-47F2-A25F-1D9F71EF418A}" dt="2024-02-21T05:52:09.694" v="30" actId="478"/>
            <ac:spMkLst>
              <pc:docMk/>
              <pc:sldMasterMk cId="1762507125" sldId="2147483648"/>
              <pc:sldLayoutMk cId="1601213404" sldId="2147483650"/>
              <ac:spMk id="22" creationId="{B9CDCC60-433C-4D80-B046-60440ADA613D}"/>
            </ac:spMkLst>
          </pc:spChg>
          <pc:spChg chg="del">
            <ac:chgData name="mukesh kumar" userId="e98c6c8ac4fa17dc" providerId="LiveId" clId="{B522474C-0C75-47F2-A25F-1D9F71EF418A}" dt="2024-02-21T05:52:09.694" v="30" actId="478"/>
            <ac:spMkLst>
              <pc:docMk/>
              <pc:sldMasterMk cId="1762507125" sldId="2147483648"/>
              <pc:sldLayoutMk cId="1601213404" sldId="2147483650"/>
              <ac:spMk id="25" creationId="{6FCA5F5E-D9F5-4744-B543-9AF39C52DBE3}"/>
            </ac:spMkLst>
          </pc:spChg>
          <pc:spChg chg="del">
            <ac:chgData name="mukesh kumar" userId="e98c6c8ac4fa17dc" providerId="LiveId" clId="{B522474C-0C75-47F2-A25F-1D9F71EF418A}" dt="2024-02-21T05:52:09.694" v="30" actId="478"/>
            <ac:spMkLst>
              <pc:docMk/>
              <pc:sldMasterMk cId="1762507125" sldId="2147483648"/>
              <pc:sldLayoutMk cId="1601213404" sldId="2147483650"/>
              <ac:spMk id="27" creationId="{EFF9B3D1-7DD8-405D-A925-20FEB2EA51F2}"/>
            </ac:spMkLst>
          </pc:spChg>
          <pc:spChg chg="del">
            <ac:chgData name="mukesh kumar" userId="e98c6c8ac4fa17dc" providerId="LiveId" clId="{B522474C-0C75-47F2-A25F-1D9F71EF418A}" dt="2024-02-21T05:52:09.694" v="30" actId="478"/>
            <ac:spMkLst>
              <pc:docMk/>
              <pc:sldMasterMk cId="1762507125" sldId="2147483648"/>
              <pc:sldLayoutMk cId="1601213404" sldId="2147483650"/>
              <ac:spMk id="28" creationId="{C26DA40F-1448-4E04-A4CC-A0C240DC53FB}"/>
            </ac:spMkLst>
          </pc:spChg>
          <pc:spChg chg="del">
            <ac:chgData name="mukesh kumar" userId="e98c6c8ac4fa17dc" providerId="LiveId" clId="{B522474C-0C75-47F2-A25F-1D9F71EF418A}" dt="2024-02-21T05:52:09.694" v="30" actId="478"/>
            <ac:spMkLst>
              <pc:docMk/>
              <pc:sldMasterMk cId="1762507125" sldId="2147483648"/>
              <pc:sldLayoutMk cId="1601213404" sldId="2147483650"/>
              <ac:spMk id="33" creationId="{AC4A5B36-9C81-4DC5-AB3E-D53D3DF8AA5F}"/>
            </ac:spMkLst>
          </pc:spChg>
          <pc:spChg chg="del">
            <ac:chgData name="mukesh kumar" userId="e98c6c8ac4fa17dc" providerId="LiveId" clId="{B522474C-0C75-47F2-A25F-1D9F71EF418A}" dt="2024-02-21T05:52:09.694" v="30" actId="478"/>
            <ac:spMkLst>
              <pc:docMk/>
              <pc:sldMasterMk cId="1762507125" sldId="2147483648"/>
              <pc:sldLayoutMk cId="1601213404" sldId="2147483650"/>
              <ac:spMk id="34" creationId="{D126FFB0-7B36-4783-8239-761E300FA624}"/>
            </ac:spMkLst>
          </pc:spChg>
          <pc:picChg chg="add mod">
            <ac:chgData name="mukesh kumar" userId="e98c6c8ac4fa17dc" providerId="LiveId" clId="{B522474C-0C75-47F2-A25F-1D9F71EF418A}" dt="2024-02-21T05:52:24.711" v="31" actId="931"/>
            <ac:picMkLst>
              <pc:docMk/>
              <pc:sldMasterMk cId="1762507125" sldId="2147483648"/>
              <pc:sldLayoutMk cId="1601213404" sldId="2147483650"/>
              <ac:picMk id="5" creationId="{D225CA01-6C9D-9BB6-9A46-C99DE626CDE7}"/>
            </ac:picMkLst>
          </pc:picChg>
        </pc:sldLayoutChg>
        <pc:sldLayoutChg chg="setBg">
          <pc:chgData name="mukesh kumar" userId="e98c6c8ac4fa17dc" providerId="LiveId" clId="{B522474C-0C75-47F2-A25F-1D9F71EF418A}" dt="2024-02-21T05:52:02.755" v="29"/>
          <pc:sldLayoutMkLst>
            <pc:docMk/>
            <pc:sldMasterMk cId="1762507125" sldId="2147483648"/>
            <pc:sldLayoutMk cId="1564226244" sldId="2147483651"/>
          </pc:sldLayoutMkLst>
        </pc:sldLayoutChg>
        <pc:sldLayoutChg chg="setBg">
          <pc:chgData name="mukesh kumar" userId="e98c6c8ac4fa17dc" providerId="LiveId" clId="{B522474C-0C75-47F2-A25F-1D9F71EF418A}" dt="2024-02-21T05:52:02.755" v="29"/>
          <pc:sldLayoutMkLst>
            <pc:docMk/>
            <pc:sldMasterMk cId="1762507125" sldId="2147483648"/>
            <pc:sldLayoutMk cId="1438369042" sldId="2147483652"/>
          </pc:sldLayoutMkLst>
        </pc:sldLayoutChg>
        <pc:sldLayoutChg chg="setBg">
          <pc:chgData name="mukesh kumar" userId="e98c6c8ac4fa17dc" providerId="LiveId" clId="{B522474C-0C75-47F2-A25F-1D9F71EF418A}" dt="2024-02-21T05:52:02.755" v="29"/>
          <pc:sldLayoutMkLst>
            <pc:docMk/>
            <pc:sldMasterMk cId="1762507125" sldId="2147483648"/>
            <pc:sldLayoutMk cId="1984099557" sldId="2147483653"/>
          </pc:sldLayoutMkLst>
        </pc:sldLayoutChg>
        <pc:sldLayoutChg chg="setBg">
          <pc:chgData name="mukesh kumar" userId="e98c6c8ac4fa17dc" providerId="LiveId" clId="{B522474C-0C75-47F2-A25F-1D9F71EF418A}" dt="2024-02-21T05:52:02.755" v="29"/>
          <pc:sldLayoutMkLst>
            <pc:docMk/>
            <pc:sldMasterMk cId="1762507125" sldId="2147483648"/>
            <pc:sldLayoutMk cId="3193018678" sldId="2147483654"/>
          </pc:sldLayoutMkLst>
        </pc:sldLayoutChg>
        <pc:sldLayoutChg chg="setBg">
          <pc:chgData name="mukesh kumar" userId="e98c6c8ac4fa17dc" providerId="LiveId" clId="{B522474C-0C75-47F2-A25F-1D9F71EF418A}" dt="2024-02-21T05:52:02.755" v="29"/>
          <pc:sldLayoutMkLst>
            <pc:docMk/>
            <pc:sldMasterMk cId="1762507125" sldId="2147483648"/>
            <pc:sldLayoutMk cId="1022674847" sldId="2147483655"/>
          </pc:sldLayoutMkLst>
        </pc:sldLayoutChg>
        <pc:sldLayoutChg chg="setBg">
          <pc:chgData name="mukesh kumar" userId="e98c6c8ac4fa17dc" providerId="LiveId" clId="{B522474C-0C75-47F2-A25F-1D9F71EF418A}" dt="2024-02-21T05:52:02.755" v="29"/>
          <pc:sldLayoutMkLst>
            <pc:docMk/>
            <pc:sldMasterMk cId="1762507125" sldId="2147483648"/>
            <pc:sldLayoutMk cId="1414593129" sldId="2147483656"/>
          </pc:sldLayoutMkLst>
        </pc:sldLayoutChg>
        <pc:sldLayoutChg chg="setBg">
          <pc:chgData name="mukesh kumar" userId="e98c6c8ac4fa17dc" providerId="LiveId" clId="{B522474C-0C75-47F2-A25F-1D9F71EF418A}" dt="2024-02-21T05:52:02.755" v="29"/>
          <pc:sldLayoutMkLst>
            <pc:docMk/>
            <pc:sldMasterMk cId="1762507125" sldId="2147483648"/>
            <pc:sldLayoutMk cId="2548769628" sldId="2147483657"/>
          </pc:sldLayoutMkLst>
        </pc:sldLayoutChg>
        <pc:sldLayoutChg chg="setBg">
          <pc:chgData name="mukesh kumar" userId="e98c6c8ac4fa17dc" providerId="LiveId" clId="{B522474C-0C75-47F2-A25F-1D9F71EF418A}" dt="2024-02-21T05:52:02.755" v="29"/>
          <pc:sldLayoutMkLst>
            <pc:docMk/>
            <pc:sldMasterMk cId="1762507125" sldId="2147483648"/>
            <pc:sldLayoutMk cId="4213392646" sldId="2147483658"/>
          </pc:sldLayoutMkLst>
        </pc:sldLayoutChg>
        <pc:sldLayoutChg chg="setBg">
          <pc:chgData name="mukesh kumar" userId="e98c6c8ac4fa17dc" providerId="LiveId" clId="{B522474C-0C75-47F2-A25F-1D9F71EF418A}" dt="2024-02-21T05:52:02.755" v="29"/>
          <pc:sldLayoutMkLst>
            <pc:docMk/>
            <pc:sldMasterMk cId="1762507125" sldId="2147483648"/>
            <pc:sldLayoutMk cId="3432318348" sldId="2147483659"/>
          </pc:sldLayoutMkLst>
        </pc:sldLayoutChg>
        <pc:sldLayoutChg chg="setBg">
          <pc:chgData name="mukesh kumar" userId="e98c6c8ac4fa17dc" providerId="LiveId" clId="{B522474C-0C75-47F2-A25F-1D9F71EF418A}" dt="2024-02-21T05:52:02.755" v="29"/>
          <pc:sldLayoutMkLst>
            <pc:docMk/>
            <pc:sldMasterMk cId="1762507125" sldId="2147483648"/>
            <pc:sldLayoutMk cId="1747071298" sldId="2147483660"/>
          </pc:sldLayoutMkLst>
        </pc:sldLayoutChg>
      </pc:sldMasterChg>
    </pc:docChg>
  </pc:docChgLst>
  <pc:docChgLst>
    <pc:chgData name="mukesh kumar" userId="e98c6c8ac4fa17dc" providerId="LiveId" clId="{A4278E18-C4B5-43B4-8DEB-306846E136B1}"/>
    <pc:docChg chg="modSld">
      <pc:chgData name="mukesh kumar" userId="e98c6c8ac4fa17dc" providerId="LiveId" clId="{A4278E18-C4B5-43B4-8DEB-306846E136B1}" dt="2024-02-20T04:25:37.134" v="3" actId="207"/>
      <pc:docMkLst>
        <pc:docMk/>
      </pc:docMkLst>
      <pc:sldChg chg="modSp mod">
        <pc:chgData name="mukesh kumar" userId="e98c6c8ac4fa17dc" providerId="LiveId" clId="{A4278E18-C4B5-43B4-8DEB-306846E136B1}" dt="2024-02-20T04:25:19.356" v="1" actId="207"/>
        <pc:sldMkLst>
          <pc:docMk/>
          <pc:sldMk cId="2466365380" sldId="393"/>
        </pc:sldMkLst>
        <pc:spChg chg="mod">
          <ac:chgData name="mukesh kumar" userId="e98c6c8ac4fa17dc" providerId="LiveId" clId="{A4278E18-C4B5-43B4-8DEB-306846E136B1}" dt="2024-02-20T04:25:19.356" v="1" actId="207"/>
          <ac:spMkLst>
            <pc:docMk/>
            <pc:sldMk cId="2466365380" sldId="393"/>
            <ac:spMk id="3" creationId="{00000000-0000-0000-0000-000000000000}"/>
          </ac:spMkLst>
        </pc:spChg>
      </pc:sldChg>
      <pc:sldChg chg="modSp mod">
        <pc:chgData name="mukesh kumar" userId="e98c6c8ac4fa17dc" providerId="LiveId" clId="{A4278E18-C4B5-43B4-8DEB-306846E136B1}" dt="2024-02-20T04:25:37.134" v="3" actId="207"/>
        <pc:sldMkLst>
          <pc:docMk/>
          <pc:sldMk cId="928102281" sldId="394"/>
        </pc:sldMkLst>
        <pc:spChg chg="mod">
          <ac:chgData name="mukesh kumar" userId="e98c6c8ac4fa17dc" providerId="LiveId" clId="{A4278E18-C4B5-43B4-8DEB-306846E136B1}" dt="2024-02-20T04:25:37.134" v="3" actId="207"/>
          <ac:spMkLst>
            <pc:docMk/>
            <pc:sldMk cId="928102281" sldId="39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5CA01-6C9D-9BB6-9A46-C99DE626CD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				</a:t>
            </a:r>
            <a:r>
              <a:rPr lang="en-US" sz="4800" b="1" dirty="0">
                <a:solidFill>
                  <a:srgbClr val="FF0000"/>
                </a:solidFill>
                <a:latin typeface="Arial Black" panose="020B0A04020102020204" pitchFamily="34" charset="0"/>
              </a:rPr>
              <a:t> 	</a:t>
            </a:r>
            <a:r>
              <a:rPr lang="en-US" sz="6600" dirty="0">
                <a:solidFill>
                  <a:srgbClr val="FF0000"/>
                </a:solidFill>
                <a:latin typeface="Arial Black" panose="020B0A04020102020204" pitchFamily="34" charset="0"/>
              </a:rPr>
              <a:t>SERIES</a:t>
            </a:r>
          </a:p>
          <a:p>
            <a:pPr>
              <a:buNone/>
            </a:pPr>
            <a:r>
              <a:rPr lang="en-US" sz="4000" dirty="0">
                <a:solidFill>
                  <a:srgbClr val="FF0000"/>
                </a:solidFill>
                <a:latin typeface="Arial Black" panose="020B0A04020102020204" pitchFamily="34" charset="0"/>
              </a:rPr>
              <a:t>			Type – 3 (Alphabet Series)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53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Q5. </a:t>
            </a:r>
            <a:r>
              <a:rPr lang="en-US" sz="2000" b="1" dirty="0"/>
              <a:t>DNP, GPR, JRT, ?</a:t>
            </a:r>
          </a:p>
          <a:p>
            <a:pPr>
              <a:buNone/>
            </a:pPr>
            <a:r>
              <a:rPr lang="en-US" sz="2000" b="1" dirty="0"/>
              <a:t>(a)   LSU  </a:t>
            </a:r>
          </a:p>
          <a:p>
            <a:pPr>
              <a:buNone/>
            </a:pPr>
            <a:r>
              <a:rPr lang="en-US" sz="2000" b="1" dirty="0"/>
              <a:t>(b)  NUW</a:t>
            </a:r>
          </a:p>
          <a:p>
            <a:pPr>
              <a:buNone/>
            </a:pPr>
            <a:r>
              <a:rPr lang="en-US" sz="2000" b="1" dirty="0"/>
              <a:t>(c)  MTV </a:t>
            </a:r>
          </a:p>
          <a:p>
            <a:pPr>
              <a:buNone/>
            </a:pPr>
            <a:r>
              <a:rPr lang="en-US" sz="2000" b="1" dirty="0"/>
              <a:t>(d)  MTU</a:t>
            </a:r>
          </a:p>
        </p:txBody>
      </p:sp>
    </p:spTree>
    <p:extLst>
      <p:ext uri="{BB962C8B-B14F-4D97-AF65-F5344CB8AC3E}">
        <p14:creationId xmlns:p14="http://schemas.microsoft.com/office/powerpoint/2010/main" val="116931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Q5. </a:t>
            </a:r>
            <a:r>
              <a:rPr lang="en-US" sz="2000" b="1" dirty="0"/>
              <a:t>DNP, GPR, JRT, ?</a:t>
            </a:r>
          </a:p>
          <a:p>
            <a:pPr>
              <a:buNone/>
            </a:pPr>
            <a:r>
              <a:rPr lang="en-US" sz="2000" b="1" dirty="0"/>
              <a:t>(a)   LSU  </a:t>
            </a:r>
          </a:p>
          <a:p>
            <a:pPr>
              <a:buNone/>
            </a:pPr>
            <a:r>
              <a:rPr lang="en-US" sz="2000" b="1" dirty="0"/>
              <a:t>(b)  NUW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(c)  MTV </a:t>
            </a:r>
          </a:p>
          <a:p>
            <a:pPr>
              <a:buNone/>
            </a:pPr>
            <a:r>
              <a:rPr lang="en-US" sz="2000" b="1" dirty="0"/>
              <a:t>(d)  MTU</a:t>
            </a:r>
          </a:p>
        </p:txBody>
      </p:sp>
    </p:spTree>
    <p:extLst>
      <p:ext uri="{BB962C8B-B14F-4D97-AF65-F5344CB8AC3E}">
        <p14:creationId xmlns:p14="http://schemas.microsoft.com/office/powerpoint/2010/main" val="2794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Q6. </a:t>
            </a:r>
            <a:r>
              <a:rPr lang="en-US" sz="2000" b="1" dirty="0"/>
              <a:t>FNC, HQG, JTK,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LXO </a:t>
            </a:r>
          </a:p>
          <a:p>
            <a:pPr marL="0" indent="0">
              <a:buNone/>
            </a:pPr>
            <a:r>
              <a:rPr lang="en-US" sz="2000" b="1" dirty="0"/>
              <a:t>(b)  LMO</a:t>
            </a:r>
          </a:p>
          <a:p>
            <a:pPr>
              <a:buNone/>
            </a:pPr>
            <a:r>
              <a:rPr lang="en-US" sz="2000" b="1" dirty="0"/>
              <a:t>(c)  KMT</a:t>
            </a:r>
          </a:p>
          <a:p>
            <a:pPr>
              <a:buNone/>
            </a:pPr>
            <a:r>
              <a:rPr lang="en-US" sz="2000" b="1" dirty="0"/>
              <a:t>(d)  LWO</a:t>
            </a:r>
          </a:p>
        </p:txBody>
      </p:sp>
    </p:spTree>
    <p:extLst>
      <p:ext uri="{BB962C8B-B14F-4D97-AF65-F5344CB8AC3E}">
        <p14:creationId xmlns:p14="http://schemas.microsoft.com/office/powerpoint/2010/main" val="240245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Q6. </a:t>
            </a:r>
            <a:r>
              <a:rPr lang="en-US" sz="2000" b="1" dirty="0"/>
              <a:t>FNC, HQG, JTK,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LXO </a:t>
            </a:r>
          </a:p>
          <a:p>
            <a:pPr marL="0" indent="0">
              <a:buNone/>
            </a:pPr>
            <a:r>
              <a:rPr lang="en-US" sz="2000" b="1" dirty="0"/>
              <a:t>(b)  LMO</a:t>
            </a:r>
          </a:p>
          <a:p>
            <a:pPr>
              <a:buNone/>
            </a:pPr>
            <a:r>
              <a:rPr lang="en-US" sz="2000" b="1" dirty="0"/>
              <a:t>(c)  KMT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(d)  LWO</a:t>
            </a:r>
          </a:p>
        </p:txBody>
      </p:sp>
    </p:spTree>
    <p:extLst>
      <p:ext uri="{BB962C8B-B14F-4D97-AF65-F5344CB8AC3E}">
        <p14:creationId xmlns:p14="http://schemas.microsoft.com/office/powerpoint/2010/main" val="93246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Q7. </a:t>
            </a:r>
            <a:r>
              <a:rPr lang="pt-BR" sz="2000" b="1" dirty="0"/>
              <a:t>A/4, D/9, H/15, M/22, ?</a:t>
            </a:r>
          </a:p>
          <a:p>
            <a:pPr>
              <a:buNone/>
            </a:pPr>
            <a:endParaRPr lang="pt-BR" sz="2000" b="1" dirty="0"/>
          </a:p>
          <a:p>
            <a:pPr marL="457200" indent="-457200">
              <a:buAutoNum type="alphaLcParenBoth"/>
            </a:pPr>
            <a:r>
              <a:rPr lang="pt-BR" sz="2000" b="1" dirty="0"/>
              <a:t>R/30 </a:t>
            </a:r>
          </a:p>
          <a:p>
            <a:pPr marL="0" indent="0">
              <a:buNone/>
            </a:pPr>
            <a:r>
              <a:rPr lang="pt-BR" sz="2000" b="1" dirty="0"/>
              <a:t>(b)  S/30</a:t>
            </a:r>
          </a:p>
          <a:p>
            <a:pPr>
              <a:buNone/>
            </a:pPr>
            <a:r>
              <a:rPr lang="pt-BR" sz="2000" b="1" dirty="0"/>
              <a:t>(c)  Q/31</a:t>
            </a:r>
          </a:p>
          <a:p>
            <a:pPr>
              <a:buNone/>
            </a:pPr>
            <a:r>
              <a:rPr lang="pt-BR" sz="2000" b="1" dirty="0"/>
              <a:t>(d)  Q/30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0670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Q7. </a:t>
            </a:r>
            <a:r>
              <a:rPr lang="pt-BR" sz="2000" b="1" dirty="0"/>
              <a:t>A/4, D/9, H/15, M/22, ?</a:t>
            </a:r>
          </a:p>
          <a:p>
            <a:pPr>
              <a:buNone/>
            </a:pPr>
            <a:endParaRPr lang="pt-BR" sz="2000" b="1" dirty="0"/>
          </a:p>
          <a:p>
            <a:pPr marL="457200" indent="-457200">
              <a:buAutoNum type="alphaLcParenBoth"/>
            </a:pPr>
            <a:r>
              <a:rPr lang="pt-BR" sz="2000" b="1" dirty="0"/>
              <a:t>R/30 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(b)  S/30</a:t>
            </a:r>
          </a:p>
          <a:p>
            <a:pPr>
              <a:buNone/>
            </a:pPr>
            <a:r>
              <a:rPr lang="pt-BR" sz="2000" b="1" dirty="0"/>
              <a:t>(c)  Q/31</a:t>
            </a:r>
          </a:p>
          <a:p>
            <a:pPr>
              <a:buNone/>
            </a:pPr>
            <a:r>
              <a:rPr lang="pt-BR" sz="2000" b="1" dirty="0"/>
              <a:t>(d)  Q/30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45093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Q8. </a:t>
            </a:r>
            <a:r>
              <a:rPr lang="en-US" sz="2000" b="1" dirty="0"/>
              <a:t>ZCBA, YFED, XIHG,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WLKM </a:t>
            </a:r>
          </a:p>
          <a:p>
            <a:pPr marL="0" indent="0">
              <a:buNone/>
            </a:pPr>
            <a:r>
              <a:rPr lang="en-US" sz="2000" b="1" dirty="0"/>
              <a:t>(b)  WJKL</a:t>
            </a:r>
          </a:p>
          <a:p>
            <a:pPr>
              <a:buNone/>
            </a:pPr>
            <a:r>
              <a:rPr lang="en-US" sz="2000" b="1" dirty="0"/>
              <a:t>(c)  WKLJ </a:t>
            </a:r>
          </a:p>
          <a:p>
            <a:pPr>
              <a:buNone/>
            </a:pPr>
            <a:r>
              <a:rPr lang="en-US" sz="2000" b="1" dirty="0"/>
              <a:t>(d)  WLKJ</a:t>
            </a:r>
          </a:p>
        </p:txBody>
      </p:sp>
    </p:spTree>
    <p:extLst>
      <p:ext uri="{BB962C8B-B14F-4D97-AF65-F5344CB8AC3E}">
        <p14:creationId xmlns:p14="http://schemas.microsoft.com/office/powerpoint/2010/main" val="278766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Q8. </a:t>
            </a:r>
            <a:r>
              <a:rPr lang="en-US" sz="2000" b="1" dirty="0"/>
              <a:t>ZCBA, YFED, XIHG,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WLKM </a:t>
            </a:r>
          </a:p>
          <a:p>
            <a:pPr marL="0" indent="0">
              <a:buNone/>
            </a:pPr>
            <a:r>
              <a:rPr lang="en-US" sz="2000" b="1" dirty="0"/>
              <a:t>(b)  WJKL</a:t>
            </a:r>
          </a:p>
          <a:p>
            <a:pPr>
              <a:buNone/>
            </a:pPr>
            <a:r>
              <a:rPr lang="en-US" sz="2000" b="1" dirty="0"/>
              <a:t>(c)  WKLJ 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(d)  WLKJ</a:t>
            </a:r>
          </a:p>
        </p:txBody>
      </p:sp>
    </p:spTree>
    <p:extLst>
      <p:ext uri="{BB962C8B-B14F-4D97-AF65-F5344CB8AC3E}">
        <p14:creationId xmlns:p14="http://schemas.microsoft.com/office/powerpoint/2010/main" val="284709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Q9. </a:t>
            </a:r>
            <a:r>
              <a:rPr lang="en-US" sz="2000" b="1" dirty="0"/>
              <a:t>ADH, DGK, GJN,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ORV </a:t>
            </a:r>
          </a:p>
          <a:p>
            <a:pPr marL="0" indent="0">
              <a:buNone/>
            </a:pPr>
            <a:r>
              <a:rPr lang="en-US" sz="2000" b="1" dirty="0"/>
              <a:t>(b)  JMP</a:t>
            </a:r>
          </a:p>
          <a:p>
            <a:pPr>
              <a:buNone/>
            </a:pPr>
            <a:r>
              <a:rPr lang="en-US" sz="2000" b="1" dirty="0"/>
              <a:t>(c)  JLM </a:t>
            </a:r>
          </a:p>
          <a:p>
            <a:pPr>
              <a:buNone/>
            </a:pPr>
            <a:r>
              <a:rPr lang="en-US" sz="2000" b="1" dirty="0"/>
              <a:t>(d)  KMQ</a:t>
            </a:r>
          </a:p>
        </p:txBody>
      </p:sp>
    </p:spTree>
    <p:extLst>
      <p:ext uri="{BB962C8B-B14F-4D97-AF65-F5344CB8AC3E}">
        <p14:creationId xmlns:p14="http://schemas.microsoft.com/office/powerpoint/2010/main" val="23418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Q9. </a:t>
            </a:r>
            <a:r>
              <a:rPr lang="en-US" sz="2000" b="1" dirty="0"/>
              <a:t>ADH, DGK, GJN,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ORV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(b)  JMP</a:t>
            </a:r>
          </a:p>
          <a:p>
            <a:pPr>
              <a:buNone/>
            </a:pPr>
            <a:r>
              <a:rPr lang="en-US" sz="2000" b="1" dirty="0"/>
              <a:t>(c)  JLM </a:t>
            </a:r>
          </a:p>
          <a:p>
            <a:pPr>
              <a:buNone/>
            </a:pPr>
            <a:r>
              <a:rPr lang="en-US" sz="2000" b="1" dirty="0"/>
              <a:t>(d)  KMQ</a:t>
            </a:r>
          </a:p>
        </p:txBody>
      </p:sp>
    </p:spTree>
    <p:extLst>
      <p:ext uri="{BB962C8B-B14F-4D97-AF65-F5344CB8AC3E}">
        <p14:creationId xmlns:p14="http://schemas.microsoft.com/office/powerpoint/2010/main" val="32958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Q1. </a:t>
            </a:r>
            <a:r>
              <a:rPr lang="en-US" sz="2000" b="1" dirty="0"/>
              <a:t>BFH, EJL, HNP,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JQS </a:t>
            </a:r>
          </a:p>
          <a:p>
            <a:pPr marL="0" indent="0">
              <a:buNone/>
            </a:pPr>
            <a:r>
              <a:rPr lang="en-US" sz="2000" b="1" dirty="0"/>
              <a:t>(b)  LSU</a:t>
            </a:r>
          </a:p>
          <a:p>
            <a:pPr>
              <a:buNone/>
            </a:pPr>
            <a:r>
              <a:rPr lang="en-US" sz="2000" b="1" dirty="0"/>
              <a:t>(c)  KRT </a:t>
            </a:r>
          </a:p>
          <a:p>
            <a:pPr>
              <a:buNone/>
            </a:pPr>
            <a:r>
              <a:rPr lang="en-US" sz="2000" b="1" dirty="0"/>
              <a:t>(d)  KRS</a:t>
            </a:r>
          </a:p>
        </p:txBody>
      </p:sp>
    </p:spTree>
    <p:extLst>
      <p:ext uri="{BB962C8B-B14F-4D97-AF65-F5344CB8AC3E}">
        <p14:creationId xmlns:p14="http://schemas.microsoft.com/office/powerpoint/2010/main" val="46819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Q10. </a:t>
            </a:r>
            <a:r>
              <a:rPr lang="en-US" sz="2000" b="1" dirty="0"/>
              <a:t>AGM, BHN, CIO,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COU</a:t>
            </a:r>
          </a:p>
          <a:p>
            <a:pPr marL="0" indent="0">
              <a:buNone/>
            </a:pPr>
            <a:r>
              <a:rPr lang="en-US" sz="2000" b="1" dirty="0"/>
              <a:t>(b)  FQK</a:t>
            </a:r>
          </a:p>
          <a:p>
            <a:pPr>
              <a:buNone/>
            </a:pPr>
            <a:r>
              <a:rPr lang="en-US" sz="2000" b="1" dirty="0"/>
              <a:t>(c)  DJP </a:t>
            </a:r>
          </a:p>
          <a:p>
            <a:pPr>
              <a:buNone/>
            </a:pPr>
            <a:r>
              <a:rPr lang="en-US" sz="2000" b="1" dirty="0"/>
              <a:t>(d) QXD</a:t>
            </a:r>
          </a:p>
        </p:txBody>
      </p:sp>
    </p:spTree>
    <p:extLst>
      <p:ext uri="{BB962C8B-B14F-4D97-AF65-F5344CB8AC3E}">
        <p14:creationId xmlns:p14="http://schemas.microsoft.com/office/powerpoint/2010/main" val="287967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Q10. </a:t>
            </a:r>
            <a:r>
              <a:rPr lang="en-US" sz="2000" b="1" dirty="0"/>
              <a:t>AGM, BHN, CIO,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COU</a:t>
            </a:r>
          </a:p>
          <a:p>
            <a:pPr marL="0" indent="0">
              <a:buNone/>
            </a:pPr>
            <a:r>
              <a:rPr lang="en-US" sz="2000" b="1" dirty="0"/>
              <a:t>(b)  FQK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(c)  DJP </a:t>
            </a:r>
          </a:p>
          <a:p>
            <a:pPr>
              <a:buNone/>
            </a:pPr>
            <a:r>
              <a:rPr lang="en-US" sz="2000" b="1" dirty="0"/>
              <a:t>(d) QXD</a:t>
            </a:r>
          </a:p>
        </p:txBody>
      </p:sp>
    </p:spTree>
    <p:extLst>
      <p:ext uri="{BB962C8B-B14F-4D97-AF65-F5344CB8AC3E}">
        <p14:creationId xmlns:p14="http://schemas.microsoft.com/office/powerpoint/2010/main" val="109147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Q11. </a:t>
            </a:r>
            <a:r>
              <a:rPr lang="en-US" sz="2000" b="1" dirty="0"/>
              <a:t>NOAB, OPBC, PQCD,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QRDE </a:t>
            </a:r>
          </a:p>
          <a:p>
            <a:pPr marL="0" indent="0">
              <a:buNone/>
            </a:pPr>
            <a:r>
              <a:rPr lang="en-US" sz="2000" b="1" dirty="0"/>
              <a:t>(b)  RTEF</a:t>
            </a:r>
          </a:p>
          <a:p>
            <a:pPr>
              <a:buNone/>
            </a:pPr>
            <a:r>
              <a:rPr lang="en-US" sz="2000" b="1" dirty="0"/>
              <a:t>(c)  QSDE </a:t>
            </a:r>
          </a:p>
          <a:p>
            <a:pPr>
              <a:buNone/>
            </a:pPr>
            <a:r>
              <a:rPr lang="en-US" sz="2000" b="1" dirty="0"/>
              <a:t>(d)  ORGI</a:t>
            </a:r>
          </a:p>
        </p:txBody>
      </p:sp>
    </p:spTree>
    <p:extLst>
      <p:ext uri="{BB962C8B-B14F-4D97-AF65-F5344CB8AC3E}">
        <p14:creationId xmlns:p14="http://schemas.microsoft.com/office/powerpoint/2010/main" val="954864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Q11. </a:t>
            </a:r>
            <a:r>
              <a:rPr lang="en-US" sz="2000" b="1" dirty="0"/>
              <a:t>NOAB, OPBC, PQCD,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>
                <a:solidFill>
                  <a:srgbClr val="FF0000"/>
                </a:solidFill>
              </a:rPr>
              <a:t>QRDE </a:t>
            </a:r>
          </a:p>
          <a:p>
            <a:pPr marL="0" indent="0">
              <a:buNone/>
            </a:pPr>
            <a:r>
              <a:rPr lang="en-US" sz="2000" b="1" dirty="0"/>
              <a:t>(b)  RTEF</a:t>
            </a:r>
          </a:p>
          <a:p>
            <a:pPr>
              <a:buNone/>
            </a:pPr>
            <a:r>
              <a:rPr lang="en-US" sz="2000" b="1" dirty="0"/>
              <a:t>(c)  QSDE </a:t>
            </a:r>
          </a:p>
          <a:p>
            <a:pPr>
              <a:buNone/>
            </a:pPr>
            <a:r>
              <a:rPr lang="en-US" sz="2000" b="1" dirty="0"/>
              <a:t>(d)  ORGI</a:t>
            </a:r>
          </a:p>
        </p:txBody>
      </p:sp>
    </p:spTree>
    <p:extLst>
      <p:ext uri="{BB962C8B-B14F-4D97-AF65-F5344CB8AC3E}">
        <p14:creationId xmlns:p14="http://schemas.microsoft.com/office/powerpoint/2010/main" val="2894703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Q12. </a:t>
            </a:r>
            <a:r>
              <a:rPr lang="en-US" sz="2000" b="1" dirty="0"/>
              <a:t>KDW, MGT, OJQ,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MNQ </a:t>
            </a:r>
          </a:p>
          <a:p>
            <a:pPr marL="0" indent="0">
              <a:buNone/>
            </a:pPr>
            <a:r>
              <a:rPr lang="en-US" sz="2000" b="1" dirty="0"/>
              <a:t>(b)  QNM</a:t>
            </a:r>
          </a:p>
          <a:p>
            <a:pPr>
              <a:buNone/>
            </a:pPr>
            <a:r>
              <a:rPr lang="en-US" sz="2000" b="1" dirty="0"/>
              <a:t>(c)  NMQ </a:t>
            </a:r>
          </a:p>
          <a:p>
            <a:pPr>
              <a:buNone/>
            </a:pPr>
            <a:r>
              <a:rPr lang="en-US" sz="2000" b="1" dirty="0"/>
              <a:t>(d)  QMN</a:t>
            </a:r>
          </a:p>
        </p:txBody>
      </p:sp>
    </p:spTree>
    <p:extLst>
      <p:ext uri="{BB962C8B-B14F-4D97-AF65-F5344CB8AC3E}">
        <p14:creationId xmlns:p14="http://schemas.microsoft.com/office/powerpoint/2010/main" val="3774215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Q12. </a:t>
            </a:r>
            <a:r>
              <a:rPr lang="en-US" sz="2000" b="1" dirty="0"/>
              <a:t>KDW, MGT, OJQ,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MNQ </a:t>
            </a:r>
          </a:p>
          <a:p>
            <a:pPr marL="0" indent="0">
              <a:buNone/>
            </a:pPr>
            <a:r>
              <a:rPr lang="en-US" sz="2000" b="1" dirty="0"/>
              <a:t>(b)  QNM</a:t>
            </a:r>
          </a:p>
          <a:p>
            <a:pPr>
              <a:buNone/>
            </a:pPr>
            <a:r>
              <a:rPr lang="en-US" sz="2000" b="1" dirty="0"/>
              <a:t>(c)  NMQ 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(d)  QMN</a:t>
            </a:r>
          </a:p>
        </p:txBody>
      </p:sp>
    </p:spTree>
    <p:extLst>
      <p:ext uri="{BB962C8B-B14F-4D97-AF65-F5344CB8AC3E}">
        <p14:creationId xmlns:p14="http://schemas.microsoft.com/office/powerpoint/2010/main" val="3789856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Q13. </a:t>
            </a:r>
            <a:r>
              <a:rPr lang="en-US" sz="2000" b="1" dirty="0"/>
              <a:t>NOE, PQB, RSC, ?</a:t>
            </a:r>
          </a:p>
          <a:p>
            <a:pPr>
              <a:buNone/>
            </a:pPr>
            <a:r>
              <a:rPr lang="en-US" sz="2000" b="1" dirty="0"/>
              <a:t>(a) TUD </a:t>
            </a:r>
          </a:p>
          <a:p>
            <a:pPr>
              <a:buNone/>
            </a:pPr>
            <a:r>
              <a:rPr lang="en-US" sz="2000" b="1" dirty="0"/>
              <a:t>(b) DTU</a:t>
            </a:r>
          </a:p>
          <a:p>
            <a:pPr>
              <a:buNone/>
            </a:pPr>
            <a:r>
              <a:rPr lang="en-US" sz="2000" b="1" dirty="0"/>
              <a:t>(c) ENO </a:t>
            </a:r>
          </a:p>
          <a:p>
            <a:pPr>
              <a:buNone/>
            </a:pPr>
            <a:r>
              <a:rPr lang="en-US" sz="2000" b="1" dirty="0"/>
              <a:t>(d) FNQ</a:t>
            </a:r>
          </a:p>
        </p:txBody>
      </p:sp>
    </p:spTree>
    <p:extLst>
      <p:ext uri="{BB962C8B-B14F-4D97-AF65-F5344CB8AC3E}">
        <p14:creationId xmlns:p14="http://schemas.microsoft.com/office/powerpoint/2010/main" val="12130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Q13. </a:t>
            </a:r>
            <a:r>
              <a:rPr lang="en-US" sz="2000" b="1" dirty="0"/>
              <a:t>NOE, PQB, RSC, ?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(a) TUD </a:t>
            </a:r>
          </a:p>
          <a:p>
            <a:pPr>
              <a:buNone/>
            </a:pPr>
            <a:r>
              <a:rPr lang="en-US" sz="2000" b="1" dirty="0"/>
              <a:t>(b) DTU</a:t>
            </a:r>
          </a:p>
          <a:p>
            <a:pPr>
              <a:buNone/>
            </a:pPr>
            <a:r>
              <a:rPr lang="en-US" sz="2000" b="1" dirty="0"/>
              <a:t>(c) ENO </a:t>
            </a:r>
          </a:p>
          <a:p>
            <a:pPr>
              <a:buNone/>
            </a:pPr>
            <a:r>
              <a:rPr lang="en-US" sz="2000" b="1" dirty="0"/>
              <a:t>(d) FNQ</a:t>
            </a:r>
          </a:p>
        </p:txBody>
      </p:sp>
    </p:spTree>
    <p:extLst>
      <p:ext uri="{BB962C8B-B14F-4D97-AF65-F5344CB8AC3E}">
        <p14:creationId xmlns:p14="http://schemas.microsoft.com/office/powerpoint/2010/main" val="2201756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Q14. </a:t>
            </a:r>
            <a:r>
              <a:rPr lang="en-US" sz="2000" b="1" dirty="0"/>
              <a:t>DIB, HMF, LQJ,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OTM </a:t>
            </a:r>
          </a:p>
          <a:p>
            <a:pPr marL="0" indent="0">
              <a:buNone/>
            </a:pPr>
            <a:r>
              <a:rPr lang="en-US" sz="2000" b="1" dirty="0"/>
              <a:t>(b)  QVO</a:t>
            </a:r>
          </a:p>
          <a:p>
            <a:pPr>
              <a:buNone/>
            </a:pPr>
            <a:r>
              <a:rPr lang="en-US" sz="2000" b="1" dirty="0"/>
              <a:t>(c)  PVO </a:t>
            </a:r>
          </a:p>
          <a:p>
            <a:pPr>
              <a:buNone/>
            </a:pPr>
            <a:r>
              <a:rPr lang="en-US" sz="2000" b="1" dirty="0"/>
              <a:t>(d)  PUN</a:t>
            </a:r>
          </a:p>
        </p:txBody>
      </p:sp>
    </p:spTree>
    <p:extLst>
      <p:ext uri="{BB962C8B-B14F-4D97-AF65-F5344CB8AC3E}">
        <p14:creationId xmlns:p14="http://schemas.microsoft.com/office/powerpoint/2010/main" val="257244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Q14. </a:t>
            </a:r>
            <a:r>
              <a:rPr lang="en-US" sz="2000" b="1" dirty="0"/>
              <a:t>DIB, HMF, LQJ,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OTM </a:t>
            </a:r>
          </a:p>
          <a:p>
            <a:pPr marL="0" indent="0">
              <a:buNone/>
            </a:pPr>
            <a:r>
              <a:rPr lang="en-US" sz="2000" b="1" dirty="0"/>
              <a:t>(b)  QVO</a:t>
            </a:r>
          </a:p>
          <a:p>
            <a:pPr>
              <a:buNone/>
            </a:pPr>
            <a:r>
              <a:rPr lang="en-US" sz="2000" b="1" dirty="0"/>
              <a:t>(c)  PVO 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(d)  PUN</a:t>
            </a:r>
          </a:p>
        </p:txBody>
      </p:sp>
    </p:spTree>
    <p:extLst>
      <p:ext uri="{BB962C8B-B14F-4D97-AF65-F5344CB8AC3E}">
        <p14:creationId xmlns:p14="http://schemas.microsoft.com/office/powerpoint/2010/main" val="271778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Q1. </a:t>
            </a:r>
            <a:r>
              <a:rPr lang="en-US" sz="2000" b="1" dirty="0"/>
              <a:t>BFH, EJL, HNP,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JQS </a:t>
            </a:r>
          </a:p>
          <a:p>
            <a:pPr marL="0" indent="0">
              <a:buNone/>
            </a:pPr>
            <a:r>
              <a:rPr lang="en-US" sz="2000" b="1" dirty="0"/>
              <a:t>(b)  LSU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(c)  KRT </a:t>
            </a:r>
          </a:p>
          <a:p>
            <a:pPr>
              <a:buNone/>
            </a:pPr>
            <a:r>
              <a:rPr lang="en-US" sz="2000" b="1" dirty="0"/>
              <a:t>(d)  KRS</a:t>
            </a:r>
          </a:p>
        </p:txBody>
      </p:sp>
    </p:spTree>
    <p:extLst>
      <p:ext uri="{BB962C8B-B14F-4D97-AF65-F5344CB8AC3E}">
        <p14:creationId xmlns:p14="http://schemas.microsoft.com/office/powerpoint/2010/main" val="2466365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Q15. </a:t>
            </a:r>
            <a:r>
              <a:rPr lang="en-US" sz="2000" b="1" dirty="0"/>
              <a:t>WYV, ?, IKH, BDA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OPR </a:t>
            </a:r>
          </a:p>
          <a:p>
            <a:pPr marL="0" indent="0">
              <a:buNone/>
            </a:pPr>
            <a:r>
              <a:rPr lang="en-US" sz="2000" b="1" dirty="0"/>
              <a:t>(b)  ROP</a:t>
            </a:r>
          </a:p>
          <a:p>
            <a:pPr>
              <a:buNone/>
            </a:pPr>
            <a:r>
              <a:rPr lang="en-US" sz="2000" b="1" dirty="0"/>
              <a:t>(c)  PRO </a:t>
            </a:r>
          </a:p>
          <a:p>
            <a:pPr>
              <a:buNone/>
            </a:pPr>
            <a:r>
              <a:rPr lang="en-US" sz="2000" b="1" dirty="0"/>
              <a:t>(d)  OQN</a:t>
            </a:r>
          </a:p>
        </p:txBody>
      </p:sp>
    </p:spTree>
    <p:extLst>
      <p:ext uri="{BB962C8B-B14F-4D97-AF65-F5344CB8AC3E}">
        <p14:creationId xmlns:p14="http://schemas.microsoft.com/office/powerpoint/2010/main" val="2022102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Q15. </a:t>
            </a:r>
            <a:r>
              <a:rPr lang="en-US" sz="2000" b="1" dirty="0"/>
              <a:t>WYV, ?, IKH, BDA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OPR </a:t>
            </a:r>
          </a:p>
          <a:p>
            <a:pPr marL="0" indent="0">
              <a:buNone/>
            </a:pPr>
            <a:r>
              <a:rPr lang="en-US" sz="2000" b="1" dirty="0"/>
              <a:t>(b)  ROP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(c)  PRO </a:t>
            </a:r>
          </a:p>
          <a:p>
            <a:pPr>
              <a:buNone/>
            </a:pPr>
            <a:r>
              <a:rPr lang="en-US" sz="2000" b="1" dirty="0"/>
              <a:t>(d)  OQN</a:t>
            </a:r>
          </a:p>
        </p:txBody>
      </p:sp>
    </p:spTree>
    <p:extLst>
      <p:ext uri="{BB962C8B-B14F-4D97-AF65-F5344CB8AC3E}">
        <p14:creationId xmlns:p14="http://schemas.microsoft.com/office/powerpoint/2010/main" val="4105407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973DF-448D-5895-3D1B-98ADD41DC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C753-51DB-A784-2438-A7F3FC96EF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7F39-7CC0-47D4-A315-A632CDC2F7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8600" y="2864040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000" b="1" dirty="0">
                <a:solidFill>
                  <a:srgbClr val="FF0000"/>
                </a:solidFill>
                <a:latin typeface="Arial Black" pitchFamily="34" charset="0"/>
              </a:rPr>
              <a:t>			</a:t>
            </a:r>
            <a:r>
              <a:rPr lang="en-US" sz="6000" dirty="0">
                <a:solidFill>
                  <a:srgbClr val="FF0000"/>
                </a:solidFill>
                <a:latin typeface="Arial Black" panose="020B0A04020102020204" pitchFamily="34" charset="0"/>
              </a:rPr>
              <a:t> THANK YOU</a:t>
            </a:r>
          </a:p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 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0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Q2. </a:t>
            </a:r>
            <a:r>
              <a:rPr lang="en-US" sz="2000" b="1" dirty="0"/>
              <a:t>BDG, DHM, FLS,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HOW </a:t>
            </a:r>
          </a:p>
          <a:p>
            <a:pPr marL="0" indent="0">
              <a:buNone/>
            </a:pPr>
            <a:r>
              <a:rPr lang="en-US" sz="2000" b="1" dirty="0"/>
              <a:t>(b)  IQZ</a:t>
            </a:r>
          </a:p>
          <a:p>
            <a:pPr>
              <a:buNone/>
            </a:pPr>
            <a:r>
              <a:rPr lang="en-US" sz="2000" b="1" dirty="0"/>
              <a:t>(c)  GOX </a:t>
            </a:r>
          </a:p>
          <a:p>
            <a:pPr>
              <a:buNone/>
            </a:pPr>
            <a:r>
              <a:rPr lang="en-US" sz="2000" b="1" dirty="0"/>
              <a:t>(d)  HPY</a:t>
            </a:r>
          </a:p>
        </p:txBody>
      </p:sp>
    </p:spTree>
    <p:extLst>
      <p:ext uri="{BB962C8B-B14F-4D97-AF65-F5344CB8AC3E}">
        <p14:creationId xmlns:p14="http://schemas.microsoft.com/office/powerpoint/2010/main" val="234003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Q2. </a:t>
            </a:r>
            <a:r>
              <a:rPr lang="en-US" sz="2000" b="1" dirty="0"/>
              <a:t>BDG, DHM, FLS,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HOW </a:t>
            </a:r>
          </a:p>
          <a:p>
            <a:pPr marL="0" indent="0">
              <a:buNone/>
            </a:pPr>
            <a:r>
              <a:rPr lang="en-US" sz="2000" b="1" dirty="0"/>
              <a:t>(b)  IQZ</a:t>
            </a:r>
          </a:p>
          <a:p>
            <a:pPr>
              <a:buNone/>
            </a:pPr>
            <a:r>
              <a:rPr lang="en-US" sz="2000" b="1" dirty="0"/>
              <a:t>(c)  GOX 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(d)  HPY</a:t>
            </a:r>
          </a:p>
        </p:txBody>
      </p:sp>
    </p:spTree>
    <p:extLst>
      <p:ext uri="{BB962C8B-B14F-4D97-AF65-F5344CB8AC3E}">
        <p14:creationId xmlns:p14="http://schemas.microsoft.com/office/powerpoint/2010/main" val="92810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Q3. </a:t>
            </a:r>
            <a:r>
              <a:rPr lang="en-US" sz="2000" b="1" dirty="0"/>
              <a:t>MCE, PDF, SEG,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VFG </a:t>
            </a:r>
          </a:p>
          <a:p>
            <a:pPr marL="0" indent="0">
              <a:buNone/>
            </a:pPr>
            <a:r>
              <a:rPr lang="en-US" sz="2000" b="1" dirty="0"/>
              <a:t>(b)  UFH</a:t>
            </a:r>
          </a:p>
          <a:p>
            <a:pPr>
              <a:buNone/>
            </a:pPr>
            <a:r>
              <a:rPr lang="en-US" sz="2000" b="1" dirty="0"/>
              <a:t>(c)  WGI </a:t>
            </a:r>
          </a:p>
          <a:p>
            <a:pPr>
              <a:buNone/>
            </a:pPr>
            <a:r>
              <a:rPr lang="en-US" sz="2000" b="1" dirty="0"/>
              <a:t>(d)  VFH</a:t>
            </a:r>
          </a:p>
        </p:txBody>
      </p:sp>
    </p:spTree>
    <p:extLst>
      <p:ext uri="{BB962C8B-B14F-4D97-AF65-F5344CB8AC3E}">
        <p14:creationId xmlns:p14="http://schemas.microsoft.com/office/powerpoint/2010/main" val="308071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Q3. </a:t>
            </a:r>
            <a:r>
              <a:rPr lang="en-US" sz="2000" b="1" dirty="0"/>
              <a:t>MCE, PDF, SEG,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VFG </a:t>
            </a:r>
          </a:p>
          <a:p>
            <a:pPr marL="0" indent="0">
              <a:buNone/>
            </a:pPr>
            <a:r>
              <a:rPr lang="en-US" sz="2000" b="1" dirty="0"/>
              <a:t>(b)  UFH</a:t>
            </a:r>
          </a:p>
          <a:p>
            <a:pPr>
              <a:buNone/>
            </a:pPr>
            <a:r>
              <a:rPr lang="en-US" sz="2000" b="1" dirty="0"/>
              <a:t>(c)  WGI 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(d)  VFH</a:t>
            </a:r>
          </a:p>
        </p:txBody>
      </p:sp>
    </p:spTree>
    <p:extLst>
      <p:ext uri="{BB962C8B-B14F-4D97-AF65-F5344CB8AC3E}">
        <p14:creationId xmlns:p14="http://schemas.microsoft.com/office/powerpoint/2010/main" val="190568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Q4. </a:t>
            </a:r>
            <a:r>
              <a:rPr lang="en-US" sz="2000" b="1" dirty="0"/>
              <a:t>DBE, KIL, RPS,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XVY </a:t>
            </a:r>
          </a:p>
          <a:p>
            <a:pPr marL="0" indent="0">
              <a:buNone/>
            </a:pPr>
            <a:r>
              <a:rPr lang="en-US" sz="2000" b="1" dirty="0"/>
              <a:t>(b)  YXZ</a:t>
            </a:r>
          </a:p>
          <a:p>
            <a:pPr>
              <a:buNone/>
            </a:pPr>
            <a:r>
              <a:rPr lang="en-US" sz="2000" b="1" dirty="0"/>
              <a:t>(c)  WUX </a:t>
            </a:r>
          </a:p>
          <a:p>
            <a:pPr>
              <a:buNone/>
            </a:pPr>
            <a:r>
              <a:rPr lang="en-US" sz="2000" b="1" dirty="0"/>
              <a:t>(d)  YWZ</a:t>
            </a:r>
          </a:p>
        </p:txBody>
      </p:sp>
    </p:spTree>
    <p:extLst>
      <p:ext uri="{BB962C8B-B14F-4D97-AF65-F5344CB8AC3E}">
        <p14:creationId xmlns:p14="http://schemas.microsoft.com/office/powerpoint/2010/main" val="176742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Q4. </a:t>
            </a:r>
            <a:r>
              <a:rPr lang="en-US" sz="2000" b="1" dirty="0"/>
              <a:t>DBE, KIL, RPS, ?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XVY </a:t>
            </a:r>
          </a:p>
          <a:p>
            <a:pPr marL="0" indent="0">
              <a:buNone/>
            </a:pPr>
            <a:r>
              <a:rPr lang="en-US" sz="2000" b="1" dirty="0"/>
              <a:t>(b)  YXZ</a:t>
            </a:r>
          </a:p>
          <a:p>
            <a:pPr>
              <a:buNone/>
            </a:pPr>
            <a:r>
              <a:rPr lang="en-US" sz="2000" b="1" dirty="0"/>
              <a:t>(c)  WUX 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(d)  YWZ</a:t>
            </a:r>
          </a:p>
        </p:txBody>
      </p:sp>
    </p:spTree>
    <p:extLst>
      <p:ext uri="{BB962C8B-B14F-4D97-AF65-F5344CB8AC3E}">
        <p14:creationId xmlns:p14="http://schemas.microsoft.com/office/powerpoint/2010/main" val="116490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1290</TotalTime>
  <Words>1365</Words>
  <Application>Microsoft Office PowerPoint</Application>
  <PresentationFormat>Widescreen</PresentationFormat>
  <Paragraphs>275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mukesh kumar</cp:lastModifiedBy>
  <cp:revision>189</cp:revision>
  <dcterms:created xsi:type="dcterms:W3CDTF">2020-02-23T06:37:57Z</dcterms:created>
  <dcterms:modified xsi:type="dcterms:W3CDTF">2024-02-21T06:45:18Z</dcterms:modified>
</cp:coreProperties>
</file>