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  <p:sldMasterId id="2147483672" r:id="rId3"/>
  </p:sldMasterIdLst>
  <p:notesMasterIdLst>
    <p:notesMasterId r:id="rId36"/>
  </p:notesMasterIdLst>
  <p:sldIdLst>
    <p:sldId id="256" r:id="rId4"/>
    <p:sldId id="257" r:id="rId5"/>
    <p:sldId id="258" r:id="rId6"/>
    <p:sldId id="261" r:id="rId7"/>
    <p:sldId id="265" r:id="rId8"/>
    <p:sldId id="268" r:id="rId9"/>
    <p:sldId id="272" r:id="rId10"/>
    <p:sldId id="273" r:id="rId11"/>
    <p:sldId id="276" r:id="rId12"/>
    <p:sldId id="279" r:id="rId13"/>
    <p:sldId id="286" r:id="rId14"/>
    <p:sldId id="259" r:id="rId15"/>
    <p:sldId id="260" r:id="rId16"/>
    <p:sldId id="262" r:id="rId17"/>
    <p:sldId id="263" r:id="rId18"/>
    <p:sldId id="264" r:id="rId19"/>
    <p:sldId id="266" r:id="rId20"/>
    <p:sldId id="267" r:id="rId21"/>
    <p:sldId id="269" r:id="rId22"/>
    <p:sldId id="270" r:id="rId23"/>
    <p:sldId id="271" r:id="rId24"/>
    <p:sldId id="274" r:id="rId25"/>
    <p:sldId id="275" r:id="rId26"/>
    <p:sldId id="277" r:id="rId27"/>
    <p:sldId id="278" r:id="rId28"/>
    <p:sldId id="280" r:id="rId29"/>
    <p:sldId id="281" r:id="rId30"/>
    <p:sldId id="282" r:id="rId31"/>
    <p:sldId id="283" r:id="rId32"/>
    <p:sldId id="284" r:id="rId33"/>
    <p:sldId id="285" r:id="rId34"/>
    <p:sldId id="287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70" autoAdjust="0"/>
  </p:normalViewPr>
  <p:slideViewPr>
    <p:cSldViewPr snapToGrid="0">
      <p:cViewPr varScale="1">
        <p:scale>
          <a:sx n="73" d="100"/>
          <a:sy n="73" d="100"/>
        </p:scale>
        <p:origin x="-74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EC2A7-2202-44A4-83FA-50D8B7C78009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70C38-6B5A-4220-9753-7E3860F79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93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F2FC1-6476-4B44-BAF3-EA902F35CF4B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73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F2FC1-6476-4B44-BAF3-EA902F35CF4B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05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40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2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6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321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92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279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372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041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575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36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01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3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0824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3661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1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4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94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03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81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82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70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5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56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35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www.lfppt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fppt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microsoft.com/office/2007/relationships/hdphoto" Target="../media/hdphoto3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21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22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hlinkClick r:id="rId4"/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5142" y="640087"/>
            <a:ext cx="3187529" cy="3166280"/>
          </a:xfrm>
          <a:prstGeom prst="rect">
            <a:avLst/>
          </a:prstGeom>
        </p:spPr>
      </p:pic>
      <p:sp>
        <p:nvSpPr>
          <p:cNvPr id="7" name="矩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957214" y="1715399"/>
            <a:ext cx="20185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spc="-150" dirty="0" smtClean="0">
                <a:solidFill>
                  <a:srgbClr val="C99115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2019</a:t>
            </a:r>
            <a:endParaRPr lang="zh-CN" altLang="en-US" sz="6000" dirty="0">
              <a:solidFill>
                <a:srgbClr val="C99115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文本框 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/>
          <p:nvPr/>
        </p:nvSpPr>
        <p:spPr>
          <a:xfrm>
            <a:off x="2558862" y="4136895"/>
            <a:ext cx="69105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zh-CN" altLang="en-US" sz="4800" spc="-150" dirty="0" smtClean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Microsoft YaHei UI" panose="020B0503020204020204" pitchFamily="34" charset="-122"/>
                <a:cs typeface="Open Sans" panose="020B0606030504020204" pitchFamily="34" charset="0"/>
              </a:rPr>
              <a:t>图书管理系统项目答辩</a:t>
            </a:r>
            <a:endParaRPr lang="zh-CN" altLang="en-US" sz="4800" spc="-150" dirty="0">
              <a:gradFill>
                <a:gsLst>
                  <a:gs pos="0">
                    <a:srgbClr val="DFA117"/>
                  </a:gs>
                  <a:gs pos="100000">
                    <a:srgbClr val="AE4638"/>
                  </a:gs>
                </a:gsLst>
                <a:lin ang="0" scaled="0"/>
              </a:gradFill>
              <a:latin typeface="Open Sans" panose="020B0606030504020204" pitchFamily="34" charset="0"/>
              <a:ea typeface="Microsoft YaHei U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0" name="TextBox 6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/>
          <p:nvPr/>
        </p:nvSpPr>
        <p:spPr>
          <a:xfrm>
            <a:off x="2957849" y="5298420"/>
            <a:ext cx="6112523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prstClr val="white">
                    <a:lumMod val="8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  <p:sp>
        <p:nvSpPr>
          <p:cNvPr id="12" name="椭圆 1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5988907" y="4967894"/>
            <a:ext cx="163773" cy="163773"/>
          </a:xfrm>
          <a:prstGeom prst="ellipse">
            <a:avLst/>
          </a:prstGeom>
          <a:solidFill>
            <a:srgbClr val="C991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任意多边形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252765" y="5049672"/>
            <a:ext cx="3125339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任意多边形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H="1">
            <a:off x="2722253" y="5049672"/>
            <a:ext cx="3125339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任意多边形 1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>
            <a:off x="444725" y="1229345"/>
            <a:ext cx="1844087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9890987" y="2506669"/>
            <a:ext cx="1844087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任意多边形 2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 flipV="1">
            <a:off x="1129881" y="3538792"/>
            <a:ext cx="738135" cy="4640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任意多边形 2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8511649" y="1394154"/>
            <a:ext cx="738135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任意多边形 2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 flipV="1">
            <a:off x="2736345" y="2517534"/>
            <a:ext cx="1096723" cy="4640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任意多边形 2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641559" y="3748585"/>
            <a:ext cx="738135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84826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33333E-6 L 0.23932 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6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91667E-6 3.33333E-6 L 0.16002 3.33333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5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33333E-6 -2.96296E-6 L 0.28372 -2.96296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8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7.40741E-7 L -0.22982 7.40741E-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97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58333E-6 -1.48148E-6 L -0.1168 -1.48148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4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1.48148E-6 L -0.12812 1.48148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23078 L 4.16667E-6 -4.07407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28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13796 L 8.33333E-7 2.59259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9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1302 0.00047 L -2.29167E-6 -2.59259E-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-23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38 -2.59259E-6 L 4.375E-6 -2.59259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0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9" grpId="1"/>
      <p:bldP spid="10" grpId="0"/>
      <p:bldP spid="12" grpId="0" animBg="1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444691" y="443816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4" name="图片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06026" y="2008855"/>
            <a:ext cx="2778700" cy="2760176"/>
          </a:xfrm>
          <a:prstGeom prst="rect">
            <a:avLst/>
          </a:prstGeom>
        </p:spPr>
      </p:pic>
      <p:sp>
        <p:nvSpPr>
          <p:cNvPr id="16" name="矩形 1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124424" y="2804202"/>
            <a:ext cx="119776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spc="-150" dirty="0">
                <a:solidFill>
                  <a:srgbClr val="C99115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04</a:t>
            </a:r>
            <a:endParaRPr lang="zh-CN" altLang="en-US" sz="6600" dirty="0">
              <a:solidFill>
                <a:srgbClr val="C99115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矩形 1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066238" y="2804204"/>
            <a:ext cx="6129604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zh-CN" altLang="en-US" sz="4400" spc="-150" dirty="0" smtClean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项目总结</a:t>
            </a:r>
            <a:endParaRPr lang="zh-CN" altLang="en-US" sz="4400" spc="-150" dirty="0">
              <a:gradFill>
                <a:gsLst>
                  <a:gs pos="0">
                    <a:srgbClr val="DFA117"/>
                  </a:gs>
                  <a:gs pos="100000">
                    <a:srgbClr val="AE4638"/>
                  </a:gs>
                </a:gsLst>
                <a:lin ang="0" scaled="0"/>
              </a:gra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矩形 1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604295" y="349669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prstClr val="white">
                    <a:lumMod val="85000"/>
                  </a:prstClr>
                </a:solidFill>
                <a:ea typeface="Roboto" panose="02000000000000000000" pitchFamily="2" charset="0"/>
                <a:cs typeface="Helvetica" panose="020B0604020202020204" pitchFamily="34" charset="0"/>
              </a:rPr>
              <a:t>Continually deliver market positioning manufactured products whereas maintainable customer service. </a:t>
            </a:r>
            <a:endParaRPr lang="zh-CN" altLang="en-US" sz="16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3199947" y="1660488"/>
            <a:ext cx="1969554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2312378" y="5575228"/>
            <a:ext cx="1085482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任意多边形 2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2189452" y="1210245"/>
            <a:ext cx="708505" cy="9336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任意多边形 2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456189" y="3937943"/>
            <a:ext cx="1375336" cy="5690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任意多边形 2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>
            <a:off x="4638687" y="4892934"/>
            <a:ext cx="594218" cy="116477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1669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6 0.00023 L 3.125E-6 -1.48148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0" y="-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0.00092 0.1009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0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-3.7037E-6 L -0.00013 -0.1349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75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-0.00026 -0.0775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88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556E-17 -7.40741E-7 L 0.00065 -0.1078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53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8.33333E-7 3.7037E-7 L 8.33333E-7 0.1557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4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7" grpId="1"/>
      <p:bldP spid="18" grpId="0"/>
      <p:bldP spid="18" grpId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hlinkClick r:id="rId3"/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32862" y="1104114"/>
            <a:ext cx="4926281" cy="4893441"/>
          </a:xfrm>
          <a:prstGeom prst="rect">
            <a:avLst/>
          </a:prstGeom>
        </p:spPr>
      </p:pic>
      <p:sp>
        <p:nvSpPr>
          <p:cNvPr id="15" name="文本框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/>
          <p:nvPr/>
        </p:nvSpPr>
        <p:spPr>
          <a:xfrm>
            <a:off x="2114219" y="2889114"/>
            <a:ext cx="7963564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8000" spc="-150" dirty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 THANKS</a:t>
            </a:r>
            <a:endParaRPr lang="zh-CN" altLang="en-US" sz="8000" spc="-150" dirty="0">
              <a:gradFill>
                <a:gsLst>
                  <a:gs pos="0">
                    <a:srgbClr val="DFA117"/>
                  </a:gs>
                  <a:gs pos="100000">
                    <a:srgbClr val="AE4638"/>
                  </a:gs>
                </a:gsLst>
                <a:lin ang="0" scaled="0"/>
              </a:gra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>
            <a:off x="444725" y="2190637"/>
            <a:ext cx="1844087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9890987" y="3467961"/>
            <a:ext cx="1844087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任意多边形 2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 flipV="1">
            <a:off x="1129881" y="5613778"/>
            <a:ext cx="738135" cy="4640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任意多边形 2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8511649" y="2355446"/>
            <a:ext cx="738135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任意多边形 2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 flipV="1">
            <a:off x="2412473" y="4440119"/>
            <a:ext cx="1096723" cy="4640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任意多边形 2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8855997" y="5354648"/>
            <a:ext cx="738135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3545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23078 L 4.16667E-6 -4.07407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2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44444E-6 L 0.23932 -4.44444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66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-4.44444E-6 L 0.16002 -4.44444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5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33333E-6 7.40741E-7 L 0.28372 7.40741E-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80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-0.22982 2.96296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97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58333E-6 7.40741E-7 L -0.1168 7.40741E-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46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2.22222E-6 L -0.12812 2.22222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 HERE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任意多边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六边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1575308" y="2338225"/>
            <a:ext cx="3248482" cy="2800416"/>
          </a:xfrm>
          <a:prstGeom prst="hexagon">
            <a:avLst>
              <a:gd name="adj" fmla="val 29545"/>
              <a:gd name="vf" fmla="val 115470"/>
            </a:avLst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9667832" flipV="1">
            <a:off x="1437613" y="2199318"/>
            <a:ext cx="2051203" cy="129595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任意多边形 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9000000" flipV="1">
            <a:off x="2867161" y="5193200"/>
            <a:ext cx="2051203" cy="129595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文本框 6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>
            <a:spLocks noChangeArrowheads="1"/>
          </p:cNvSpPr>
          <p:nvPr/>
        </p:nvSpPr>
        <p:spPr bwMode="auto">
          <a:xfrm>
            <a:off x="5615601" y="2735404"/>
            <a:ext cx="26818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EAB23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Welcome Message</a:t>
            </a:r>
            <a:endParaRPr lang="zh-CN" altLang="en-US" sz="2800" dirty="0">
              <a:solidFill>
                <a:srgbClr val="EAB236"/>
              </a:solidFill>
              <a:latin typeface="Open Sans" panose="020B0606030504020204" pitchFamily="34" charset="0"/>
              <a:ea typeface="SimSun-ExtB" panose="02010609060101010101" pitchFamily="49" charset="-122"/>
              <a:cs typeface="Open Sans" panose="020B0606030504020204" pitchFamily="34" charset="0"/>
            </a:endParaRPr>
          </a:p>
        </p:txBody>
      </p:sp>
      <p:sp>
        <p:nvSpPr>
          <p:cNvPr id="10" name="矩形 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5615603" y="3409001"/>
            <a:ext cx="51632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Dynamically deploy future-proof outsourcing with magnetic vortals. Compellingly synergize robust users after frictionless value. Appropriately seize vertical resources whereas impactful lAppropriately seize vertical resources whereas impactful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85159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0222 -0.1162 L -3.33333E-6 -2.59259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7" y="581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2213 0.12639 L -8.33333E-7 3.33333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7" y="-631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animBg="1"/>
      <p:bldP spid="7" grpId="1" animBg="1"/>
      <p:bldP spid="4" grpId="0" animBg="1"/>
      <p:bldP spid="6" grpId="0" animBg="1"/>
      <p:bldP spid="6" grpId="1" animBg="1"/>
      <p:bldP spid="8" grpId="0" animBg="1"/>
      <p:bldP spid="8" grpId="1" animBg="1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 HERE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任意多边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0" name="组合 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1178623" y="4068717"/>
            <a:ext cx="2221415" cy="952566"/>
            <a:chOff x="2317117" y="2062784"/>
            <a:chExt cx="3997789" cy="952566"/>
          </a:xfrm>
        </p:grpSpPr>
        <p:sp>
          <p:nvSpPr>
            <p:cNvPr id="11" name="矩形 10"/>
            <p:cNvSpPr/>
            <p:nvPr/>
          </p:nvSpPr>
          <p:spPr>
            <a:xfrm>
              <a:off x="3217058" y="2062784"/>
              <a:ext cx="21979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b="1">
                  <a:solidFill>
                    <a:srgbClr val="EAB23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Title Here</a:t>
              </a:r>
              <a:endParaRPr lang="zh-CN" altLang="en-US" sz="1400" b="1" dirty="0">
                <a:solidFill>
                  <a:srgbClr val="EAB236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317117" y="2415186"/>
              <a:ext cx="3997789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Compellingly deliver prospective catalysts for change before economically sound meta-services. </a:t>
              </a:r>
              <a:endParaRPr lang="zh-CN" altLang="en-US" sz="11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3" name="组合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3583587" y="4068717"/>
            <a:ext cx="2221415" cy="952566"/>
            <a:chOff x="2317117" y="2062784"/>
            <a:chExt cx="3997789" cy="952566"/>
          </a:xfrm>
        </p:grpSpPr>
        <p:sp>
          <p:nvSpPr>
            <p:cNvPr id="14" name="矩形 13"/>
            <p:cNvSpPr/>
            <p:nvPr/>
          </p:nvSpPr>
          <p:spPr>
            <a:xfrm>
              <a:off x="3217058" y="2062784"/>
              <a:ext cx="21979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b="1" dirty="0">
                  <a:solidFill>
                    <a:srgbClr val="EAB23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Title Here</a:t>
              </a:r>
              <a:endParaRPr lang="zh-CN" altLang="en-US" sz="1400" b="1" dirty="0">
                <a:solidFill>
                  <a:srgbClr val="EAB236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317117" y="2415186"/>
              <a:ext cx="3997789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Compellingly deliver prospective catalysts for change before economically sound meta-services. </a:t>
              </a:r>
              <a:endParaRPr lang="zh-CN" altLang="en-US" sz="11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组合 1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5958442" y="4068717"/>
            <a:ext cx="2221415" cy="952566"/>
            <a:chOff x="2317117" y="2062784"/>
            <a:chExt cx="3997789" cy="952566"/>
          </a:xfrm>
        </p:grpSpPr>
        <p:sp>
          <p:nvSpPr>
            <p:cNvPr id="17" name="矩形 16"/>
            <p:cNvSpPr/>
            <p:nvPr/>
          </p:nvSpPr>
          <p:spPr>
            <a:xfrm>
              <a:off x="3217058" y="2062784"/>
              <a:ext cx="21979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b="1">
                  <a:solidFill>
                    <a:srgbClr val="EAB23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Title Here</a:t>
              </a:r>
              <a:endParaRPr lang="zh-CN" altLang="en-US" sz="1400" b="1" dirty="0">
                <a:solidFill>
                  <a:srgbClr val="EAB236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317117" y="2415186"/>
              <a:ext cx="3997789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Compellingly deliver prospective catalysts for change before economically sound meta-services. </a:t>
              </a:r>
              <a:endParaRPr lang="zh-CN" altLang="en-US" sz="11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9" name="组合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8363405" y="4068717"/>
            <a:ext cx="2221415" cy="952566"/>
            <a:chOff x="2317117" y="2062784"/>
            <a:chExt cx="3997789" cy="952566"/>
          </a:xfrm>
        </p:grpSpPr>
        <p:sp>
          <p:nvSpPr>
            <p:cNvPr id="20" name="矩形 19"/>
            <p:cNvSpPr/>
            <p:nvPr/>
          </p:nvSpPr>
          <p:spPr>
            <a:xfrm>
              <a:off x="3217058" y="2062784"/>
              <a:ext cx="21979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b="1" dirty="0">
                  <a:solidFill>
                    <a:srgbClr val="EAB23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Title Here</a:t>
              </a:r>
              <a:endParaRPr lang="zh-CN" altLang="en-US" sz="1400" b="1" dirty="0">
                <a:solidFill>
                  <a:srgbClr val="EAB236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317117" y="2415186"/>
              <a:ext cx="3997789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Compellingly deliver prospective catalysts for change before economically sound meta-services. </a:t>
              </a:r>
              <a:endParaRPr lang="zh-CN" altLang="en-US" sz="11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0" name="组合 2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6481531" y="2175166"/>
            <a:ext cx="1246909" cy="1246909"/>
            <a:chOff x="6481529" y="2175162"/>
            <a:chExt cx="1246909" cy="1246909"/>
          </a:xfrm>
        </p:grpSpPr>
        <p:sp>
          <p:nvSpPr>
            <p:cNvPr id="8" name="椭圆 7"/>
            <p:cNvSpPr/>
            <p:nvPr/>
          </p:nvSpPr>
          <p:spPr>
            <a:xfrm>
              <a:off x="6481529" y="2175162"/>
              <a:ext cx="1246909" cy="1246909"/>
            </a:xfrm>
            <a:prstGeom prst="ellipse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b="1">
                <a:solidFill>
                  <a:prstClr val="white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22" name="Freeform 44"/>
            <p:cNvSpPr/>
            <p:nvPr/>
          </p:nvSpPr>
          <p:spPr>
            <a:xfrm>
              <a:off x="6897613" y="2639752"/>
              <a:ext cx="360607" cy="357485"/>
            </a:xfrm>
            <a:custGeom>
              <a:avLst/>
              <a:gdLst/>
              <a:ahLst/>
              <a:cxnLst/>
              <a:rect l="l" t="t" r="r" b="b"/>
              <a:pathLst>
                <a:path w="206276" h="204490">
                  <a:moveTo>
                    <a:pt x="97334" y="133052"/>
                  </a:moveTo>
                  <a:lnTo>
                    <a:pt x="119212" y="133052"/>
                  </a:lnTo>
                  <a:cubicBezTo>
                    <a:pt x="121593" y="133052"/>
                    <a:pt x="122783" y="134094"/>
                    <a:pt x="122783" y="136178"/>
                  </a:cubicBezTo>
                  <a:cubicBezTo>
                    <a:pt x="122783" y="138559"/>
                    <a:pt x="121593" y="139750"/>
                    <a:pt x="119212" y="139750"/>
                  </a:cubicBezTo>
                  <a:lnTo>
                    <a:pt x="97334" y="139750"/>
                  </a:lnTo>
                  <a:cubicBezTo>
                    <a:pt x="95250" y="139750"/>
                    <a:pt x="94208" y="138559"/>
                    <a:pt x="94208" y="136178"/>
                  </a:cubicBezTo>
                  <a:cubicBezTo>
                    <a:pt x="94208" y="134094"/>
                    <a:pt x="95250" y="133052"/>
                    <a:pt x="97334" y="133052"/>
                  </a:cubicBezTo>
                  <a:close/>
                  <a:moveTo>
                    <a:pt x="71884" y="133052"/>
                  </a:moveTo>
                  <a:lnTo>
                    <a:pt x="84386" y="133052"/>
                  </a:lnTo>
                  <a:cubicBezTo>
                    <a:pt x="86469" y="133052"/>
                    <a:pt x="87511" y="134094"/>
                    <a:pt x="87511" y="136178"/>
                  </a:cubicBezTo>
                  <a:cubicBezTo>
                    <a:pt x="87511" y="138559"/>
                    <a:pt x="86469" y="139750"/>
                    <a:pt x="84386" y="139750"/>
                  </a:cubicBezTo>
                  <a:lnTo>
                    <a:pt x="71884" y="139750"/>
                  </a:lnTo>
                  <a:cubicBezTo>
                    <a:pt x="69801" y="139750"/>
                    <a:pt x="68759" y="138559"/>
                    <a:pt x="68759" y="136178"/>
                  </a:cubicBezTo>
                  <a:cubicBezTo>
                    <a:pt x="68759" y="134094"/>
                    <a:pt x="69801" y="133052"/>
                    <a:pt x="71884" y="133052"/>
                  </a:cubicBezTo>
                  <a:close/>
                  <a:moveTo>
                    <a:pt x="160735" y="117426"/>
                  </a:moveTo>
                  <a:lnTo>
                    <a:pt x="166985" y="117426"/>
                  </a:lnTo>
                  <a:cubicBezTo>
                    <a:pt x="169069" y="117426"/>
                    <a:pt x="170111" y="118467"/>
                    <a:pt x="170111" y="120551"/>
                  </a:cubicBezTo>
                  <a:cubicBezTo>
                    <a:pt x="170111" y="122634"/>
                    <a:pt x="169069" y="123676"/>
                    <a:pt x="166985" y="123676"/>
                  </a:cubicBezTo>
                  <a:lnTo>
                    <a:pt x="160735" y="123676"/>
                  </a:lnTo>
                  <a:cubicBezTo>
                    <a:pt x="158651" y="123676"/>
                    <a:pt x="157609" y="122634"/>
                    <a:pt x="157609" y="120551"/>
                  </a:cubicBezTo>
                  <a:cubicBezTo>
                    <a:pt x="157609" y="118467"/>
                    <a:pt x="158651" y="117426"/>
                    <a:pt x="160735" y="117426"/>
                  </a:cubicBezTo>
                  <a:close/>
                  <a:moveTo>
                    <a:pt x="116086" y="117426"/>
                  </a:moveTo>
                  <a:lnTo>
                    <a:pt x="147787" y="117426"/>
                  </a:lnTo>
                  <a:cubicBezTo>
                    <a:pt x="150168" y="117426"/>
                    <a:pt x="151358" y="118467"/>
                    <a:pt x="151358" y="120551"/>
                  </a:cubicBezTo>
                  <a:cubicBezTo>
                    <a:pt x="151358" y="122634"/>
                    <a:pt x="150168" y="123676"/>
                    <a:pt x="147787" y="123676"/>
                  </a:cubicBezTo>
                  <a:lnTo>
                    <a:pt x="116086" y="123676"/>
                  </a:lnTo>
                  <a:cubicBezTo>
                    <a:pt x="114003" y="123676"/>
                    <a:pt x="112961" y="122634"/>
                    <a:pt x="112961" y="120551"/>
                  </a:cubicBezTo>
                  <a:cubicBezTo>
                    <a:pt x="112961" y="118467"/>
                    <a:pt x="114003" y="117426"/>
                    <a:pt x="116086" y="117426"/>
                  </a:cubicBezTo>
                  <a:close/>
                  <a:moveTo>
                    <a:pt x="71884" y="117426"/>
                  </a:moveTo>
                  <a:lnTo>
                    <a:pt x="103585" y="117426"/>
                  </a:lnTo>
                  <a:cubicBezTo>
                    <a:pt x="105668" y="117426"/>
                    <a:pt x="106710" y="118467"/>
                    <a:pt x="106710" y="120551"/>
                  </a:cubicBezTo>
                  <a:cubicBezTo>
                    <a:pt x="106710" y="122634"/>
                    <a:pt x="105668" y="123676"/>
                    <a:pt x="103585" y="123676"/>
                  </a:cubicBezTo>
                  <a:lnTo>
                    <a:pt x="71884" y="123676"/>
                  </a:lnTo>
                  <a:cubicBezTo>
                    <a:pt x="69801" y="123676"/>
                    <a:pt x="68759" y="122634"/>
                    <a:pt x="68759" y="120551"/>
                  </a:cubicBezTo>
                  <a:cubicBezTo>
                    <a:pt x="68759" y="118467"/>
                    <a:pt x="69801" y="117426"/>
                    <a:pt x="71884" y="117426"/>
                  </a:cubicBezTo>
                  <a:close/>
                  <a:moveTo>
                    <a:pt x="135285" y="98227"/>
                  </a:moveTo>
                  <a:lnTo>
                    <a:pt x="166985" y="98227"/>
                  </a:lnTo>
                  <a:cubicBezTo>
                    <a:pt x="169069" y="98227"/>
                    <a:pt x="170111" y="99268"/>
                    <a:pt x="170111" y="101352"/>
                  </a:cubicBezTo>
                  <a:cubicBezTo>
                    <a:pt x="170111" y="103436"/>
                    <a:pt x="169069" y="104477"/>
                    <a:pt x="166985" y="104477"/>
                  </a:cubicBezTo>
                  <a:lnTo>
                    <a:pt x="135285" y="104477"/>
                  </a:lnTo>
                  <a:cubicBezTo>
                    <a:pt x="133201" y="104477"/>
                    <a:pt x="132160" y="103436"/>
                    <a:pt x="132160" y="101352"/>
                  </a:cubicBezTo>
                  <a:cubicBezTo>
                    <a:pt x="132160" y="99268"/>
                    <a:pt x="133201" y="98227"/>
                    <a:pt x="135285" y="98227"/>
                  </a:cubicBezTo>
                  <a:close/>
                  <a:moveTo>
                    <a:pt x="97334" y="98227"/>
                  </a:moveTo>
                  <a:lnTo>
                    <a:pt x="122783" y="98227"/>
                  </a:lnTo>
                  <a:cubicBezTo>
                    <a:pt x="124867" y="98227"/>
                    <a:pt x="125909" y="99268"/>
                    <a:pt x="125909" y="101352"/>
                  </a:cubicBezTo>
                  <a:cubicBezTo>
                    <a:pt x="125909" y="103436"/>
                    <a:pt x="124867" y="104477"/>
                    <a:pt x="122783" y="104477"/>
                  </a:cubicBezTo>
                  <a:lnTo>
                    <a:pt x="97334" y="104477"/>
                  </a:lnTo>
                  <a:cubicBezTo>
                    <a:pt x="95250" y="104477"/>
                    <a:pt x="94208" y="103436"/>
                    <a:pt x="94208" y="101352"/>
                  </a:cubicBezTo>
                  <a:cubicBezTo>
                    <a:pt x="94208" y="99268"/>
                    <a:pt x="95250" y="98227"/>
                    <a:pt x="97334" y="98227"/>
                  </a:cubicBezTo>
                  <a:close/>
                  <a:moveTo>
                    <a:pt x="71884" y="98227"/>
                  </a:moveTo>
                  <a:lnTo>
                    <a:pt x="84386" y="98227"/>
                  </a:lnTo>
                  <a:cubicBezTo>
                    <a:pt x="86469" y="98227"/>
                    <a:pt x="87511" y="99268"/>
                    <a:pt x="87511" y="101352"/>
                  </a:cubicBezTo>
                  <a:cubicBezTo>
                    <a:pt x="87511" y="103436"/>
                    <a:pt x="86469" y="104477"/>
                    <a:pt x="84386" y="104477"/>
                  </a:cubicBezTo>
                  <a:lnTo>
                    <a:pt x="71884" y="104477"/>
                  </a:lnTo>
                  <a:cubicBezTo>
                    <a:pt x="69801" y="104477"/>
                    <a:pt x="68759" y="103436"/>
                    <a:pt x="68759" y="101352"/>
                  </a:cubicBezTo>
                  <a:cubicBezTo>
                    <a:pt x="68759" y="99268"/>
                    <a:pt x="69801" y="98227"/>
                    <a:pt x="71884" y="98227"/>
                  </a:cubicBezTo>
                  <a:close/>
                  <a:moveTo>
                    <a:pt x="154484" y="82600"/>
                  </a:moveTo>
                  <a:lnTo>
                    <a:pt x="166985" y="82600"/>
                  </a:lnTo>
                  <a:cubicBezTo>
                    <a:pt x="169069" y="82600"/>
                    <a:pt x="170111" y="83642"/>
                    <a:pt x="170111" y="85725"/>
                  </a:cubicBezTo>
                  <a:cubicBezTo>
                    <a:pt x="170111" y="87809"/>
                    <a:pt x="169069" y="88851"/>
                    <a:pt x="166985" y="88851"/>
                  </a:cubicBezTo>
                  <a:lnTo>
                    <a:pt x="154484" y="88851"/>
                  </a:lnTo>
                  <a:cubicBezTo>
                    <a:pt x="152400" y="88851"/>
                    <a:pt x="151358" y="87809"/>
                    <a:pt x="151358" y="85725"/>
                  </a:cubicBezTo>
                  <a:cubicBezTo>
                    <a:pt x="151358" y="83642"/>
                    <a:pt x="152400" y="82600"/>
                    <a:pt x="154484" y="82600"/>
                  </a:cubicBezTo>
                  <a:close/>
                  <a:moveTo>
                    <a:pt x="109835" y="82600"/>
                  </a:moveTo>
                  <a:lnTo>
                    <a:pt x="141536" y="82600"/>
                  </a:lnTo>
                  <a:cubicBezTo>
                    <a:pt x="143619" y="82600"/>
                    <a:pt x="144661" y="83642"/>
                    <a:pt x="144661" y="85725"/>
                  </a:cubicBezTo>
                  <a:cubicBezTo>
                    <a:pt x="144661" y="87809"/>
                    <a:pt x="143619" y="88851"/>
                    <a:pt x="141536" y="88851"/>
                  </a:cubicBezTo>
                  <a:lnTo>
                    <a:pt x="109835" y="88851"/>
                  </a:lnTo>
                  <a:cubicBezTo>
                    <a:pt x="107752" y="88851"/>
                    <a:pt x="106710" y="87809"/>
                    <a:pt x="106710" y="85725"/>
                  </a:cubicBezTo>
                  <a:cubicBezTo>
                    <a:pt x="106710" y="83642"/>
                    <a:pt x="107752" y="82600"/>
                    <a:pt x="109835" y="82600"/>
                  </a:cubicBezTo>
                  <a:close/>
                  <a:moveTo>
                    <a:pt x="71884" y="82600"/>
                  </a:moveTo>
                  <a:lnTo>
                    <a:pt x="97334" y="82600"/>
                  </a:lnTo>
                  <a:cubicBezTo>
                    <a:pt x="99417" y="82600"/>
                    <a:pt x="100459" y="83642"/>
                    <a:pt x="100459" y="85725"/>
                  </a:cubicBezTo>
                  <a:cubicBezTo>
                    <a:pt x="100459" y="87809"/>
                    <a:pt x="99417" y="88851"/>
                    <a:pt x="97334" y="88851"/>
                  </a:cubicBezTo>
                  <a:lnTo>
                    <a:pt x="71884" y="88851"/>
                  </a:lnTo>
                  <a:cubicBezTo>
                    <a:pt x="69801" y="88851"/>
                    <a:pt x="68759" y="87809"/>
                    <a:pt x="68759" y="85725"/>
                  </a:cubicBezTo>
                  <a:cubicBezTo>
                    <a:pt x="68759" y="83642"/>
                    <a:pt x="69801" y="82600"/>
                    <a:pt x="71884" y="82600"/>
                  </a:cubicBezTo>
                  <a:close/>
                  <a:moveTo>
                    <a:pt x="55811" y="60276"/>
                  </a:moveTo>
                  <a:cubicBezTo>
                    <a:pt x="50453" y="60276"/>
                    <a:pt x="47774" y="63252"/>
                    <a:pt x="47774" y="69205"/>
                  </a:cubicBezTo>
                  <a:lnTo>
                    <a:pt x="47774" y="152251"/>
                  </a:lnTo>
                  <a:cubicBezTo>
                    <a:pt x="47774" y="158502"/>
                    <a:pt x="50453" y="161627"/>
                    <a:pt x="55811" y="161627"/>
                  </a:cubicBezTo>
                  <a:lnTo>
                    <a:pt x="78135" y="161627"/>
                  </a:lnTo>
                  <a:cubicBezTo>
                    <a:pt x="79623" y="161627"/>
                    <a:pt x="81112" y="162372"/>
                    <a:pt x="82600" y="163860"/>
                  </a:cubicBezTo>
                  <a:cubicBezTo>
                    <a:pt x="83790" y="164753"/>
                    <a:pt x="84386" y="166241"/>
                    <a:pt x="84386" y="168325"/>
                  </a:cubicBezTo>
                  <a:lnTo>
                    <a:pt x="83939" y="185738"/>
                  </a:lnTo>
                  <a:lnTo>
                    <a:pt x="115640" y="162967"/>
                  </a:lnTo>
                  <a:cubicBezTo>
                    <a:pt x="116830" y="162074"/>
                    <a:pt x="118021" y="161627"/>
                    <a:pt x="119212" y="161627"/>
                  </a:cubicBezTo>
                  <a:lnTo>
                    <a:pt x="183059" y="161627"/>
                  </a:lnTo>
                  <a:cubicBezTo>
                    <a:pt x="185738" y="161627"/>
                    <a:pt x="188193" y="160734"/>
                    <a:pt x="190426" y="158949"/>
                  </a:cubicBezTo>
                  <a:cubicBezTo>
                    <a:pt x="192658" y="157163"/>
                    <a:pt x="193774" y="154930"/>
                    <a:pt x="193774" y="152251"/>
                  </a:cubicBezTo>
                  <a:lnTo>
                    <a:pt x="193774" y="69205"/>
                  </a:lnTo>
                  <a:cubicBezTo>
                    <a:pt x="193774" y="66824"/>
                    <a:pt x="192658" y="64740"/>
                    <a:pt x="190426" y="62954"/>
                  </a:cubicBezTo>
                  <a:cubicBezTo>
                    <a:pt x="188193" y="61168"/>
                    <a:pt x="185738" y="60276"/>
                    <a:pt x="183059" y="60276"/>
                  </a:cubicBezTo>
                  <a:close/>
                  <a:moveTo>
                    <a:pt x="55811" y="47327"/>
                  </a:moveTo>
                  <a:lnTo>
                    <a:pt x="183059" y="47327"/>
                  </a:lnTo>
                  <a:cubicBezTo>
                    <a:pt x="189310" y="47327"/>
                    <a:pt x="194742" y="49485"/>
                    <a:pt x="199355" y="53801"/>
                  </a:cubicBezTo>
                  <a:cubicBezTo>
                    <a:pt x="203969" y="58117"/>
                    <a:pt x="206276" y="63252"/>
                    <a:pt x="206276" y="69205"/>
                  </a:cubicBezTo>
                  <a:lnTo>
                    <a:pt x="206276" y="152251"/>
                  </a:lnTo>
                  <a:cubicBezTo>
                    <a:pt x="206276" y="158204"/>
                    <a:pt x="203895" y="163413"/>
                    <a:pt x="199132" y="167878"/>
                  </a:cubicBezTo>
                  <a:cubicBezTo>
                    <a:pt x="194370" y="172343"/>
                    <a:pt x="189012" y="174576"/>
                    <a:pt x="183059" y="174576"/>
                  </a:cubicBezTo>
                  <a:lnTo>
                    <a:pt x="121444" y="174576"/>
                  </a:lnTo>
                  <a:lnTo>
                    <a:pt x="80814" y="203597"/>
                  </a:lnTo>
                  <a:cubicBezTo>
                    <a:pt x="79623" y="204192"/>
                    <a:pt x="78433" y="204490"/>
                    <a:pt x="77242" y="204490"/>
                  </a:cubicBezTo>
                  <a:cubicBezTo>
                    <a:pt x="76051" y="204490"/>
                    <a:pt x="75158" y="204341"/>
                    <a:pt x="74563" y="204044"/>
                  </a:cubicBezTo>
                  <a:cubicBezTo>
                    <a:pt x="72182" y="202555"/>
                    <a:pt x="70991" y="200620"/>
                    <a:pt x="70991" y="198239"/>
                  </a:cubicBezTo>
                  <a:lnTo>
                    <a:pt x="71438" y="174576"/>
                  </a:lnTo>
                  <a:lnTo>
                    <a:pt x="55811" y="174576"/>
                  </a:lnTo>
                  <a:cubicBezTo>
                    <a:pt x="49858" y="174576"/>
                    <a:pt x="44872" y="172418"/>
                    <a:pt x="40854" y="168102"/>
                  </a:cubicBezTo>
                  <a:cubicBezTo>
                    <a:pt x="36835" y="163785"/>
                    <a:pt x="34826" y="158502"/>
                    <a:pt x="34826" y="152251"/>
                  </a:cubicBezTo>
                  <a:lnTo>
                    <a:pt x="34826" y="69205"/>
                  </a:lnTo>
                  <a:cubicBezTo>
                    <a:pt x="34826" y="63252"/>
                    <a:pt x="36835" y="58117"/>
                    <a:pt x="40854" y="53801"/>
                  </a:cubicBezTo>
                  <a:cubicBezTo>
                    <a:pt x="44872" y="49485"/>
                    <a:pt x="49858" y="47327"/>
                    <a:pt x="55811" y="47327"/>
                  </a:cubicBezTo>
                  <a:close/>
                  <a:moveTo>
                    <a:pt x="20538" y="0"/>
                  </a:moveTo>
                  <a:lnTo>
                    <a:pt x="148233" y="0"/>
                  </a:lnTo>
                  <a:cubicBezTo>
                    <a:pt x="154484" y="0"/>
                    <a:pt x="159916" y="2084"/>
                    <a:pt x="164530" y="6251"/>
                  </a:cubicBezTo>
                  <a:cubicBezTo>
                    <a:pt x="169143" y="10418"/>
                    <a:pt x="171450" y="15478"/>
                    <a:pt x="171450" y="21431"/>
                  </a:cubicBezTo>
                  <a:lnTo>
                    <a:pt x="171450" y="25450"/>
                  </a:lnTo>
                  <a:cubicBezTo>
                    <a:pt x="171450" y="26938"/>
                    <a:pt x="170855" y="28352"/>
                    <a:pt x="169664" y="29691"/>
                  </a:cubicBezTo>
                  <a:cubicBezTo>
                    <a:pt x="168474" y="31031"/>
                    <a:pt x="166985" y="31701"/>
                    <a:pt x="165199" y="31701"/>
                  </a:cubicBezTo>
                  <a:cubicBezTo>
                    <a:pt x="163413" y="31701"/>
                    <a:pt x="161851" y="31031"/>
                    <a:pt x="160511" y="29691"/>
                  </a:cubicBezTo>
                  <a:cubicBezTo>
                    <a:pt x="159172" y="28352"/>
                    <a:pt x="158502" y="26938"/>
                    <a:pt x="158502" y="25450"/>
                  </a:cubicBezTo>
                  <a:lnTo>
                    <a:pt x="158502" y="21431"/>
                  </a:lnTo>
                  <a:cubicBezTo>
                    <a:pt x="158502" y="19050"/>
                    <a:pt x="157460" y="16967"/>
                    <a:pt x="155377" y="15181"/>
                  </a:cubicBezTo>
                  <a:cubicBezTo>
                    <a:pt x="153293" y="13395"/>
                    <a:pt x="150912" y="12502"/>
                    <a:pt x="148233" y="12502"/>
                  </a:cubicBezTo>
                  <a:lnTo>
                    <a:pt x="20538" y="12502"/>
                  </a:lnTo>
                  <a:cubicBezTo>
                    <a:pt x="15181" y="12502"/>
                    <a:pt x="12502" y="15478"/>
                    <a:pt x="12502" y="21431"/>
                  </a:cubicBezTo>
                  <a:lnTo>
                    <a:pt x="12502" y="104477"/>
                  </a:lnTo>
                  <a:cubicBezTo>
                    <a:pt x="12502" y="107156"/>
                    <a:pt x="13246" y="109240"/>
                    <a:pt x="14734" y="110728"/>
                  </a:cubicBezTo>
                  <a:cubicBezTo>
                    <a:pt x="17711" y="113407"/>
                    <a:pt x="17860" y="116384"/>
                    <a:pt x="15181" y="119658"/>
                  </a:cubicBezTo>
                  <a:cubicBezTo>
                    <a:pt x="13692" y="121146"/>
                    <a:pt x="12055" y="121890"/>
                    <a:pt x="10269" y="121890"/>
                  </a:cubicBezTo>
                  <a:cubicBezTo>
                    <a:pt x="8781" y="121890"/>
                    <a:pt x="7442" y="121295"/>
                    <a:pt x="6251" y="120104"/>
                  </a:cubicBezTo>
                  <a:cubicBezTo>
                    <a:pt x="2084" y="116235"/>
                    <a:pt x="0" y="111026"/>
                    <a:pt x="0" y="104477"/>
                  </a:cubicBezTo>
                  <a:lnTo>
                    <a:pt x="0" y="21431"/>
                  </a:lnTo>
                  <a:cubicBezTo>
                    <a:pt x="0" y="15478"/>
                    <a:pt x="1935" y="10418"/>
                    <a:pt x="5804" y="6251"/>
                  </a:cubicBezTo>
                  <a:cubicBezTo>
                    <a:pt x="9674" y="2084"/>
                    <a:pt x="14585" y="0"/>
                    <a:pt x="205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组合 3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8892220" y="2175166"/>
            <a:ext cx="1246909" cy="1246909"/>
            <a:chOff x="8892220" y="2175162"/>
            <a:chExt cx="1246909" cy="1246909"/>
          </a:xfrm>
        </p:grpSpPr>
        <p:sp>
          <p:nvSpPr>
            <p:cNvPr id="9" name="椭圆 8"/>
            <p:cNvSpPr/>
            <p:nvPr/>
          </p:nvSpPr>
          <p:spPr>
            <a:xfrm>
              <a:off x="8892220" y="2175162"/>
              <a:ext cx="1246909" cy="1246909"/>
            </a:xfrm>
            <a:prstGeom prst="ellipse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b="1">
                <a:solidFill>
                  <a:prstClr val="white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23" name="Freeform 46"/>
            <p:cNvSpPr/>
            <p:nvPr/>
          </p:nvSpPr>
          <p:spPr>
            <a:xfrm>
              <a:off x="9328103" y="2615651"/>
              <a:ext cx="358495" cy="358495"/>
            </a:xfrm>
            <a:custGeom>
              <a:avLst/>
              <a:gdLst/>
              <a:ahLst/>
              <a:cxnLst/>
              <a:rect l="l" t="t" r="r" b="b"/>
              <a:pathLst>
                <a:path w="203597" h="203597">
                  <a:moveTo>
                    <a:pt x="30249" y="120104"/>
                  </a:moveTo>
                  <a:cubicBezTo>
                    <a:pt x="30919" y="120402"/>
                    <a:pt x="31402" y="121146"/>
                    <a:pt x="31700" y="122336"/>
                  </a:cubicBezTo>
                  <a:cubicBezTo>
                    <a:pt x="36165" y="136029"/>
                    <a:pt x="44202" y="147339"/>
                    <a:pt x="55810" y="156269"/>
                  </a:cubicBezTo>
                  <a:cubicBezTo>
                    <a:pt x="57596" y="157460"/>
                    <a:pt x="57894" y="158948"/>
                    <a:pt x="56703" y="160734"/>
                  </a:cubicBezTo>
                  <a:cubicBezTo>
                    <a:pt x="55810" y="161627"/>
                    <a:pt x="54917" y="162073"/>
                    <a:pt x="54024" y="162073"/>
                  </a:cubicBezTo>
                  <a:cubicBezTo>
                    <a:pt x="53429" y="162073"/>
                    <a:pt x="52834" y="161776"/>
                    <a:pt x="52238" y="161180"/>
                  </a:cubicBezTo>
                  <a:cubicBezTo>
                    <a:pt x="39141" y="151358"/>
                    <a:pt x="30361" y="139005"/>
                    <a:pt x="25896" y="124122"/>
                  </a:cubicBezTo>
                  <a:cubicBezTo>
                    <a:pt x="24705" y="122336"/>
                    <a:pt x="25300" y="121146"/>
                    <a:pt x="27682" y="120550"/>
                  </a:cubicBezTo>
                  <a:cubicBezTo>
                    <a:pt x="28724" y="119955"/>
                    <a:pt x="29579" y="119806"/>
                    <a:pt x="30249" y="120104"/>
                  </a:cubicBezTo>
                  <a:close/>
                  <a:moveTo>
                    <a:pt x="25449" y="98673"/>
                  </a:moveTo>
                  <a:cubicBezTo>
                    <a:pt x="27533" y="98673"/>
                    <a:pt x="28575" y="99714"/>
                    <a:pt x="28575" y="101798"/>
                  </a:cubicBezTo>
                  <a:cubicBezTo>
                    <a:pt x="28575" y="104179"/>
                    <a:pt x="28724" y="106114"/>
                    <a:pt x="29021" y="107602"/>
                  </a:cubicBezTo>
                  <a:cubicBezTo>
                    <a:pt x="29021" y="109686"/>
                    <a:pt x="27979" y="110728"/>
                    <a:pt x="25896" y="110728"/>
                  </a:cubicBezTo>
                  <a:lnTo>
                    <a:pt x="25449" y="110728"/>
                  </a:lnTo>
                  <a:cubicBezTo>
                    <a:pt x="23961" y="110728"/>
                    <a:pt x="22919" y="109835"/>
                    <a:pt x="22324" y="108049"/>
                  </a:cubicBezTo>
                  <a:lnTo>
                    <a:pt x="22324" y="101798"/>
                  </a:lnTo>
                  <a:cubicBezTo>
                    <a:pt x="22324" y="99714"/>
                    <a:pt x="23366" y="98673"/>
                    <a:pt x="25449" y="98673"/>
                  </a:cubicBezTo>
                  <a:close/>
                  <a:moveTo>
                    <a:pt x="36611" y="41076"/>
                  </a:moveTo>
                  <a:cubicBezTo>
                    <a:pt x="20538" y="58043"/>
                    <a:pt x="12501" y="78283"/>
                    <a:pt x="12501" y="101798"/>
                  </a:cubicBezTo>
                  <a:cubicBezTo>
                    <a:pt x="12501" y="126206"/>
                    <a:pt x="21282" y="147191"/>
                    <a:pt x="38844" y="164752"/>
                  </a:cubicBezTo>
                  <a:cubicBezTo>
                    <a:pt x="56406" y="182314"/>
                    <a:pt x="77390" y="191095"/>
                    <a:pt x="101798" y="191095"/>
                  </a:cubicBezTo>
                  <a:cubicBezTo>
                    <a:pt x="125313" y="191095"/>
                    <a:pt x="145628" y="183058"/>
                    <a:pt x="162743" y="166985"/>
                  </a:cubicBezTo>
                  <a:cubicBezTo>
                    <a:pt x="179858" y="150911"/>
                    <a:pt x="189160" y="131117"/>
                    <a:pt x="190649" y="107602"/>
                  </a:cubicBezTo>
                  <a:cubicBezTo>
                    <a:pt x="190946" y="106709"/>
                    <a:pt x="191095" y="104923"/>
                    <a:pt x="191095" y="102245"/>
                  </a:cubicBezTo>
                  <a:lnTo>
                    <a:pt x="101798" y="104923"/>
                  </a:lnTo>
                  <a:lnTo>
                    <a:pt x="100459" y="104923"/>
                  </a:lnTo>
                  <a:lnTo>
                    <a:pt x="100459" y="104477"/>
                  </a:lnTo>
                  <a:cubicBezTo>
                    <a:pt x="100161" y="104477"/>
                    <a:pt x="99863" y="104328"/>
                    <a:pt x="99566" y="104030"/>
                  </a:cubicBezTo>
                  <a:close/>
                  <a:moveTo>
                    <a:pt x="165199" y="39290"/>
                  </a:moveTo>
                  <a:lnTo>
                    <a:pt x="109388" y="98226"/>
                  </a:lnTo>
                  <a:lnTo>
                    <a:pt x="190649" y="95994"/>
                  </a:lnTo>
                  <a:cubicBezTo>
                    <a:pt x="189160" y="73670"/>
                    <a:pt x="180677" y="54768"/>
                    <a:pt x="165199" y="39290"/>
                  </a:cubicBezTo>
                  <a:close/>
                  <a:moveTo>
                    <a:pt x="101798" y="12501"/>
                  </a:moveTo>
                  <a:cubicBezTo>
                    <a:pt x="78283" y="12501"/>
                    <a:pt x="58043" y="20538"/>
                    <a:pt x="41076" y="36611"/>
                  </a:cubicBezTo>
                  <a:lnTo>
                    <a:pt x="101798" y="97333"/>
                  </a:lnTo>
                  <a:lnTo>
                    <a:pt x="160734" y="34825"/>
                  </a:lnTo>
                  <a:cubicBezTo>
                    <a:pt x="156567" y="31551"/>
                    <a:pt x="153590" y="29319"/>
                    <a:pt x="151804" y="28128"/>
                  </a:cubicBezTo>
                  <a:cubicBezTo>
                    <a:pt x="136922" y="17710"/>
                    <a:pt x="120253" y="12501"/>
                    <a:pt x="101798" y="12501"/>
                  </a:cubicBezTo>
                  <a:close/>
                  <a:moveTo>
                    <a:pt x="101798" y="0"/>
                  </a:moveTo>
                  <a:cubicBezTo>
                    <a:pt x="122932" y="0"/>
                    <a:pt x="141982" y="5804"/>
                    <a:pt x="158948" y="17412"/>
                  </a:cubicBezTo>
                  <a:cubicBezTo>
                    <a:pt x="172938" y="26937"/>
                    <a:pt x="183877" y="39141"/>
                    <a:pt x="191765" y="54024"/>
                  </a:cubicBezTo>
                  <a:cubicBezTo>
                    <a:pt x="199653" y="68907"/>
                    <a:pt x="203597" y="84832"/>
                    <a:pt x="203597" y="101798"/>
                  </a:cubicBezTo>
                  <a:lnTo>
                    <a:pt x="203597" y="108942"/>
                  </a:lnTo>
                  <a:cubicBezTo>
                    <a:pt x="201811" y="135433"/>
                    <a:pt x="191095" y="157832"/>
                    <a:pt x="171450" y="176138"/>
                  </a:cubicBezTo>
                  <a:cubicBezTo>
                    <a:pt x="151804" y="194444"/>
                    <a:pt x="128587" y="203597"/>
                    <a:pt x="101798" y="203597"/>
                  </a:cubicBezTo>
                  <a:cubicBezTo>
                    <a:pt x="73818" y="203597"/>
                    <a:pt x="49857" y="193625"/>
                    <a:pt x="29914" y="173682"/>
                  </a:cubicBezTo>
                  <a:cubicBezTo>
                    <a:pt x="9971" y="153739"/>
                    <a:pt x="0" y="129778"/>
                    <a:pt x="0" y="101798"/>
                  </a:cubicBezTo>
                  <a:cubicBezTo>
                    <a:pt x="0" y="73818"/>
                    <a:pt x="9971" y="49857"/>
                    <a:pt x="29914" y="29914"/>
                  </a:cubicBezTo>
                  <a:cubicBezTo>
                    <a:pt x="49857" y="9971"/>
                    <a:pt x="73818" y="0"/>
                    <a:pt x="10179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组合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1660148" y="2175166"/>
            <a:ext cx="1246909" cy="1246909"/>
            <a:chOff x="1660147" y="2175162"/>
            <a:chExt cx="1246909" cy="1246909"/>
          </a:xfrm>
        </p:grpSpPr>
        <p:sp>
          <p:nvSpPr>
            <p:cNvPr id="2" name="椭圆 1"/>
            <p:cNvSpPr/>
            <p:nvPr/>
          </p:nvSpPr>
          <p:spPr>
            <a:xfrm>
              <a:off x="1660147" y="2175162"/>
              <a:ext cx="1246909" cy="1246909"/>
            </a:xfrm>
            <a:prstGeom prst="ellipse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b="1">
                <a:solidFill>
                  <a:prstClr val="white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24" name="Freeform 48"/>
            <p:cNvSpPr/>
            <p:nvPr/>
          </p:nvSpPr>
          <p:spPr>
            <a:xfrm>
              <a:off x="2102902" y="2612410"/>
              <a:ext cx="357144" cy="358495"/>
            </a:xfrm>
            <a:custGeom>
              <a:avLst/>
              <a:gdLst/>
              <a:ahLst/>
              <a:cxnLst/>
              <a:rect l="l" t="t" r="r" b="b"/>
              <a:pathLst>
                <a:path w="204608" h="205382">
                  <a:moveTo>
                    <a:pt x="46881" y="32147"/>
                  </a:moveTo>
                  <a:cubicBezTo>
                    <a:pt x="48667" y="31254"/>
                    <a:pt x="50155" y="31551"/>
                    <a:pt x="51346" y="33039"/>
                  </a:cubicBezTo>
                  <a:cubicBezTo>
                    <a:pt x="52536" y="34825"/>
                    <a:pt x="52239" y="36314"/>
                    <a:pt x="50453" y="37504"/>
                  </a:cubicBezTo>
                  <a:cubicBezTo>
                    <a:pt x="37356" y="45541"/>
                    <a:pt x="30807" y="57298"/>
                    <a:pt x="30807" y="72777"/>
                  </a:cubicBezTo>
                  <a:cubicBezTo>
                    <a:pt x="30807" y="74860"/>
                    <a:pt x="29766" y="75902"/>
                    <a:pt x="27682" y="75902"/>
                  </a:cubicBezTo>
                  <a:cubicBezTo>
                    <a:pt x="25599" y="75902"/>
                    <a:pt x="24557" y="74860"/>
                    <a:pt x="24557" y="72777"/>
                  </a:cubicBezTo>
                  <a:cubicBezTo>
                    <a:pt x="24557" y="54917"/>
                    <a:pt x="31998" y="41374"/>
                    <a:pt x="46881" y="32147"/>
                  </a:cubicBezTo>
                  <a:close/>
                  <a:moveTo>
                    <a:pt x="61168" y="25896"/>
                  </a:moveTo>
                  <a:cubicBezTo>
                    <a:pt x="63252" y="25300"/>
                    <a:pt x="64591" y="26045"/>
                    <a:pt x="65187" y="28128"/>
                  </a:cubicBezTo>
                  <a:cubicBezTo>
                    <a:pt x="65782" y="30212"/>
                    <a:pt x="65038" y="31551"/>
                    <a:pt x="62954" y="32147"/>
                  </a:cubicBezTo>
                  <a:cubicBezTo>
                    <a:pt x="62657" y="32147"/>
                    <a:pt x="62136" y="32221"/>
                    <a:pt x="61392" y="32370"/>
                  </a:cubicBezTo>
                  <a:cubicBezTo>
                    <a:pt x="60648" y="32519"/>
                    <a:pt x="60127" y="32742"/>
                    <a:pt x="59829" y="33039"/>
                  </a:cubicBezTo>
                  <a:lnTo>
                    <a:pt x="58936" y="33039"/>
                  </a:lnTo>
                  <a:cubicBezTo>
                    <a:pt x="57448" y="33039"/>
                    <a:pt x="56406" y="32295"/>
                    <a:pt x="55811" y="30807"/>
                  </a:cubicBezTo>
                  <a:cubicBezTo>
                    <a:pt x="55215" y="29319"/>
                    <a:pt x="55811" y="27979"/>
                    <a:pt x="57597" y="26789"/>
                  </a:cubicBezTo>
                  <a:cubicBezTo>
                    <a:pt x="58787" y="26789"/>
                    <a:pt x="59978" y="26491"/>
                    <a:pt x="61168" y="25896"/>
                  </a:cubicBezTo>
                  <a:close/>
                  <a:moveTo>
                    <a:pt x="72331" y="12948"/>
                  </a:moveTo>
                  <a:cubicBezTo>
                    <a:pt x="55959" y="12948"/>
                    <a:pt x="41895" y="18752"/>
                    <a:pt x="30138" y="30361"/>
                  </a:cubicBezTo>
                  <a:cubicBezTo>
                    <a:pt x="18380" y="41969"/>
                    <a:pt x="12502" y="55959"/>
                    <a:pt x="12502" y="72330"/>
                  </a:cubicBezTo>
                  <a:cubicBezTo>
                    <a:pt x="12502" y="88999"/>
                    <a:pt x="18380" y="103138"/>
                    <a:pt x="30138" y="114746"/>
                  </a:cubicBezTo>
                  <a:cubicBezTo>
                    <a:pt x="41895" y="126355"/>
                    <a:pt x="55959" y="132159"/>
                    <a:pt x="72331" y="132159"/>
                  </a:cubicBezTo>
                  <a:cubicBezTo>
                    <a:pt x="82451" y="132159"/>
                    <a:pt x="91678" y="129778"/>
                    <a:pt x="100013" y="125015"/>
                  </a:cubicBezTo>
                  <a:cubicBezTo>
                    <a:pt x="102691" y="123527"/>
                    <a:pt x="105222" y="123973"/>
                    <a:pt x="107603" y="126355"/>
                  </a:cubicBezTo>
                  <a:lnTo>
                    <a:pt x="132606" y="151358"/>
                  </a:lnTo>
                  <a:lnTo>
                    <a:pt x="134838" y="149572"/>
                  </a:lnTo>
                  <a:cubicBezTo>
                    <a:pt x="137517" y="148084"/>
                    <a:pt x="140047" y="148232"/>
                    <a:pt x="142429" y="150018"/>
                  </a:cubicBezTo>
                  <a:lnTo>
                    <a:pt x="150912" y="157162"/>
                  </a:lnTo>
                  <a:cubicBezTo>
                    <a:pt x="153293" y="159543"/>
                    <a:pt x="153740" y="161925"/>
                    <a:pt x="152251" y="164306"/>
                  </a:cubicBezTo>
                  <a:lnTo>
                    <a:pt x="150465" y="169217"/>
                  </a:lnTo>
                  <a:lnTo>
                    <a:pt x="157609" y="176361"/>
                  </a:lnTo>
                  <a:lnTo>
                    <a:pt x="167878" y="177254"/>
                  </a:lnTo>
                  <a:cubicBezTo>
                    <a:pt x="170259" y="177254"/>
                    <a:pt x="172045" y="178593"/>
                    <a:pt x="173236" y="181272"/>
                  </a:cubicBezTo>
                  <a:lnTo>
                    <a:pt x="176808" y="191541"/>
                  </a:lnTo>
                  <a:lnTo>
                    <a:pt x="191542" y="187970"/>
                  </a:lnTo>
                  <a:lnTo>
                    <a:pt x="189309" y="169217"/>
                  </a:lnTo>
                  <a:lnTo>
                    <a:pt x="126802" y="106263"/>
                  </a:lnTo>
                  <a:cubicBezTo>
                    <a:pt x="124420" y="103882"/>
                    <a:pt x="123974" y="101500"/>
                    <a:pt x="125462" y="99119"/>
                  </a:cubicBezTo>
                  <a:cubicBezTo>
                    <a:pt x="129629" y="91082"/>
                    <a:pt x="131713" y="82153"/>
                    <a:pt x="131713" y="72330"/>
                  </a:cubicBezTo>
                  <a:cubicBezTo>
                    <a:pt x="131713" y="55959"/>
                    <a:pt x="125909" y="41969"/>
                    <a:pt x="114300" y="30361"/>
                  </a:cubicBezTo>
                  <a:cubicBezTo>
                    <a:pt x="102691" y="18752"/>
                    <a:pt x="88702" y="12948"/>
                    <a:pt x="72331" y="12948"/>
                  </a:cubicBezTo>
                  <a:close/>
                  <a:moveTo>
                    <a:pt x="72331" y="0"/>
                  </a:moveTo>
                  <a:cubicBezTo>
                    <a:pt x="92274" y="0"/>
                    <a:pt x="109314" y="7069"/>
                    <a:pt x="123453" y="21208"/>
                  </a:cubicBezTo>
                  <a:cubicBezTo>
                    <a:pt x="137592" y="35346"/>
                    <a:pt x="144661" y="52387"/>
                    <a:pt x="144661" y="72330"/>
                  </a:cubicBezTo>
                  <a:cubicBezTo>
                    <a:pt x="144661" y="81260"/>
                    <a:pt x="142726" y="90636"/>
                    <a:pt x="138857" y="100459"/>
                  </a:cubicBezTo>
                  <a:lnTo>
                    <a:pt x="200025" y="161627"/>
                  </a:lnTo>
                  <a:cubicBezTo>
                    <a:pt x="201216" y="162818"/>
                    <a:pt x="201811" y="164157"/>
                    <a:pt x="201811" y="165645"/>
                  </a:cubicBezTo>
                  <a:lnTo>
                    <a:pt x="204490" y="192434"/>
                  </a:lnTo>
                  <a:cubicBezTo>
                    <a:pt x="205085" y="196304"/>
                    <a:pt x="203448" y="198536"/>
                    <a:pt x="199579" y="199132"/>
                  </a:cubicBezTo>
                  <a:lnTo>
                    <a:pt x="174129" y="204936"/>
                  </a:lnTo>
                  <a:cubicBezTo>
                    <a:pt x="173831" y="205234"/>
                    <a:pt x="173385" y="205382"/>
                    <a:pt x="172790" y="205382"/>
                  </a:cubicBezTo>
                  <a:cubicBezTo>
                    <a:pt x="169515" y="205382"/>
                    <a:pt x="167432" y="203894"/>
                    <a:pt x="166539" y="200918"/>
                  </a:cubicBezTo>
                  <a:lnTo>
                    <a:pt x="162967" y="189309"/>
                  </a:lnTo>
                  <a:lnTo>
                    <a:pt x="154484" y="188863"/>
                  </a:lnTo>
                  <a:cubicBezTo>
                    <a:pt x="152698" y="188863"/>
                    <a:pt x="151358" y="188267"/>
                    <a:pt x="150465" y="187077"/>
                  </a:cubicBezTo>
                  <a:lnTo>
                    <a:pt x="138410" y="175022"/>
                  </a:lnTo>
                  <a:cubicBezTo>
                    <a:pt x="136624" y="173236"/>
                    <a:pt x="136178" y="170854"/>
                    <a:pt x="137071" y="167878"/>
                  </a:cubicBezTo>
                  <a:lnTo>
                    <a:pt x="138857" y="163859"/>
                  </a:lnTo>
                  <a:lnTo>
                    <a:pt x="137964" y="162966"/>
                  </a:lnTo>
                  <a:lnTo>
                    <a:pt x="135731" y="164752"/>
                  </a:lnTo>
                  <a:cubicBezTo>
                    <a:pt x="132755" y="166538"/>
                    <a:pt x="129927" y="166390"/>
                    <a:pt x="127248" y="164306"/>
                  </a:cubicBezTo>
                  <a:lnTo>
                    <a:pt x="101799" y="138410"/>
                  </a:lnTo>
                  <a:cubicBezTo>
                    <a:pt x="91976" y="142577"/>
                    <a:pt x="82153" y="144661"/>
                    <a:pt x="72331" y="144661"/>
                  </a:cubicBezTo>
                  <a:cubicBezTo>
                    <a:pt x="52388" y="144661"/>
                    <a:pt x="35347" y="137666"/>
                    <a:pt x="21208" y="123676"/>
                  </a:cubicBezTo>
                  <a:cubicBezTo>
                    <a:pt x="7069" y="109686"/>
                    <a:pt x="0" y="92571"/>
                    <a:pt x="0" y="72330"/>
                  </a:cubicBezTo>
                  <a:cubicBezTo>
                    <a:pt x="0" y="52387"/>
                    <a:pt x="7069" y="35346"/>
                    <a:pt x="21208" y="21208"/>
                  </a:cubicBezTo>
                  <a:cubicBezTo>
                    <a:pt x="35347" y="7069"/>
                    <a:pt x="52388" y="0"/>
                    <a:pt x="723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组合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4070840" y="2175166"/>
            <a:ext cx="1246909" cy="1246909"/>
            <a:chOff x="4070838" y="2175162"/>
            <a:chExt cx="1246909" cy="1246909"/>
          </a:xfrm>
        </p:grpSpPr>
        <p:sp>
          <p:nvSpPr>
            <p:cNvPr id="6" name="椭圆 5"/>
            <p:cNvSpPr/>
            <p:nvPr/>
          </p:nvSpPr>
          <p:spPr>
            <a:xfrm>
              <a:off x="4070838" y="2175162"/>
              <a:ext cx="1246909" cy="1246909"/>
            </a:xfrm>
            <a:prstGeom prst="ellipse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b="1">
                <a:solidFill>
                  <a:prstClr val="white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25" name="Freeform 50"/>
            <p:cNvSpPr/>
            <p:nvPr/>
          </p:nvSpPr>
          <p:spPr>
            <a:xfrm>
              <a:off x="4519065" y="2591572"/>
              <a:ext cx="356176" cy="351549"/>
            </a:xfrm>
            <a:custGeom>
              <a:avLst/>
              <a:gdLst/>
              <a:ahLst/>
              <a:cxnLst/>
              <a:rect l="l" t="t" r="r" b="b"/>
              <a:pathLst>
                <a:path w="206276" h="203596">
                  <a:moveTo>
                    <a:pt x="95548" y="108049"/>
                  </a:moveTo>
                  <a:cubicBezTo>
                    <a:pt x="93762" y="108049"/>
                    <a:pt x="92199" y="108719"/>
                    <a:pt x="90860" y="110058"/>
                  </a:cubicBezTo>
                  <a:cubicBezTo>
                    <a:pt x="89520" y="111397"/>
                    <a:pt x="88850" y="112960"/>
                    <a:pt x="88850" y="114746"/>
                  </a:cubicBezTo>
                  <a:lnTo>
                    <a:pt x="88850" y="129927"/>
                  </a:lnTo>
                  <a:cubicBezTo>
                    <a:pt x="88850" y="134391"/>
                    <a:pt x="91083" y="136624"/>
                    <a:pt x="95548" y="136624"/>
                  </a:cubicBezTo>
                  <a:lnTo>
                    <a:pt x="110728" y="136624"/>
                  </a:lnTo>
                  <a:cubicBezTo>
                    <a:pt x="115193" y="136624"/>
                    <a:pt x="117426" y="134391"/>
                    <a:pt x="117426" y="129927"/>
                  </a:cubicBezTo>
                  <a:lnTo>
                    <a:pt x="117426" y="114746"/>
                  </a:lnTo>
                  <a:cubicBezTo>
                    <a:pt x="117426" y="112960"/>
                    <a:pt x="116756" y="111397"/>
                    <a:pt x="115416" y="110058"/>
                  </a:cubicBezTo>
                  <a:cubicBezTo>
                    <a:pt x="114077" y="108719"/>
                    <a:pt x="112514" y="108049"/>
                    <a:pt x="110728" y="108049"/>
                  </a:cubicBezTo>
                  <a:close/>
                  <a:moveTo>
                    <a:pt x="21878" y="54024"/>
                  </a:moveTo>
                  <a:cubicBezTo>
                    <a:pt x="19497" y="54024"/>
                    <a:pt x="17339" y="54992"/>
                    <a:pt x="15404" y="56926"/>
                  </a:cubicBezTo>
                  <a:cubicBezTo>
                    <a:pt x="13469" y="58861"/>
                    <a:pt x="12502" y="61019"/>
                    <a:pt x="12502" y="63400"/>
                  </a:cubicBezTo>
                  <a:lnTo>
                    <a:pt x="12502" y="117871"/>
                  </a:lnTo>
                  <a:lnTo>
                    <a:pt x="22771" y="117871"/>
                  </a:lnTo>
                  <a:cubicBezTo>
                    <a:pt x="24854" y="117871"/>
                    <a:pt x="25896" y="118913"/>
                    <a:pt x="25896" y="120997"/>
                  </a:cubicBezTo>
                  <a:cubicBezTo>
                    <a:pt x="25896" y="123080"/>
                    <a:pt x="24854" y="124122"/>
                    <a:pt x="22771" y="124122"/>
                  </a:cubicBezTo>
                  <a:lnTo>
                    <a:pt x="12502" y="124122"/>
                  </a:lnTo>
                  <a:lnTo>
                    <a:pt x="12502" y="181272"/>
                  </a:lnTo>
                  <a:cubicBezTo>
                    <a:pt x="12502" y="183951"/>
                    <a:pt x="13469" y="186184"/>
                    <a:pt x="15404" y="187970"/>
                  </a:cubicBezTo>
                  <a:cubicBezTo>
                    <a:pt x="17339" y="189755"/>
                    <a:pt x="19497" y="190648"/>
                    <a:pt x="21878" y="190648"/>
                  </a:cubicBezTo>
                  <a:lnTo>
                    <a:pt x="184398" y="190648"/>
                  </a:lnTo>
                  <a:cubicBezTo>
                    <a:pt x="186779" y="190648"/>
                    <a:pt x="188937" y="189755"/>
                    <a:pt x="190872" y="187970"/>
                  </a:cubicBezTo>
                  <a:cubicBezTo>
                    <a:pt x="192807" y="186184"/>
                    <a:pt x="193774" y="183951"/>
                    <a:pt x="193774" y="181272"/>
                  </a:cubicBezTo>
                  <a:lnTo>
                    <a:pt x="193774" y="124122"/>
                  </a:lnTo>
                  <a:lnTo>
                    <a:pt x="123676" y="124122"/>
                  </a:lnTo>
                  <a:lnTo>
                    <a:pt x="123676" y="130373"/>
                  </a:lnTo>
                  <a:cubicBezTo>
                    <a:pt x="123676" y="133647"/>
                    <a:pt x="122411" y="136549"/>
                    <a:pt x="119881" y="139079"/>
                  </a:cubicBezTo>
                  <a:cubicBezTo>
                    <a:pt x="117351" y="141610"/>
                    <a:pt x="114300" y="142875"/>
                    <a:pt x="110728" y="142875"/>
                  </a:cubicBezTo>
                  <a:lnTo>
                    <a:pt x="95548" y="142875"/>
                  </a:lnTo>
                  <a:cubicBezTo>
                    <a:pt x="91976" y="142875"/>
                    <a:pt x="88925" y="141610"/>
                    <a:pt x="86395" y="139079"/>
                  </a:cubicBezTo>
                  <a:cubicBezTo>
                    <a:pt x="83865" y="136549"/>
                    <a:pt x="82600" y="133647"/>
                    <a:pt x="82600" y="130373"/>
                  </a:cubicBezTo>
                  <a:lnTo>
                    <a:pt x="82600" y="124122"/>
                  </a:lnTo>
                  <a:lnTo>
                    <a:pt x="41523" y="124122"/>
                  </a:lnTo>
                  <a:cubicBezTo>
                    <a:pt x="39440" y="124122"/>
                    <a:pt x="38398" y="123080"/>
                    <a:pt x="38398" y="120997"/>
                  </a:cubicBezTo>
                  <a:cubicBezTo>
                    <a:pt x="38398" y="118913"/>
                    <a:pt x="39440" y="117871"/>
                    <a:pt x="41523" y="117871"/>
                  </a:cubicBezTo>
                  <a:lnTo>
                    <a:pt x="82600" y="117871"/>
                  </a:lnTo>
                  <a:lnTo>
                    <a:pt x="82600" y="114746"/>
                  </a:lnTo>
                  <a:cubicBezTo>
                    <a:pt x="82600" y="111174"/>
                    <a:pt x="83865" y="108123"/>
                    <a:pt x="86395" y="105593"/>
                  </a:cubicBezTo>
                  <a:cubicBezTo>
                    <a:pt x="88925" y="103063"/>
                    <a:pt x="91976" y="101798"/>
                    <a:pt x="95548" y="101798"/>
                  </a:cubicBezTo>
                  <a:lnTo>
                    <a:pt x="110728" y="101798"/>
                  </a:lnTo>
                  <a:cubicBezTo>
                    <a:pt x="114300" y="101798"/>
                    <a:pt x="117351" y="103063"/>
                    <a:pt x="119881" y="105593"/>
                  </a:cubicBezTo>
                  <a:cubicBezTo>
                    <a:pt x="122411" y="108123"/>
                    <a:pt x="123676" y="111174"/>
                    <a:pt x="123676" y="114746"/>
                  </a:cubicBezTo>
                  <a:lnTo>
                    <a:pt x="123676" y="117871"/>
                  </a:lnTo>
                  <a:lnTo>
                    <a:pt x="193774" y="117871"/>
                  </a:lnTo>
                  <a:lnTo>
                    <a:pt x="193774" y="63400"/>
                  </a:lnTo>
                  <a:cubicBezTo>
                    <a:pt x="193774" y="61019"/>
                    <a:pt x="192807" y="58861"/>
                    <a:pt x="190872" y="56926"/>
                  </a:cubicBezTo>
                  <a:cubicBezTo>
                    <a:pt x="188937" y="54992"/>
                    <a:pt x="186779" y="54024"/>
                    <a:pt x="184398" y="54024"/>
                  </a:cubicBezTo>
                  <a:close/>
                  <a:moveTo>
                    <a:pt x="89743" y="12948"/>
                  </a:moveTo>
                  <a:cubicBezTo>
                    <a:pt x="84981" y="12948"/>
                    <a:pt x="82600" y="15329"/>
                    <a:pt x="82600" y="20091"/>
                  </a:cubicBezTo>
                  <a:lnTo>
                    <a:pt x="82600" y="41523"/>
                  </a:lnTo>
                  <a:lnTo>
                    <a:pt x="123676" y="41523"/>
                  </a:lnTo>
                  <a:lnTo>
                    <a:pt x="123676" y="20091"/>
                  </a:lnTo>
                  <a:cubicBezTo>
                    <a:pt x="123676" y="15329"/>
                    <a:pt x="119807" y="12948"/>
                    <a:pt x="112068" y="12948"/>
                  </a:cubicBezTo>
                  <a:close/>
                  <a:moveTo>
                    <a:pt x="89743" y="0"/>
                  </a:moveTo>
                  <a:lnTo>
                    <a:pt x="115193" y="0"/>
                  </a:lnTo>
                  <a:cubicBezTo>
                    <a:pt x="121742" y="0"/>
                    <a:pt x="126950" y="1860"/>
                    <a:pt x="130820" y="5581"/>
                  </a:cubicBezTo>
                  <a:cubicBezTo>
                    <a:pt x="134690" y="9301"/>
                    <a:pt x="136624" y="14138"/>
                    <a:pt x="136624" y="20091"/>
                  </a:cubicBezTo>
                  <a:lnTo>
                    <a:pt x="136624" y="41523"/>
                  </a:lnTo>
                  <a:lnTo>
                    <a:pt x="184398" y="41523"/>
                  </a:lnTo>
                  <a:cubicBezTo>
                    <a:pt x="190351" y="41523"/>
                    <a:pt x="195486" y="43681"/>
                    <a:pt x="199802" y="47997"/>
                  </a:cubicBezTo>
                  <a:cubicBezTo>
                    <a:pt x="204118" y="52313"/>
                    <a:pt x="206276" y="57447"/>
                    <a:pt x="206276" y="63400"/>
                  </a:cubicBezTo>
                  <a:lnTo>
                    <a:pt x="206276" y="181272"/>
                  </a:lnTo>
                  <a:cubicBezTo>
                    <a:pt x="206276" y="187225"/>
                    <a:pt x="204118" y="192434"/>
                    <a:pt x="199802" y="196899"/>
                  </a:cubicBezTo>
                  <a:cubicBezTo>
                    <a:pt x="195486" y="201364"/>
                    <a:pt x="190351" y="203596"/>
                    <a:pt x="184398" y="203596"/>
                  </a:cubicBezTo>
                  <a:lnTo>
                    <a:pt x="21878" y="203596"/>
                  </a:lnTo>
                  <a:cubicBezTo>
                    <a:pt x="15925" y="203596"/>
                    <a:pt x="10790" y="201364"/>
                    <a:pt x="6474" y="196899"/>
                  </a:cubicBezTo>
                  <a:cubicBezTo>
                    <a:pt x="2158" y="192434"/>
                    <a:pt x="0" y="187225"/>
                    <a:pt x="0" y="181272"/>
                  </a:cubicBezTo>
                  <a:lnTo>
                    <a:pt x="0" y="63400"/>
                  </a:lnTo>
                  <a:cubicBezTo>
                    <a:pt x="0" y="57447"/>
                    <a:pt x="2158" y="52313"/>
                    <a:pt x="6474" y="47997"/>
                  </a:cubicBezTo>
                  <a:cubicBezTo>
                    <a:pt x="10790" y="43681"/>
                    <a:pt x="15925" y="41523"/>
                    <a:pt x="21878" y="41523"/>
                  </a:cubicBezTo>
                  <a:lnTo>
                    <a:pt x="69652" y="41523"/>
                  </a:lnTo>
                  <a:lnTo>
                    <a:pt x="69652" y="20091"/>
                  </a:lnTo>
                  <a:cubicBezTo>
                    <a:pt x="69652" y="14138"/>
                    <a:pt x="71363" y="9301"/>
                    <a:pt x="74786" y="5581"/>
                  </a:cubicBezTo>
                  <a:cubicBezTo>
                    <a:pt x="78209" y="1860"/>
                    <a:pt x="83195" y="0"/>
                    <a:pt x="897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6" name="任意多边形 2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>
            <a:off x="1690685" y="1930686"/>
            <a:ext cx="96938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任意多边形 2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>
            <a:off x="4209597" y="3592971"/>
            <a:ext cx="96938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任意多边形 2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>
            <a:off x="6481529" y="1953543"/>
            <a:ext cx="96938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任意多边形 2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>
            <a:off x="9000444" y="3615831"/>
            <a:ext cx="96938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7053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8334 0.00047 L 4.58333E-6 -2.22222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-2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8334 0.00047 L 4.58333E-6 -2.22222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-2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8334 0.00047 L 4.58333E-6 -2.22222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-2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8334 0.00047 L 4.58333E-6 -2.22222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-2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animBg="1"/>
      <p:bldP spid="7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 HERE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任意多边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1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916923" y="1779246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52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916923" y="4622459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53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080576" y="1779246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54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080576" y="4622459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grpSp>
        <p:nvGrpSpPr>
          <p:cNvPr id="3" name="组合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6978238" y="3159400"/>
            <a:ext cx="1033279" cy="1033278"/>
            <a:chOff x="6956969" y="3225617"/>
            <a:chExt cx="1033279" cy="1033278"/>
          </a:xfrm>
        </p:grpSpPr>
        <p:sp>
          <p:nvSpPr>
            <p:cNvPr id="56" name="Freeform 179"/>
            <p:cNvSpPr/>
            <p:nvPr/>
          </p:nvSpPr>
          <p:spPr>
            <a:xfrm>
              <a:off x="6956969" y="3225617"/>
              <a:ext cx="1033279" cy="1033278"/>
            </a:xfrm>
            <a:custGeom>
              <a:avLst/>
              <a:gdLst>
                <a:gd name="connsiteX0" fmla="*/ 0 w 1343223"/>
                <a:gd name="connsiteY0" fmla="*/ 671612 h 1343223"/>
                <a:gd name="connsiteX1" fmla="*/ 671612 w 1343223"/>
                <a:gd name="connsiteY1" fmla="*/ 0 h 1343223"/>
                <a:gd name="connsiteX2" fmla="*/ 1343224 w 1343223"/>
                <a:gd name="connsiteY2" fmla="*/ 671612 h 1343223"/>
                <a:gd name="connsiteX3" fmla="*/ 671612 w 1343223"/>
                <a:gd name="connsiteY3" fmla="*/ 1343224 h 1343223"/>
                <a:gd name="connsiteX4" fmla="*/ 0 w 1343223"/>
                <a:gd name="connsiteY4" fmla="*/ 671612 h 1343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223" h="1343223">
                  <a:moveTo>
                    <a:pt x="0" y="671612"/>
                  </a:moveTo>
                  <a:cubicBezTo>
                    <a:pt x="0" y="300691"/>
                    <a:pt x="300691" y="0"/>
                    <a:pt x="671612" y="0"/>
                  </a:cubicBezTo>
                  <a:cubicBezTo>
                    <a:pt x="1042533" y="0"/>
                    <a:pt x="1343224" y="300691"/>
                    <a:pt x="1343224" y="671612"/>
                  </a:cubicBezTo>
                  <a:cubicBezTo>
                    <a:pt x="1343224" y="1042533"/>
                    <a:pt x="1042533" y="1343224"/>
                    <a:pt x="671612" y="1343224"/>
                  </a:cubicBezTo>
                  <a:cubicBezTo>
                    <a:pt x="300691" y="1343224"/>
                    <a:pt x="0" y="1042533"/>
                    <a:pt x="0" y="671612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b="1">
                <a:solidFill>
                  <a:prstClr val="white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7" name="Freeform 10"/>
            <p:cNvSpPr>
              <a:spLocks noEditPoints="1"/>
            </p:cNvSpPr>
            <p:nvPr/>
          </p:nvSpPr>
          <p:spPr bwMode="auto">
            <a:xfrm>
              <a:off x="7304012" y="3533915"/>
              <a:ext cx="338347" cy="336919"/>
            </a:xfrm>
            <a:custGeom>
              <a:avLst/>
              <a:gdLst>
                <a:gd name="T0" fmla="*/ 100 w 100"/>
                <a:gd name="T1" fmla="*/ 56 h 100"/>
                <a:gd name="T2" fmla="*/ 44 w 100"/>
                <a:gd name="T3" fmla="*/ 0 h 100"/>
                <a:gd name="T4" fmla="*/ 40 w 100"/>
                <a:gd name="T5" fmla="*/ 0 h 100"/>
                <a:gd name="T6" fmla="*/ 40 w 100"/>
                <a:gd name="T7" fmla="*/ 11 h 100"/>
                <a:gd name="T8" fmla="*/ 0 w 100"/>
                <a:gd name="T9" fmla="*/ 56 h 100"/>
                <a:gd name="T10" fmla="*/ 44 w 100"/>
                <a:gd name="T11" fmla="*/ 100 h 100"/>
                <a:gd name="T12" fmla="*/ 69 w 100"/>
                <a:gd name="T13" fmla="*/ 93 h 100"/>
                <a:gd name="T14" fmla="*/ 89 w 100"/>
                <a:gd name="T15" fmla="*/ 60 h 100"/>
                <a:gd name="T16" fmla="*/ 100 w 100"/>
                <a:gd name="T17" fmla="*/ 60 h 100"/>
                <a:gd name="T18" fmla="*/ 100 w 100"/>
                <a:gd name="T19" fmla="*/ 56 h 100"/>
                <a:gd name="T20" fmla="*/ 64 w 100"/>
                <a:gd name="T21" fmla="*/ 86 h 100"/>
                <a:gd name="T22" fmla="*/ 44 w 100"/>
                <a:gd name="T23" fmla="*/ 92 h 100"/>
                <a:gd name="T24" fmla="*/ 8 w 100"/>
                <a:gd name="T25" fmla="*/ 56 h 100"/>
                <a:gd name="T26" fmla="*/ 40 w 100"/>
                <a:gd name="T27" fmla="*/ 20 h 100"/>
                <a:gd name="T28" fmla="*/ 40 w 100"/>
                <a:gd name="T29" fmla="*/ 60 h 100"/>
                <a:gd name="T30" fmla="*/ 80 w 100"/>
                <a:gd name="T31" fmla="*/ 60 h 100"/>
                <a:gd name="T32" fmla="*/ 64 w 100"/>
                <a:gd name="T33" fmla="*/ 86 h 100"/>
                <a:gd name="T34" fmla="*/ 49 w 100"/>
                <a:gd name="T35" fmla="*/ 52 h 100"/>
                <a:gd name="T36" fmla="*/ 49 w 100"/>
                <a:gd name="T37" fmla="*/ 9 h 100"/>
                <a:gd name="T38" fmla="*/ 91 w 100"/>
                <a:gd name="T39" fmla="*/ 52 h 100"/>
                <a:gd name="T40" fmla="*/ 49 w 100"/>
                <a:gd name="T41" fmla="*/ 5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0" h="100">
                  <a:moveTo>
                    <a:pt x="100" y="56"/>
                  </a:moveTo>
                  <a:cubicBezTo>
                    <a:pt x="100" y="25"/>
                    <a:pt x="75" y="0"/>
                    <a:pt x="4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17" y="14"/>
                    <a:pt x="0" y="33"/>
                    <a:pt x="0" y="56"/>
                  </a:cubicBezTo>
                  <a:cubicBezTo>
                    <a:pt x="0" y="80"/>
                    <a:pt x="20" y="100"/>
                    <a:pt x="44" y="100"/>
                  </a:cubicBezTo>
                  <a:cubicBezTo>
                    <a:pt x="53" y="100"/>
                    <a:pt x="62" y="98"/>
                    <a:pt x="69" y="93"/>
                  </a:cubicBezTo>
                  <a:cubicBezTo>
                    <a:pt x="80" y="85"/>
                    <a:pt x="87" y="73"/>
                    <a:pt x="89" y="60"/>
                  </a:cubicBezTo>
                  <a:cubicBezTo>
                    <a:pt x="100" y="60"/>
                    <a:pt x="100" y="60"/>
                    <a:pt x="100" y="60"/>
                  </a:cubicBezTo>
                  <a:lnTo>
                    <a:pt x="100" y="56"/>
                  </a:lnTo>
                  <a:close/>
                  <a:moveTo>
                    <a:pt x="64" y="86"/>
                  </a:moveTo>
                  <a:cubicBezTo>
                    <a:pt x="59" y="90"/>
                    <a:pt x="52" y="92"/>
                    <a:pt x="44" y="92"/>
                  </a:cubicBezTo>
                  <a:cubicBezTo>
                    <a:pt x="25" y="92"/>
                    <a:pt x="8" y="76"/>
                    <a:pt x="8" y="56"/>
                  </a:cubicBezTo>
                  <a:cubicBezTo>
                    <a:pt x="8" y="37"/>
                    <a:pt x="22" y="22"/>
                    <a:pt x="40" y="2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79" y="70"/>
                    <a:pt x="73" y="80"/>
                    <a:pt x="64" y="86"/>
                  </a:cubicBezTo>
                  <a:moveTo>
                    <a:pt x="49" y="52"/>
                  </a:moveTo>
                  <a:cubicBezTo>
                    <a:pt x="49" y="9"/>
                    <a:pt x="49" y="9"/>
                    <a:pt x="49" y="9"/>
                  </a:cubicBezTo>
                  <a:cubicBezTo>
                    <a:pt x="71" y="11"/>
                    <a:pt x="89" y="29"/>
                    <a:pt x="91" y="52"/>
                  </a:cubicBezTo>
                  <a:lnTo>
                    <a:pt x="49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组合 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5570259" y="1823811"/>
            <a:ext cx="1033279" cy="1033278"/>
            <a:chOff x="5548990" y="1890028"/>
            <a:chExt cx="1033279" cy="1033278"/>
          </a:xfrm>
        </p:grpSpPr>
        <p:sp>
          <p:nvSpPr>
            <p:cNvPr id="59" name="Freeform 178"/>
            <p:cNvSpPr/>
            <p:nvPr/>
          </p:nvSpPr>
          <p:spPr>
            <a:xfrm>
              <a:off x="5548990" y="1890028"/>
              <a:ext cx="1033279" cy="1033278"/>
            </a:xfrm>
            <a:custGeom>
              <a:avLst/>
              <a:gdLst>
                <a:gd name="connsiteX0" fmla="*/ 0 w 1343223"/>
                <a:gd name="connsiteY0" fmla="*/ 671612 h 1343223"/>
                <a:gd name="connsiteX1" fmla="*/ 671612 w 1343223"/>
                <a:gd name="connsiteY1" fmla="*/ 0 h 1343223"/>
                <a:gd name="connsiteX2" fmla="*/ 1343224 w 1343223"/>
                <a:gd name="connsiteY2" fmla="*/ 671612 h 1343223"/>
                <a:gd name="connsiteX3" fmla="*/ 671612 w 1343223"/>
                <a:gd name="connsiteY3" fmla="*/ 1343224 h 1343223"/>
                <a:gd name="connsiteX4" fmla="*/ 0 w 1343223"/>
                <a:gd name="connsiteY4" fmla="*/ 671612 h 1343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223" h="1343223">
                  <a:moveTo>
                    <a:pt x="0" y="671612"/>
                  </a:moveTo>
                  <a:cubicBezTo>
                    <a:pt x="0" y="300691"/>
                    <a:pt x="300691" y="0"/>
                    <a:pt x="671612" y="0"/>
                  </a:cubicBezTo>
                  <a:cubicBezTo>
                    <a:pt x="1042533" y="0"/>
                    <a:pt x="1343224" y="300691"/>
                    <a:pt x="1343224" y="671612"/>
                  </a:cubicBezTo>
                  <a:cubicBezTo>
                    <a:pt x="1343224" y="1042533"/>
                    <a:pt x="1042533" y="1343224"/>
                    <a:pt x="671612" y="1343224"/>
                  </a:cubicBezTo>
                  <a:cubicBezTo>
                    <a:pt x="300691" y="1343224"/>
                    <a:pt x="0" y="1042533"/>
                    <a:pt x="0" y="671612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b="1">
                <a:solidFill>
                  <a:prstClr val="white"/>
                </a:solidFill>
                <a:sym typeface="Arial" panose="020B0604020202020204" pitchFamily="34" charset="0"/>
              </a:endParaRPr>
            </a:p>
          </p:txBody>
        </p:sp>
        <p:grpSp>
          <p:nvGrpSpPr>
            <p:cNvPr id="60" name="Group 11"/>
            <p:cNvGrpSpPr>
              <a:grpSpLocks/>
            </p:cNvGrpSpPr>
            <p:nvPr/>
          </p:nvGrpSpPr>
          <p:grpSpPr bwMode="auto">
            <a:xfrm>
              <a:off x="5901879" y="2293317"/>
              <a:ext cx="336920" cy="296946"/>
              <a:chOff x="0" y="0"/>
              <a:chExt cx="236" cy="208"/>
            </a:xfrm>
            <a:solidFill>
              <a:schemeClr val="bg1"/>
            </a:solidFill>
          </p:grpSpPr>
          <p:sp>
            <p:nvSpPr>
              <p:cNvPr id="61" name="Freeform 12"/>
              <p:cNvSpPr>
                <a:spLocks noEditPoints="1"/>
              </p:cNvSpPr>
              <p:nvPr/>
            </p:nvSpPr>
            <p:spPr bwMode="auto">
              <a:xfrm>
                <a:off x="0" y="45"/>
                <a:ext cx="193" cy="163"/>
              </a:xfrm>
              <a:custGeom>
                <a:avLst/>
                <a:gdLst>
                  <a:gd name="T0" fmla="*/ 77 w 82"/>
                  <a:gd name="T1" fmla="*/ 0 h 69"/>
                  <a:gd name="T2" fmla="*/ 4 w 82"/>
                  <a:gd name="T3" fmla="*/ 0 h 69"/>
                  <a:gd name="T4" fmla="*/ 0 w 82"/>
                  <a:gd name="T5" fmla="*/ 4 h 69"/>
                  <a:gd name="T6" fmla="*/ 0 w 82"/>
                  <a:gd name="T7" fmla="*/ 65 h 69"/>
                  <a:gd name="T8" fmla="*/ 4 w 82"/>
                  <a:gd name="T9" fmla="*/ 69 h 69"/>
                  <a:gd name="T10" fmla="*/ 77 w 82"/>
                  <a:gd name="T11" fmla="*/ 69 h 69"/>
                  <a:gd name="T12" fmla="*/ 82 w 82"/>
                  <a:gd name="T13" fmla="*/ 65 h 69"/>
                  <a:gd name="T14" fmla="*/ 82 w 82"/>
                  <a:gd name="T15" fmla="*/ 40 h 69"/>
                  <a:gd name="T16" fmla="*/ 82 w 82"/>
                  <a:gd name="T17" fmla="*/ 29 h 69"/>
                  <a:gd name="T18" fmla="*/ 82 w 82"/>
                  <a:gd name="T19" fmla="*/ 4 h 69"/>
                  <a:gd name="T20" fmla="*/ 77 w 82"/>
                  <a:gd name="T21" fmla="*/ 0 h 69"/>
                  <a:gd name="T22" fmla="*/ 9 w 82"/>
                  <a:gd name="T23" fmla="*/ 61 h 69"/>
                  <a:gd name="T24" fmla="*/ 9 w 82"/>
                  <a:gd name="T25" fmla="*/ 9 h 69"/>
                  <a:gd name="T26" fmla="*/ 73 w 82"/>
                  <a:gd name="T27" fmla="*/ 9 h 69"/>
                  <a:gd name="T28" fmla="*/ 73 w 82"/>
                  <a:gd name="T29" fmla="*/ 25 h 69"/>
                  <a:gd name="T30" fmla="*/ 64 w 82"/>
                  <a:gd name="T31" fmla="*/ 25 h 69"/>
                  <a:gd name="T32" fmla="*/ 55 w 82"/>
                  <a:gd name="T33" fmla="*/ 35 h 69"/>
                  <a:gd name="T34" fmla="*/ 64 w 82"/>
                  <a:gd name="T35" fmla="*/ 44 h 69"/>
                  <a:gd name="T36" fmla="*/ 73 w 82"/>
                  <a:gd name="T37" fmla="*/ 44 h 69"/>
                  <a:gd name="T38" fmla="*/ 73 w 82"/>
                  <a:gd name="T39" fmla="*/ 61 h 69"/>
                  <a:gd name="T40" fmla="*/ 9 w 82"/>
                  <a:gd name="T41" fmla="*/ 6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2" h="69">
                    <a:moveTo>
                      <a:pt x="77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7"/>
                      <a:pt x="2" y="69"/>
                      <a:pt x="4" y="69"/>
                    </a:cubicBezTo>
                    <a:cubicBezTo>
                      <a:pt x="77" y="69"/>
                      <a:pt x="77" y="69"/>
                      <a:pt x="77" y="69"/>
                    </a:cubicBezTo>
                    <a:cubicBezTo>
                      <a:pt x="80" y="69"/>
                      <a:pt x="82" y="67"/>
                      <a:pt x="82" y="65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82" y="2"/>
                      <a:pt x="80" y="0"/>
                      <a:pt x="77" y="0"/>
                    </a:cubicBezTo>
                    <a:moveTo>
                      <a:pt x="9" y="61"/>
                    </a:moveTo>
                    <a:cubicBezTo>
                      <a:pt x="9" y="9"/>
                      <a:pt x="9" y="9"/>
                      <a:pt x="9" y="9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64" y="25"/>
                      <a:pt x="64" y="25"/>
                      <a:pt x="64" y="25"/>
                    </a:cubicBezTo>
                    <a:cubicBezTo>
                      <a:pt x="59" y="25"/>
                      <a:pt x="55" y="29"/>
                      <a:pt x="55" y="35"/>
                    </a:cubicBezTo>
                    <a:cubicBezTo>
                      <a:pt x="55" y="40"/>
                      <a:pt x="59" y="44"/>
                      <a:pt x="64" y="44"/>
                    </a:cubicBezTo>
                    <a:cubicBezTo>
                      <a:pt x="73" y="44"/>
                      <a:pt x="73" y="44"/>
                      <a:pt x="73" y="44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9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Freeform 13"/>
              <p:cNvSpPr>
                <a:spLocks/>
              </p:cNvSpPr>
              <p:nvPr/>
            </p:nvSpPr>
            <p:spPr bwMode="auto">
              <a:xfrm>
                <a:off x="44" y="0"/>
                <a:ext cx="192" cy="165"/>
              </a:xfrm>
              <a:custGeom>
                <a:avLst/>
                <a:gdLst>
                  <a:gd name="T0" fmla="*/ 77 w 81"/>
                  <a:gd name="T1" fmla="*/ 0 h 70"/>
                  <a:gd name="T2" fmla="*/ 4 w 81"/>
                  <a:gd name="T3" fmla="*/ 0 h 70"/>
                  <a:gd name="T4" fmla="*/ 0 w 81"/>
                  <a:gd name="T5" fmla="*/ 4 h 70"/>
                  <a:gd name="T6" fmla="*/ 4 w 81"/>
                  <a:gd name="T7" fmla="*/ 9 h 70"/>
                  <a:gd name="T8" fmla="*/ 73 w 81"/>
                  <a:gd name="T9" fmla="*/ 9 h 70"/>
                  <a:gd name="T10" fmla="*/ 73 w 81"/>
                  <a:gd name="T11" fmla="*/ 65 h 70"/>
                  <a:gd name="T12" fmla="*/ 77 w 81"/>
                  <a:gd name="T13" fmla="*/ 70 h 70"/>
                  <a:gd name="T14" fmla="*/ 81 w 81"/>
                  <a:gd name="T15" fmla="*/ 65 h 70"/>
                  <a:gd name="T16" fmla="*/ 81 w 81"/>
                  <a:gd name="T17" fmla="*/ 4 h 70"/>
                  <a:gd name="T18" fmla="*/ 77 w 81"/>
                  <a:gd name="T1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0">
                    <a:moveTo>
                      <a:pt x="77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73" y="65"/>
                      <a:pt x="73" y="65"/>
                      <a:pt x="73" y="65"/>
                    </a:cubicBezTo>
                    <a:cubicBezTo>
                      <a:pt x="73" y="68"/>
                      <a:pt x="75" y="70"/>
                      <a:pt x="77" y="70"/>
                    </a:cubicBezTo>
                    <a:cubicBezTo>
                      <a:pt x="79" y="70"/>
                      <a:pt x="81" y="68"/>
                      <a:pt x="81" y="65"/>
                    </a:cubicBezTo>
                    <a:cubicBezTo>
                      <a:pt x="81" y="4"/>
                      <a:pt x="81" y="4"/>
                      <a:pt x="81" y="4"/>
                    </a:cubicBezTo>
                    <a:cubicBezTo>
                      <a:pt x="81" y="2"/>
                      <a:pt x="79" y="0"/>
                      <a:pt x="7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组合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5570259" y="4550113"/>
            <a:ext cx="1033279" cy="1033278"/>
            <a:chOff x="5548990" y="4616330"/>
            <a:chExt cx="1033279" cy="1033278"/>
          </a:xfrm>
        </p:grpSpPr>
        <p:sp>
          <p:nvSpPr>
            <p:cNvPr id="64" name="Freeform 180"/>
            <p:cNvSpPr/>
            <p:nvPr/>
          </p:nvSpPr>
          <p:spPr>
            <a:xfrm>
              <a:off x="5548990" y="4616330"/>
              <a:ext cx="1033279" cy="1033278"/>
            </a:xfrm>
            <a:custGeom>
              <a:avLst/>
              <a:gdLst>
                <a:gd name="connsiteX0" fmla="*/ 0 w 1343223"/>
                <a:gd name="connsiteY0" fmla="*/ 671612 h 1343223"/>
                <a:gd name="connsiteX1" fmla="*/ 671612 w 1343223"/>
                <a:gd name="connsiteY1" fmla="*/ 0 h 1343223"/>
                <a:gd name="connsiteX2" fmla="*/ 1343224 w 1343223"/>
                <a:gd name="connsiteY2" fmla="*/ 671612 h 1343223"/>
                <a:gd name="connsiteX3" fmla="*/ 671612 w 1343223"/>
                <a:gd name="connsiteY3" fmla="*/ 1343224 h 1343223"/>
                <a:gd name="connsiteX4" fmla="*/ 0 w 1343223"/>
                <a:gd name="connsiteY4" fmla="*/ 671612 h 1343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223" h="1343223">
                  <a:moveTo>
                    <a:pt x="0" y="671612"/>
                  </a:moveTo>
                  <a:cubicBezTo>
                    <a:pt x="0" y="300691"/>
                    <a:pt x="300691" y="0"/>
                    <a:pt x="671612" y="0"/>
                  </a:cubicBezTo>
                  <a:cubicBezTo>
                    <a:pt x="1042533" y="0"/>
                    <a:pt x="1343224" y="300691"/>
                    <a:pt x="1343224" y="671612"/>
                  </a:cubicBezTo>
                  <a:cubicBezTo>
                    <a:pt x="1343224" y="1042533"/>
                    <a:pt x="1042533" y="1343224"/>
                    <a:pt x="671612" y="1343224"/>
                  </a:cubicBezTo>
                  <a:cubicBezTo>
                    <a:pt x="300691" y="1343224"/>
                    <a:pt x="0" y="1042533"/>
                    <a:pt x="0" y="671612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b="1">
                <a:solidFill>
                  <a:prstClr val="white"/>
                </a:solidFill>
                <a:sym typeface="Arial" panose="020B0604020202020204" pitchFamily="34" charset="0"/>
              </a:endParaRPr>
            </a:p>
          </p:txBody>
        </p:sp>
        <p:grpSp>
          <p:nvGrpSpPr>
            <p:cNvPr id="65" name="Group 14"/>
            <p:cNvGrpSpPr>
              <a:grpSpLocks/>
            </p:cNvGrpSpPr>
            <p:nvPr/>
          </p:nvGrpSpPr>
          <p:grpSpPr bwMode="auto">
            <a:xfrm>
              <a:off x="5896803" y="4971988"/>
              <a:ext cx="341201" cy="338346"/>
              <a:chOff x="0" y="0"/>
              <a:chExt cx="239" cy="237"/>
            </a:xfrm>
            <a:solidFill>
              <a:schemeClr val="bg1"/>
            </a:solidFill>
          </p:grpSpPr>
          <p:sp>
            <p:nvSpPr>
              <p:cNvPr id="66" name="Freeform 15"/>
              <p:cNvSpPr>
                <a:spLocks/>
              </p:cNvSpPr>
              <p:nvPr/>
            </p:nvSpPr>
            <p:spPr bwMode="auto">
              <a:xfrm>
                <a:off x="0" y="22"/>
                <a:ext cx="217" cy="215"/>
              </a:xfrm>
              <a:custGeom>
                <a:avLst/>
                <a:gdLst>
                  <a:gd name="T0" fmla="*/ 87 w 92"/>
                  <a:gd name="T1" fmla="*/ 41 h 91"/>
                  <a:gd name="T2" fmla="*/ 83 w 92"/>
                  <a:gd name="T3" fmla="*/ 45 h 91"/>
                  <a:gd name="T4" fmla="*/ 83 w 92"/>
                  <a:gd name="T5" fmla="*/ 67 h 91"/>
                  <a:gd name="T6" fmla="*/ 73 w 92"/>
                  <a:gd name="T7" fmla="*/ 81 h 91"/>
                  <a:gd name="T8" fmla="*/ 68 w 92"/>
                  <a:gd name="T9" fmla="*/ 82 h 91"/>
                  <a:gd name="T10" fmla="*/ 24 w 92"/>
                  <a:gd name="T11" fmla="*/ 82 h 91"/>
                  <a:gd name="T12" fmla="*/ 9 w 92"/>
                  <a:gd name="T13" fmla="*/ 67 h 91"/>
                  <a:gd name="T14" fmla="*/ 9 w 92"/>
                  <a:gd name="T15" fmla="*/ 24 h 91"/>
                  <a:gd name="T16" fmla="*/ 24 w 92"/>
                  <a:gd name="T17" fmla="*/ 8 h 91"/>
                  <a:gd name="T18" fmla="*/ 46 w 92"/>
                  <a:gd name="T19" fmla="*/ 8 h 91"/>
                  <a:gd name="T20" fmla="*/ 50 w 92"/>
                  <a:gd name="T21" fmla="*/ 4 h 91"/>
                  <a:gd name="T22" fmla="*/ 46 w 92"/>
                  <a:gd name="T23" fmla="*/ 0 h 91"/>
                  <a:gd name="T24" fmla="*/ 24 w 92"/>
                  <a:gd name="T25" fmla="*/ 0 h 91"/>
                  <a:gd name="T26" fmla="*/ 0 w 92"/>
                  <a:gd name="T27" fmla="*/ 24 h 91"/>
                  <a:gd name="T28" fmla="*/ 0 w 92"/>
                  <a:gd name="T29" fmla="*/ 67 h 91"/>
                  <a:gd name="T30" fmla="*/ 24 w 92"/>
                  <a:gd name="T31" fmla="*/ 91 h 91"/>
                  <a:gd name="T32" fmla="*/ 68 w 92"/>
                  <a:gd name="T33" fmla="*/ 91 h 91"/>
                  <a:gd name="T34" fmla="*/ 76 w 92"/>
                  <a:gd name="T35" fmla="*/ 89 h 91"/>
                  <a:gd name="T36" fmla="*/ 92 w 92"/>
                  <a:gd name="T37" fmla="*/ 67 h 91"/>
                  <a:gd name="T38" fmla="*/ 92 w 92"/>
                  <a:gd name="T39" fmla="*/ 45 h 91"/>
                  <a:gd name="T40" fmla="*/ 87 w 92"/>
                  <a:gd name="T41" fmla="*/ 4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2" h="91">
                    <a:moveTo>
                      <a:pt x="87" y="41"/>
                    </a:moveTo>
                    <a:cubicBezTo>
                      <a:pt x="85" y="41"/>
                      <a:pt x="83" y="43"/>
                      <a:pt x="83" y="45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3" y="73"/>
                      <a:pt x="79" y="79"/>
                      <a:pt x="73" y="81"/>
                    </a:cubicBezTo>
                    <a:cubicBezTo>
                      <a:pt x="71" y="82"/>
                      <a:pt x="70" y="82"/>
                      <a:pt x="68" y="82"/>
                    </a:cubicBezTo>
                    <a:cubicBezTo>
                      <a:pt x="24" y="82"/>
                      <a:pt x="24" y="82"/>
                      <a:pt x="24" y="82"/>
                    </a:cubicBezTo>
                    <a:cubicBezTo>
                      <a:pt x="16" y="82"/>
                      <a:pt x="9" y="75"/>
                      <a:pt x="9" y="67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15"/>
                      <a:pt x="16" y="8"/>
                      <a:pt x="24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8" y="8"/>
                      <a:pt x="50" y="6"/>
                      <a:pt x="50" y="4"/>
                    </a:cubicBezTo>
                    <a:cubicBezTo>
                      <a:pt x="50" y="2"/>
                      <a:pt x="48" y="0"/>
                      <a:pt x="46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0"/>
                      <a:pt x="0" y="24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80"/>
                      <a:pt x="11" y="91"/>
                      <a:pt x="24" y="91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71" y="91"/>
                      <a:pt x="74" y="90"/>
                      <a:pt x="76" y="89"/>
                    </a:cubicBezTo>
                    <a:cubicBezTo>
                      <a:pt x="85" y="86"/>
                      <a:pt x="92" y="77"/>
                      <a:pt x="92" y="67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2" y="43"/>
                      <a:pt x="90" y="41"/>
                      <a:pt x="87" y="4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Freeform 16"/>
              <p:cNvSpPr>
                <a:spLocks noEditPoints="1"/>
              </p:cNvSpPr>
              <p:nvPr/>
            </p:nvSpPr>
            <p:spPr bwMode="auto">
              <a:xfrm>
                <a:off x="135" y="0"/>
                <a:ext cx="104" cy="104"/>
              </a:xfrm>
              <a:custGeom>
                <a:avLst/>
                <a:gdLst>
                  <a:gd name="T0" fmla="*/ 22 w 44"/>
                  <a:gd name="T1" fmla="*/ 0 h 44"/>
                  <a:gd name="T2" fmla="*/ 0 w 44"/>
                  <a:gd name="T3" fmla="*/ 22 h 44"/>
                  <a:gd name="T4" fmla="*/ 22 w 44"/>
                  <a:gd name="T5" fmla="*/ 44 h 44"/>
                  <a:gd name="T6" fmla="*/ 44 w 44"/>
                  <a:gd name="T7" fmla="*/ 22 h 44"/>
                  <a:gd name="T8" fmla="*/ 22 w 44"/>
                  <a:gd name="T9" fmla="*/ 0 h 44"/>
                  <a:gd name="T10" fmla="*/ 22 w 44"/>
                  <a:gd name="T11" fmla="*/ 35 h 44"/>
                  <a:gd name="T12" fmla="*/ 8 w 44"/>
                  <a:gd name="T13" fmla="*/ 22 h 44"/>
                  <a:gd name="T14" fmla="*/ 22 w 44"/>
                  <a:gd name="T15" fmla="*/ 8 h 44"/>
                  <a:gd name="T16" fmla="*/ 35 w 44"/>
                  <a:gd name="T17" fmla="*/ 22 h 44"/>
                  <a:gd name="T18" fmla="*/ 22 w 44"/>
                  <a:gd name="T19" fmla="*/ 3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cubicBezTo>
                      <a:pt x="10" y="0"/>
                      <a:pt x="0" y="9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ubicBezTo>
                      <a:pt x="34" y="44"/>
                      <a:pt x="44" y="34"/>
                      <a:pt x="44" y="22"/>
                    </a:cubicBezTo>
                    <a:cubicBezTo>
                      <a:pt x="44" y="9"/>
                      <a:pt x="34" y="0"/>
                      <a:pt x="22" y="0"/>
                    </a:cubicBezTo>
                    <a:moveTo>
                      <a:pt x="22" y="35"/>
                    </a:moveTo>
                    <a:cubicBezTo>
                      <a:pt x="14" y="35"/>
                      <a:pt x="8" y="29"/>
                      <a:pt x="8" y="22"/>
                    </a:cubicBezTo>
                    <a:cubicBezTo>
                      <a:pt x="8" y="14"/>
                      <a:pt x="14" y="8"/>
                      <a:pt x="22" y="8"/>
                    </a:cubicBezTo>
                    <a:cubicBezTo>
                      <a:pt x="29" y="8"/>
                      <a:pt x="35" y="14"/>
                      <a:pt x="35" y="22"/>
                    </a:cubicBezTo>
                    <a:cubicBezTo>
                      <a:pt x="35" y="29"/>
                      <a:pt x="29" y="35"/>
                      <a:pt x="22" y="3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Freeform 17"/>
              <p:cNvSpPr>
                <a:spLocks/>
              </p:cNvSpPr>
              <p:nvPr/>
            </p:nvSpPr>
            <p:spPr bwMode="auto">
              <a:xfrm>
                <a:off x="80" y="97"/>
                <a:ext cx="57" cy="21"/>
              </a:xfrm>
              <a:custGeom>
                <a:avLst/>
                <a:gdLst>
                  <a:gd name="T0" fmla="*/ 0 w 24"/>
                  <a:gd name="T1" fmla="*/ 4 h 9"/>
                  <a:gd name="T2" fmla="*/ 5 w 24"/>
                  <a:gd name="T3" fmla="*/ 9 h 9"/>
                  <a:gd name="T4" fmla="*/ 20 w 24"/>
                  <a:gd name="T5" fmla="*/ 9 h 9"/>
                  <a:gd name="T6" fmla="*/ 24 w 24"/>
                  <a:gd name="T7" fmla="*/ 4 h 9"/>
                  <a:gd name="T8" fmla="*/ 20 w 24"/>
                  <a:gd name="T9" fmla="*/ 0 h 9"/>
                  <a:gd name="T10" fmla="*/ 5 w 24"/>
                  <a:gd name="T11" fmla="*/ 0 h 9"/>
                  <a:gd name="T12" fmla="*/ 0 w 24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9">
                    <a:moveTo>
                      <a:pt x="0" y="4"/>
                    </a:moveTo>
                    <a:cubicBezTo>
                      <a:pt x="0" y="7"/>
                      <a:pt x="2" y="9"/>
                      <a:pt x="5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2" y="9"/>
                      <a:pt x="24" y="7"/>
                      <a:pt x="24" y="4"/>
                    </a:cubicBezTo>
                    <a:cubicBezTo>
                      <a:pt x="24" y="2"/>
                      <a:pt x="22" y="0"/>
                      <a:pt x="2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Freeform 18"/>
              <p:cNvSpPr>
                <a:spLocks/>
              </p:cNvSpPr>
              <p:nvPr/>
            </p:nvSpPr>
            <p:spPr bwMode="auto">
              <a:xfrm>
                <a:off x="80" y="140"/>
                <a:ext cx="57" cy="21"/>
              </a:xfrm>
              <a:custGeom>
                <a:avLst/>
                <a:gdLst>
                  <a:gd name="T0" fmla="*/ 20 w 24"/>
                  <a:gd name="T1" fmla="*/ 0 h 9"/>
                  <a:gd name="T2" fmla="*/ 5 w 24"/>
                  <a:gd name="T3" fmla="*/ 0 h 9"/>
                  <a:gd name="T4" fmla="*/ 0 w 24"/>
                  <a:gd name="T5" fmla="*/ 4 h 9"/>
                  <a:gd name="T6" fmla="*/ 5 w 24"/>
                  <a:gd name="T7" fmla="*/ 9 h 9"/>
                  <a:gd name="T8" fmla="*/ 20 w 24"/>
                  <a:gd name="T9" fmla="*/ 9 h 9"/>
                  <a:gd name="T10" fmla="*/ 24 w 24"/>
                  <a:gd name="T11" fmla="*/ 4 h 9"/>
                  <a:gd name="T12" fmla="*/ 20 w 24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9">
                    <a:moveTo>
                      <a:pt x="20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5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2" y="9"/>
                      <a:pt x="24" y="7"/>
                      <a:pt x="24" y="4"/>
                    </a:cubicBezTo>
                    <a:cubicBezTo>
                      <a:pt x="24" y="2"/>
                      <a:pt x="22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6" name="组合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4210927" y="3153557"/>
            <a:ext cx="1033279" cy="1033278"/>
            <a:chOff x="4189658" y="3219774"/>
            <a:chExt cx="1033279" cy="1033278"/>
          </a:xfrm>
        </p:grpSpPr>
        <p:sp>
          <p:nvSpPr>
            <p:cNvPr id="71" name="Freeform 181"/>
            <p:cNvSpPr/>
            <p:nvPr/>
          </p:nvSpPr>
          <p:spPr>
            <a:xfrm>
              <a:off x="4189658" y="3219774"/>
              <a:ext cx="1033279" cy="1033278"/>
            </a:xfrm>
            <a:custGeom>
              <a:avLst/>
              <a:gdLst>
                <a:gd name="connsiteX0" fmla="*/ 0 w 1343223"/>
                <a:gd name="connsiteY0" fmla="*/ 671612 h 1343223"/>
                <a:gd name="connsiteX1" fmla="*/ 671612 w 1343223"/>
                <a:gd name="connsiteY1" fmla="*/ 0 h 1343223"/>
                <a:gd name="connsiteX2" fmla="*/ 1343224 w 1343223"/>
                <a:gd name="connsiteY2" fmla="*/ 671612 h 1343223"/>
                <a:gd name="connsiteX3" fmla="*/ 671612 w 1343223"/>
                <a:gd name="connsiteY3" fmla="*/ 1343224 h 1343223"/>
                <a:gd name="connsiteX4" fmla="*/ 0 w 1343223"/>
                <a:gd name="connsiteY4" fmla="*/ 671612 h 1343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223" h="1343223">
                  <a:moveTo>
                    <a:pt x="0" y="671612"/>
                  </a:moveTo>
                  <a:cubicBezTo>
                    <a:pt x="0" y="300691"/>
                    <a:pt x="300691" y="0"/>
                    <a:pt x="671612" y="0"/>
                  </a:cubicBezTo>
                  <a:cubicBezTo>
                    <a:pt x="1042533" y="0"/>
                    <a:pt x="1343224" y="300691"/>
                    <a:pt x="1343224" y="671612"/>
                  </a:cubicBezTo>
                  <a:cubicBezTo>
                    <a:pt x="1343224" y="1042533"/>
                    <a:pt x="1042533" y="1343224"/>
                    <a:pt x="671612" y="1343224"/>
                  </a:cubicBezTo>
                  <a:cubicBezTo>
                    <a:pt x="300691" y="1343224"/>
                    <a:pt x="0" y="1042533"/>
                    <a:pt x="0" y="671612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b="1">
                <a:solidFill>
                  <a:prstClr val="white"/>
                </a:solidFill>
                <a:sym typeface="Arial" panose="020B0604020202020204" pitchFamily="34" charset="0"/>
              </a:endParaRPr>
            </a:p>
          </p:txBody>
        </p:sp>
        <p:grpSp>
          <p:nvGrpSpPr>
            <p:cNvPr id="72" name="Group 19"/>
            <p:cNvGrpSpPr>
              <a:grpSpLocks/>
            </p:cNvGrpSpPr>
            <p:nvPr/>
          </p:nvGrpSpPr>
          <p:grpSpPr bwMode="auto">
            <a:xfrm>
              <a:off x="4501071" y="3575506"/>
              <a:ext cx="336919" cy="338347"/>
              <a:chOff x="0" y="0"/>
              <a:chExt cx="236" cy="237"/>
            </a:xfrm>
            <a:solidFill>
              <a:schemeClr val="bg1"/>
            </a:solidFill>
          </p:grpSpPr>
          <p:sp>
            <p:nvSpPr>
              <p:cNvPr id="73" name="Freeform 20"/>
              <p:cNvSpPr>
                <a:spLocks noEditPoints="1"/>
              </p:cNvSpPr>
              <p:nvPr/>
            </p:nvSpPr>
            <p:spPr bwMode="auto">
              <a:xfrm>
                <a:off x="63" y="64"/>
                <a:ext cx="109" cy="109"/>
              </a:xfrm>
              <a:custGeom>
                <a:avLst/>
                <a:gdLst>
                  <a:gd name="T0" fmla="*/ 40 w 46"/>
                  <a:gd name="T1" fmla="*/ 1 h 46"/>
                  <a:gd name="T2" fmla="*/ 13 w 46"/>
                  <a:gd name="T3" fmla="*/ 10 h 46"/>
                  <a:gd name="T4" fmla="*/ 13 w 46"/>
                  <a:gd name="T5" fmla="*/ 10 h 46"/>
                  <a:gd name="T6" fmla="*/ 12 w 46"/>
                  <a:gd name="T7" fmla="*/ 11 h 46"/>
                  <a:gd name="T8" fmla="*/ 12 w 46"/>
                  <a:gd name="T9" fmla="*/ 11 h 46"/>
                  <a:gd name="T10" fmla="*/ 11 w 46"/>
                  <a:gd name="T11" fmla="*/ 11 h 46"/>
                  <a:gd name="T12" fmla="*/ 11 w 46"/>
                  <a:gd name="T13" fmla="*/ 12 h 46"/>
                  <a:gd name="T14" fmla="*/ 11 w 46"/>
                  <a:gd name="T15" fmla="*/ 12 h 46"/>
                  <a:gd name="T16" fmla="*/ 10 w 46"/>
                  <a:gd name="T17" fmla="*/ 13 h 46"/>
                  <a:gd name="T18" fmla="*/ 10 w 46"/>
                  <a:gd name="T19" fmla="*/ 13 h 46"/>
                  <a:gd name="T20" fmla="*/ 0 w 46"/>
                  <a:gd name="T21" fmla="*/ 40 h 46"/>
                  <a:gd name="T22" fmla="*/ 1 w 46"/>
                  <a:gd name="T23" fmla="*/ 45 h 46"/>
                  <a:gd name="T24" fmla="*/ 4 w 46"/>
                  <a:gd name="T25" fmla="*/ 46 h 46"/>
                  <a:gd name="T26" fmla="*/ 6 w 46"/>
                  <a:gd name="T27" fmla="*/ 46 h 46"/>
                  <a:gd name="T28" fmla="*/ 33 w 46"/>
                  <a:gd name="T29" fmla="*/ 36 h 46"/>
                  <a:gd name="T30" fmla="*/ 33 w 46"/>
                  <a:gd name="T31" fmla="*/ 36 h 46"/>
                  <a:gd name="T32" fmla="*/ 34 w 46"/>
                  <a:gd name="T33" fmla="*/ 35 h 46"/>
                  <a:gd name="T34" fmla="*/ 34 w 46"/>
                  <a:gd name="T35" fmla="*/ 35 h 46"/>
                  <a:gd name="T36" fmla="*/ 35 w 46"/>
                  <a:gd name="T37" fmla="*/ 35 h 46"/>
                  <a:gd name="T38" fmla="*/ 35 w 46"/>
                  <a:gd name="T39" fmla="*/ 34 h 46"/>
                  <a:gd name="T40" fmla="*/ 35 w 46"/>
                  <a:gd name="T41" fmla="*/ 34 h 46"/>
                  <a:gd name="T42" fmla="*/ 36 w 46"/>
                  <a:gd name="T43" fmla="*/ 33 h 46"/>
                  <a:gd name="T44" fmla="*/ 36 w 46"/>
                  <a:gd name="T45" fmla="*/ 33 h 46"/>
                  <a:gd name="T46" fmla="*/ 45 w 46"/>
                  <a:gd name="T47" fmla="*/ 6 h 46"/>
                  <a:gd name="T48" fmla="*/ 44 w 46"/>
                  <a:gd name="T49" fmla="*/ 2 h 46"/>
                  <a:gd name="T50" fmla="*/ 40 w 46"/>
                  <a:gd name="T51" fmla="*/ 1 h 46"/>
                  <a:gd name="T52" fmla="*/ 12 w 46"/>
                  <a:gd name="T53" fmla="*/ 34 h 46"/>
                  <a:gd name="T54" fmla="*/ 16 w 46"/>
                  <a:gd name="T55" fmla="*/ 22 h 46"/>
                  <a:gd name="T56" fmla="*/ 24 w 46"/>
                  <a:gd name="T57" fmla="*/ 30 h 46"/>
                  <a:gd name="T58" fmla="*/ 12 w 46"/>
                  <a:gd name="T59" fmla="*/ 3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6" h="46">
                    <a:moveTo>
                      <a:pt x="40" y="1"/>
                    </a:move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2" y="10"/>
                      <a:pt x="12" y="11"/>
                      <a:pt x="12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1" y="11"/>
                      <a:pt x="11" y="11"/>
                    </a:cubicBezTo>
                    <a:cubicBezTo>
                      <a:pt x="11" y="11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0" y="12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2"/>
                      <a:pt x="0" y="43"/>
                      <a:pt x="1" y="45"/>
                    </a:cubicBezTo>
                    <a:cubicBezTo>
                      <a:pt x="2" y="45"/>
                      <a:pt x="3" y="46"/>
                      <a:pt x="4" y="46"/>
                    </a:cubicBezTo>
                    <a:cubicBezTo>
                      <a:pt x="5" y="46"/>
                      <a:pt x="5" y="46"/>
                      <a:pt x="6" y="46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4" y="36"/>
                      <a:pt x="34" y="35"/>
                      <a:pt x="34" y="35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4" y="35"/>
                      <a:pt x="35" y="35"/>
                      <a:pt x="35" y="35"/>
                    </a:cubicBezTo>
                    <a:cubicBezTo>
                      <a:pt x="35" y="35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6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6" y="4"/>
                      <a:pt x="46" y="3"/>
                      <a:pt x="44" y="2"/>
                    </a:cubicBezTo>
                    <a:cubicBezTo>
                      <a:pt x="43" y="0"/>
                      <a:pt x="42" y="0"/>
                      <a:pt x="40" y="1"/>
                    </a:cubicBezTo>
                    <a:moveTo>
                      <a:pt x="12" y="34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24" y="30"/>
                      <a:pt x="24" y="30"/>
                      <a:pt x="24" y="30"/>
                    </a:cubicBezTo>
                    <a:lnTo>
                      <a:pt x="12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Freeform 21"/>
              <p:cNvSpPr>
                <a:spLocks noEditPoints="1"/>
              </p:cNvSpPr>
              <p:nvPr/>
            </p:nvSpPr>
            <p:spPr bwMode="auto">
              <a:xfrm>
                <a:off x="0" y="0"/>
                <a:ext cx="236" cy="237"/>
              </a:xfrm>
              <a:custGeom>
                <a:avLst/>
                <a:gdLst>
                  <a:gd name="T0" fmla="*/ 81 w 100"/>
                  <a:gd name="T1" fmla="*/ 0 h 100"/>
                  <a:gd name="T2" fmla="*/ 18 w 100"/>
                  <a:gd name="T3" fmla="*/ 0 h 100"/>
                  <a:gd name="T4" fmla="*/ 0 w 100"/>
                  <a:gd name="T5" fmla="*/ 18 h 100"/>
                  <a:gd name="T6" fmla="*/ 0 w 100"/>
                  <a:gd name="T7" fmla="*/ 82 h 100"/>
                  <a:gd name="T8" fmla="*/ 18 w 100"/>
                  <a:gd name="T9" fmla="*/ 100 h 100"/>
                  <a:gd name="T10" fmla="*/ 81 w 100"/>
                  <a:gd name="T11" fmla="*/ 100 h 100"/>
                  <a:gd name="T12" fmla="*/ 85 w 100"/>
                  <a:gd name="T13" fmla="*/ 100 h 100"/>
                  <a:gd name="T14" fmla="*/ 100 w 100"/>
                  <a:gd name="T15" fmla="*/ 82 h 100"/>
                  <a:gd name="T16" fmla="*/ 100 w 100"/>
                  <a:gd name="T17" fmla="*/ 18 h 100"/>
                  <a:gd name="T18" fmla="*/ 81 w 100"/>
                  <a:gd name="T19" fmla="*/ 0 h 100"/>
                  <a:gd name="T20" fmla="*/ 92 w 100"/>
                  <a:gd name="T21" fmla="*/ 82 h 100"/>
                  <a:gd name="T22" fmla="*/ 84 w 100"/>
                  <a:gd name="T23" fmla="*/ 91 h 100"/>
                  <a:gd name="T24" fmla="*/ 81 w 100"/>
                  <a:gd name="T25" fmla="*/ 92 h 100"/>
                  <a:gd name="T26" fmla="*/ 18 w 100"/>
                  <a:gd name="T27" fmla="*/ 92 h 100"/>
                  <a:gd name="T28" fmla="*/ 8 w 100"/>
                  <a:gd name="T29" fmla="*/ 82 h 100"/>
                  <a:gd name="T30" fmla="*/ 8 w 100"/>
                  <a:gd name="T31" fmla="*/ 18 h 100"/>
                  <a:gd name="T32" fmla="*/ 18 w 100"/>
                  <a:gd name="T33" fmla="*/ 8 h 100"/>
                  <a:gd name="T34" fmla="*/ 81 w 100"/>
                  <a:gd name="T35" fmla="*/ 8 h 100"/>
                  <a:gd name="T36" fmla="*/ 92 w 100"/>
                  <a:gd name="T37" fmla="*/ 18 h 100"/>
                  <a:gd name="T38" fmla="*/ 92 w 100"/>
                  <a:gd name="T3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0" h="100">
                    <a:moveTo>
                      <a:pt x="81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2"/>
                      <a:pt x="8" y="100"/>
                      <a:pt x="18" y="100"/>
                    </a:cubicBezTo>
                    <a:cubicBezTo>
                      <a:pt x="81" y="100"/>
                      <a:pt x="81" y="100"/>
                      <a:pt x="81" y="100"/>
                    </a:cubicBezTo>
                    <a:cubicBezTo>
                      <a:pt x="83" y="100"/>
                      <a:pt x="84" y="100"/>
                      <a:pt x="85" y="100"/>
                    </a:cubicBezTo>
                    <a:cubicBezTo>
                      <a:pt x="94" y="98"/>
                      <a:pt x="100" y="90"/>
                      <a:pt x="100" y="82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8"/>
                      <a:pt x="92" y="0"/>
                      <a:pt x="81" y="0"/>
                    </a:cubicBezTo>
                    <a:moveTo>
                      <a:pt x="92" y="82"/>
                    </a:moveTo>
                    <a:cubicBezTo>
                      <a:pt x="92" y="86"/>
                      <a:pt x="88" y="90"/>
                      <a:pt x="84" y="91"/>
                    </a:cubicBezTo>
                    <a:cubicBezTo>
                      <a:pt x="83" y="92"/>
                      <a:pt x="82" y="92"/>
                      <a:pt x="81" y="92"/>
                    </a:cubicBezTo>
                    <a:cubicBezTo>
                      <a:pt x="18" y="92"/>
                      <a:pt x="18" y="92"/>
                      <a:pt x="18" y="92"/>
                    </a:cubicBezTo>
                    <a:cubicBezTo>
                      <a:pt x="13" y="92"/>
                      <a:pt x="8" y="87"/>
                      <a:pt x="8" y="8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3"/>
                      <a:pt x="13" y="8"/>
                      <a:pt x="18" y="8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7" y="8"/>
                      <a:pt x="92" y="13"/>
                      <a:pt x="92" y="18"/>
                    </a:cubicBezTo>
                    <a:lnTo>
                      <a:pt x="92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5" name="任意多边形 7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3500000">
            <a:off x="4469898" y="2625860"/>
            <a:ext cx="1199182" cy="56557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6" name="任意多边形 7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8100000">
            <a:off x="4534733" y="4597680"/>
            <a:ext cx="1199183" cy="56557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任意多边形 7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2700000">
            <a:off x="6559516" y="4594504"/>
            <a:ext cx="1199182" cy="56557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8" name="任意多边形 7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8900000">
            <a:off x="6559519" y="2630928"/>
            <a:ext cx="1199183" cy="56557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07038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4688 -0.08172 L 4.79167E-6 2.96296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407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169 0.19445 L 1.25E-6 -3.7037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972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169 -0.20463 L 1.25E-6 2.59259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1023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325 0.09306 L 6.25E-7 -4.07407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9" y="-465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638 -0.09977 L 6.25E-7 -1.48148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497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6614 0.11574 L -3.75E-6 2.96296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-578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138 0.00046 L -3.54167E-6 3.7037E-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90" y="-23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367 -0.00069 L -4.16667E-7 -3.7037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animBg="1"/>
      <p:bldP spid="7" grpId="1" animBg="1"/>
      <p:bldP spid="51" grpId="0"/>
      <p:bldP spid="52" grpId="0"/>
      <p:bldP spid="53" grpId="0"/>
      <p:bldP spid="54" grpId="0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 HERE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任意多边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六边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1529552" y="2036619"/>
            <a:ext cx="1976766" cy="1704109"/>
          </a:xfrm>
          <a:prstGeom prst="hexagon">
            <a:avLst>
              <a:gd name="adj" fmla="val 29545"/>
              <a:gd name="vf" fmla="val 115470"/>
            </a:avLst>
          </a:prstGeom>
          <a:blipFill dpi="0" rotWithShape="0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六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4536346" y="1743276"/>
            <a:ext cx="2657322" cy="2290796"/>
          </a:xfrm>
          <a:prstGeom prst="hexagon">
            <a:avLst>
              <a:gd name="adj" fmla="val 29545"/>
              <a:gd name="vf" fmla="val 115470"/>
            </a:avLst>
          </a:prstGeom>
          <a:blipFill dpi="0" rotWithShape="0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六边形 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8223697" y="2036620"/>
            <a:ext cx="1976766" cy="1704109"/>
          </a:xfrm>
          <a:prstGeom prst="hexagon">
            <a:avLst>
              <a:gd name="adj" fmla="val 29545"/>
              <a:gd name="vf" fmla="val 115470"/>
            </a:avLst>
          </a:prstGeom>
          <a:blipFill dpi="0" rotWithShape="0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9" name="组合 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1407229" y="4383289"/>
            <a:ext cx="2221415" cy="952566"/>
            <a:chOff x="2317117" y="2062784"/>
            <a:chExt cx="3997789" cy="952566"/>
          </a:xfrm>
        </p:grpSpPr>
        <p:sp>
          <p:nvSpPr>
            <p:cNvPr id="10" name="矩形 9"/>
            <p:cNvSpPr/>
            <p:nvPr/>
          </p:nvSpPr>
          <p:spPr>
            <a:xfrm>
              <a:off x="3090348" y="2062784"/>
              <a:ext cx="24513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EAB236"/>
                  </a:solidFill>
                  <a:latin typeface="Helvetica" panose="020B0604020202020204" pitchFamily="34" charset="0"/>
                </a:rPr>
                <a:t>Your Title Here</a:t>
              </a:r>
              <a:endParaRPr lang="zh-CN" altLang="en-US" sz="1400" dirty="0">
                <a:solidFill>
                  <a:srgbClr val="EAB236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317117" y="2415186"/>
              <a:ext cx="3997789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 before economically sound meta-services. </a:t>
              </a:r>
              <a:endParaRPr lang="zh-CN" altLang="en-US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4754302" y="4691066"/>
            <a:ext cx="2221415" cy="952566"/>
            <a:chOff x="2317117" y="2062784"/>
            <a:chExt cx="3997789" cy="952566"/>
          </a:xfrm>
        </p:grpSpPr>
        <p:sp>
          <p:nvSpPr>
            <p:cNvPr id="13" name="矩形 12"/>
            <p:cNvSpPr/>
            <p:nvPr/>
          </p:nvSpPr>
          <p:spPr>
            <a:xfrm>
              <a:off x="3090348" y="2062784"/>
              <a:ext cx="24513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EAB236"/>
                  </a:solidFill>
                  <a:latin typeface="Helvetica" panose="020B0604020202020204" pitchFamily="34" charset="0"/>
                </a:rPr>
                <a:t>Your Title Here</a:t>
              </a:r>
              <a:endParaRPr lang="zh-CN" altLang="en-US" sz="1400" dirty="0">
                <a:solidFill>
                  <a:srgbClr val="EAB236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317117" y="2415186"/>
              <a:ext cx="3997789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 before economically sound meta-services. </a:t>
              </a:r>
              <a:endParaRPr lang="zh-CN" altLang="en-US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组合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8101375" y="4383289"/>
            <a:ext cx="2221415" cy="952566"/>
            <a:chOff x="2317117" y="2062784"/>
            <a:chExt cx="3997789" cy="952566"/>
          </a:xfrm>
        </p:grpSpPr>
        <p:sp>
          <p:nvSpPr>
            <p:cNvPr id="16" name="矩形 15"/>
            <p:cNvSpPr/>
            <p:nvPr/>
          </p:nvSpPr>
          <p:spPr>
            <a:xfrm>
              <a:off x="3090348" y="2062784"/>
              <a:ext cx="24513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EAB236"/>
                  </a:solidFill>
                  <a:latin typeface="Helvetica" panose="020B0604020202020204" pitchFamily="34" charset="0"/>
                </a:rPr>
                <a:t>Your Title Here</a:t>
              </a:r>
              <a:endParaRPr lang="zh-CN" altLang="en-US" sz="1400" dirty="0">
                <a:solidFill>
                  <a:srgbClr val="EAB236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317117" y="2415186"/>
              <a:ext cx="3997789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 before economically sound meta-services. </a:t>
              </a:r>
              <a:endParaRPr lang="zh-CN" altLang="en-US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18" name="任意多边形 1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2600000">
            <a:off x="2563521" y="1916832"/>
            <a:ext cx="96938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2600000">
            <a:off x="9158573" y="1916832"/>
            <a:ext cx="96938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2600000">
            <a:off x="5846490" y="1624756"/>
            <a:ext cx="1435089" cy="145996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47392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5443 -0.05486 L 0 1.11111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273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5443 -0.05486 L 0 1.11111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273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5443 -0.05486 L 0 1.11111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273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animBg="1"/>
      <p:bldP spid="7" grpId="1" animBg="1"/>
      <p:bldP spid="4" grpId="0" animBg="1"/>
      <p:bldP spid="6" grpId="0" animBg="1"/>
      <p:bldP spid="8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 HERE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任意多边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Group 3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1367398" y="1770068"/>
            <a:ext cx="3518503" cy="4498662"/>
            <a:chOff x="6861512" y="1531261"/>
            <a:chExt cx="4079486" cy="5215919"/>
          </a:xfrm>
          <a:gradFill>
            <a:gsLst>
              <a:gs pos="0">
                <a:srgbClr val="F0C76A"/>
              </a:gs>
              <a:gs pos="100000">
                <a:srgbClr val="CC6F62"/>
              </a:gs>
            </a:gsLst>
            <a:lin ang="2400000" scaled="0"/>
          </a:gradFill>
        </p:grpSpPr>
        <p:sp>
          <p:nvSpPr>
            <p:cNvPr id="6" name="Freeform 33"/>
            <p:cNvSpPr>
              <a:spLocks/>
            </p:cNvSpPr>
            <p:nvPr/>
          </p:nvSpPr>
          <p:spPr bwMode="auto">
            <a:xfrm rot="20192702" flipH="1">
              <a:off x="8996650" y="1920344"/>
              <a:ext cx="781902" cy="649063"/>
            </a:xfrm>
            <a:custGeom>
              <a:avLst/>
              <a:gdLst>
                <a:gd name="T0" fmla="*/ 167 w 196"/>
                <a:gd name="T1" fmla="*/ 142 h 163"/>
                <a:gd name="T2" fmla="*/ 170 w 196"/>
                <a:gd name="T3" fmla="*/ 48 h 163"/>
                <a:gd name="T4" fmla="*/ 167 w 196"/>
                <a:gd name="T5" fmla="*/ 57 h 163"/>
                <a:gd name="T6" fmla="*/ 75 w 196"/>
                <a:gd name="T7" fmla="*/ 3 h 163"/>
                <a:gd name="T8" fmla="*/ 0 w 196"/>
                <a:gd name="T9" fmla="*/ 26 h 163"/>
                <a:gd name="T10" fmla="*/ 20 w 196"/>
                <a:gd name="T11" fmla="*/ 60 h 163"/>
                <a:gd name="T12" fmla="*/ 77 w 196"/>
                <a:gd name="T13" fmla="*/ 124 h 163"/>
                <a:gd name="T14" fmla="*/ 119 w 196"/>
                <a:gd name="T15" fmla="*/ 134 h 163"/>
                <a:gd name="T16" fmla="*/ 102 w 196"/>
                <a:gd name="T17" fmla="*/ 139 h 163"/>
                <a:gd name="T18" fmla="*/ 161 w 196"/>
                <a:gd name="T19" fmla="*/ 163 h 163"/>
                <a:gd name="T20" fmla="*/ 81 w 196"/>
                <a:gd name="T21" fmla="*/ 35 h 163"/>
                <a:gd name="T22" fmla="*/ 167 w 196"/>
                <a:gd name="T23" fmla="*/ 14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6" h="163">
                  <a:moveTo>
                    <a:pt x="167" y="142"/>
                  </a:moveTo>
                  <a:cubicBezTo>
                    <a:pt x="167" y="142"/>
                    <a:pt x="196" y="98"/>
                    <a:pt x="170" y="48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7" y="57"/>
                    <a:pt x="152" y="0"/>
                    <a:pt x="75" y="3"/>
                  </a:cubicBezTo>
                  <a:cubicBezTo>
                    <a:pt x="21" y="6"/>
                    <a:pt x="0" y="26"/>
                    <a:pt x="0" y="26"/>
                  </a:cubicBezTo>
                  <a:cubicBezTo>
                    <a:pt x="0" y="26"/>
                    <a:pt x="19" y="23"/>
                    <a:pt x="20" y="60"/>
                  </a:cubicBezTo>
                  <a:cubicBezTo>
                    <a:pt x="21" y="81"/>
                    <a:pt x="43" y="116"/>
                    <a:pt x="77" y="124"/>
                  </a:cubicBezTo>
                  <a:cubicBezTo>
                    <a:pt x="111" y="131"/>
                    <a:pt x="119" y="134"/>
                    <a:pt x="119" y="134"/>
                  </a:cubicBezTo>
                  <a:cubicBezTo>
                    <a:pt x="102" y="139"/>
                    <a:pt x="102" y="139"/>
                    <a:pt x="102" y="139"/>
                  </a:cubicBezTo>
                  <a:cubicBezTo>
                    <a:pt x="102" y="139"/>
                    <a:pt x="159" y="140"/>
                    <a:pt x="161" y="163"/>
                  </a:cubicBezTo>
                  <a:cubicBezTo>
                    <a:pt x="161" y="163"/>
                    <a:pt x="157" y="56"/>
                    <a:pt x="81" y="35"/>
                  </a:cubicBezTo>
                  <a:cubicBezTo>
                    <a:pt x="81" y="35"/>
                    <a:pt x="153" y="45"/>
                    <a:pt x="167" y="1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" name="Freeform 36"/>
            <p:cNvSpPr>
              <a:spLocks/>
            </p:cNvSpPr>
            <p:nvPr/>
          </p:nvSpPr>
          <p:spPr bwMode="auto">
            <a:xfrm rot="1695130">
              <a:off x="10373996" y="2670521"/>
              <a:ext cx="369825" cy="474643"/>
            </a:xfrm>
            <a:custGeom>
              <a:avLst/>
              <a:gdLst>
                <a:gd name="T0" fmla="*/ 4 w 79"/>
                <a:gd name="T1" fmla="*/ 55 h 101"/>
                <a:gd name="T2" fmla="*/ 37 w 79"/>
                <a:gd name="T3" fmla="*/ 10 h 101"/>
                <a:gd name="T4" fmla="*/ 77 w 79"/>
                <a:gd name="T5" fmla="*/ 5 h 101"/>
                <a:gd name="T6" fmla="*/ 75 w 79"/>
                <a:gd name="T7" fmla="*/ 25 h 101"/>
                <a:gd name="T8" fmla="*/ 61 w 79"/>
                <a:gd name="T9" fmla="*/ 67 h 101"/>
                <a:gd name="T10" fmla="*/ 43 w 79"/>
                <a:gd name="T11" fmla="*/ 81 h 101"/>
                <a:gd name="T12" fmla="*/ 52 w 79"/>
                <a:gd name="T13" fmla="*/ 80 h 101"/>
                <a:gd name="T14" fmla="*/ 30 w 79"/>
                <a:gd name="T15" fmla="*/ 101 h 101"/>
                <a:gd name="T16" fmla="*/ 27 w 79"/>
                <a:gd name="T17" fmla="*/ 87 h 101"/>
                <a:gd name="T18" fmla="*/ 48 w 79"/>
                <a:gd name="T19" fmla="*/ 20 h 101"/>
                <a:gd name="T20" fmla="*/ 18 w 79"/>
                <a:gd name="T21" fmla="*/ 91 h 101"/>
                <a:gd name="T22" fmla="*/ 1 w 79"/>
                <a:gd name="T23" fmla="*/ 51 h 101"/>
                <a:gd name="T24" fmla="*/ 4 w 79"/>
                <a:gd name="T25" fmla="*/ 5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01">
                  <a:moveTo>
                    <a:pt x="4" y="55"/>
                  </a:moveTo>
                  <a:cubicBezTo>
                    <a:pt x="4" y="55"/>
                    <a:pt x="0" y="25"/>
                    <a:pt x="37" y="10"/>
                  </a:cubicBezTo>
                  <a:cubicBezTo>
                    <a:pt x="63" y="0"/>
                    <a:pt x="77" y="5"/>
                    <a:pt x="77" y="5"/>
                  </a:cubicBezTo>
                  <a:cubicBezTo>
                    <a:pt x="77" y="5"/>
                    <a:pt x="67" y="7"/>
                    <a:pt x="75" y="25"/>
                  </a:cubicBezTo>
                  <a:cubicBezTo>
                    <a:pt x="79" y="35"/>
                    <a:pt x="76" y="57"/>
                    <a:pt x="61" y="67"/>
                  </a:cubicBezTo>
                  <a:cubicBezTo>
                    <a:pt x="47" y="78"/>
                    <a:pt x="43" y="81"/>
                    <a:pt x="43" y="81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80"/>
                    <a:pt x="29" y="91"/>
                    <a:pt x="30" y="101"/>
                  </a:cubicBezTo>
                  <a:cubicBezTo>
                    <a:pt x="28" y="97"/>
                    <a:pt x="28" y="92"/>
                    <a:pt x="27" y="87"/>
                  </a:cubicBezTo>
                  <a:cubicBezTo>
                    <a:pt x="24" y="59"/>
                    <a:pt x="33" y="34"/>
                    <a:pt x="48" y="20"/>
                  </a:cubicBezTo>
                  <a:cubicBezTo>
                    <a:pt x="30" y="31"/>
                    <a:pt x="14" y="52"/>
                    <a:pt x="18" y="91"/>
                  </a:cubicBezTo>
                  <a:cubicBezTo>
                    <a:pt x="11" y="85"/>
                    <a:pt x="0" y="71"/>
                    <a:pt x="1" y="51"/>
                  </a:cubicBezTo>
                  <a:lnTo>
                    <a:pt x="4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" name="Freeform 30"/>
            <p:cNvSpPr>
              <a:spLocks/>
            </p:cNvSpPr>
            <p:nvPr/>
          </p:nvSpPr>
          <p:spPr bwMode="auto">
            <a:xfrm rot="19798984">
              <a:off x="9589356" y="1775933"/>
              <a:ext cx="1351642" cy="1016047"/>
            </a:xfrm>
            <a:custGeom>
              <a:avLst/>
              <a:gdLst>
                <a:gd name="T0" fmla="*/ 9 w 246"/>
                <a:gd name="T1" fmla="*/ 121 h 185"/>
                <a:gd name="T2" fmla="*/ 73 w 246"/>
                <a:gd name="T3" fmla="*/ 31 h 185"/>
                <a:gd name="T4" fmla="*/ 69 w 246"/>
                <a:gd name="T5" fmla="*/ 42 h 185"/>
                <a:gd name="T6" fmla="*/ 192 w 246"/>
                <a:gd name="T7" fmla="*/ 58 h 185"/>
                <a:gd name="T8" fmla="*/ 246 w 246"/>
                <a:gd name="T9" fmla="*/ 133 h 185"/>
                <a:gd name="T10" fmla="*/ 203 w 246"/>
                <a:gd name="T11" fmla="*/ 150 h 185"/>
                <a:gd name="T12" fmla="*/ 105 w 246"/>
                <a:gd name="T13" fmla="*/ 168 h 185"/>
                <a:gd name="T14" fmla="*/ 59 w 246"/>
                <a:gd name="T15" fmla="*/ 147 h 185"/>
                <a:gd name="T16" fmla="*/ 71 w 246"/>
                <a:gd name="T17" fmla="*/ 164 h 185"/>
                <a:gd name="T18" fmla="*/ 0 w 246"/>
                <a:gd name="T19" fmla="*/ 145 h 185"/>
                <a:gd name="T20" fmla="*/ 165 w 246"/>
                <a:gd name="T21" fmla="*/ 83 h 185"/>
                <a:gd name="T22" fmla="*/ 9 w 246"/>
                <a:gd name="T23" fmla="*/ 12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" h="185">
                  <a:moveTo>
                    <a:pt x="9" y="121"/>
                  </a:moveTo>
                  <a:cubicBezTo>
                    <a:pt x="9" y="121"/>
                    <a:pt x="14" y="59"/>
                    <a:pt x="73" y="31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2"/>
                    <a:pt x="124" y="0"/>
                    <a:pt x="192" y="58"/>
                  </a:cubicBezTo>
                  <a:cubicBezTo>
                    <a:pt x="241" y="99"/>
                    <a:pt x="246" y="133"/>
                    <a:pt x="246" y="133"/>
                  </a:cubicBezTo>
                  <a:cubicBezTo>
                    <a:pt x="246" y="133"/>
                    <a:pt x="230" y="116"/>
                    <a:pt x="203" y="150"/>
                  </a:cubicBezTo>
                  <a:cubicBezTo>
                    <a:pt x="187" y="169"/>
                    <a:pt x="142" y="185"/>
                    <a:pt x="105" y="168"/>
                  </a:cubicBezTo>
                  <a:cubicBezTo>
                    <a:pt x="68" y="151"/>
                    <a:pt x="59" y="147"/>
                    <a:pt x="59" y="147"/>
                  </a:cubicBezTo>
                  <a:cubicBezTo>
                    <a:pt x="71" y="164"/>
                    <a:pt x="71" y="164"/>
                    <a:pt x="71" y="164"/>
                  </a:cubicBezTo>
                  <a:cubicBezTo>
                    <a:pt x="71" y="164"/>
                    <a:pt x="17" y="124"/>
                    <a:pt x="0" y="145"/>
                  </a:cubicBezTo>
                  <a:cubicBezTo>
                    <a:pt x="0" y="145"/>
                    <a:pt x="79" y="49"/>
                    <a:pt x="165" y="83"/>
                  </a:cubicBezTo>
                  <a:cubicBezTo>
                    <a:pt x="165" y="83"/>
                    <a:pt x="91" y="41"/>
                    <a:pt x="9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36"/>
            <p:cNvSpPr>
              <a:spLocks/>
            </p:cNvSpPr>
            <p:nvPr/>
          </p:nvSpPr>
          <p:spPr bwMode="auto">
            <a:xfrm rot="20742510">
              <a:off x="8449623" y="3313795"/>
              <a:ext cx="369825" cy="474643"/>
            </a:xfrm>
            <a:custGeom>
              <a:avLst/>
              <a:gdLst>
                <a:gd name="T0" fmla="*/ 4 w 79"/>
                <a:gd name="T1" fmla="*/ 55 h 101"/>
                <a:gd name="T2" fmla="*/ 37 w 79"/>
                <a:gd name="T3" fmla="*/ 10 h 101"/>
                <a:gd name="T4" fmla="*/ 77 w 79"/>
                <a:gd name="T5" fmla="*/ 5 h 101"/>
                <a:gd name="T6" fmla="*/ 75 w 79"/>
                <a:gd name="T7" fmla="*/ 25 h 101"/>
                <a:gd name="T8" fmla="*/ 61 w 79"/>
                <a:gd name="T9" fmla="*/ 67 h 101"/>
                <a:gd name="T10" fmla="*/ 43 w 79"/>
                <a:gd name="T11" fmla="*/ 81 h 101"/>
                <a:gd name="T12" fmla="*/ 52 w 79"/>
                <a:gd name="T13" fmla="*/ 80 h 101"/>
                <a:gd name="T14" fmla="*/ 30 w 79"/>
                <a:gd name="T15" fmla="*/ 101 h 101"/>
                <a:gd name="T16" fmla="*/ 27 w 79"/>
                <a:gd name="T17" fmla="*/ 87 h 101"/>
                <a:gd name="T18" fmla="*/ 48 w 79"/>
                <a:gd name="T19" fmla="*/ 20 h 101"/>
                <a:gd name="T20" fmla="*/ 18 w 79"/>
                <a:gd name="T21" fmla="*/ 91 h 101"/>
                <a:gd name="T22" fmla="*/ 1 w 79"/>
                <a:gd name="T23" fmla="*/ 51 h 101"/>
                <a:gd name="T24" fmla="*/ 4 w 79"/>
                <a:gd name="T25" fmla="*/ 5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01">
                  <a:moveTo>
                    <a:pt x="4" y="55"/>
                  </a:moveTo>
                  <a:cubicBezTo>
                    <a:pt x="4" y="55"/>
                    <a:pt x="0" y="25"/>
                    <a:pt x="37" y="10"/>
                  </a:cubicBezTo>
                  <a:cubicBezTo>
                    <a:pt x="63" y="0"/>
                    <a:pt x="77" y="5"/>
                    <a:pt x="77" y="5"/>
                  </a:cubicBezTo>
                  <a:cubicBezTo>
                    <a:pt x="77" y="5"/>
                    <a:pt x="67" y="7"/>
                    <a:pt x="75" y="25"/>
                  </a:cubicBezTo>
                  <a:cubicBezTo>
                    <a:pt x="79" y="35"/>
                    <a:pt x="76" y="57"/>
                    <a:pt x="61" y="67"/>
                  </a:cubicBezTo>
                  <a:cubicBezTo>
                    <a:pt x="47" y="78"/>
                    <a:pt x="43" y="81"/>
                    <a:pt x="43" y="81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80"/>
                    <a:pt x="29" y="91"/>
                    <a:pt x="30" y="101"/>
                  </a:cubicBezTo>
                  <a:cubicBezTo>
                    <a:pt x="28" y="97"/>
                    <a:pt x="28" y="92"/>
                    <a:pt x="27" y="87"/>
                  </a:cubicBezTo>
                  <a:cubicBezTo>
                    <a:pt x="24" y="59"/>
                    <a:pt x="33" y="34"/>
                    <a:pt x="48" y="20"/>
                  </a:cubicBezTo>
                  <a:cubicBezTo>
                    <a:pt x="30" y="31"/>
                    <a:pt x="14" y="52"/>
                    <a:pt x="18" y="91"/>
                  </a:cubicBezTo>
                  <a:cubicBezTo>
                    <a:pt x="11" y="85"/>
                    <a:pt x="0" y="71"/>
                    <a:pt x="1" y="51"/>
                  </a:cubicBezTo>
                  <a:lnTo>
                    <a:pt x="4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" name="Freeform 30"/>
            <p:cNvSpPr>
              <a:spLocks/>
            </p:cNvSpPr>
            <p:nvPr/>
          </p:nvSpPr>
          <p:spPr bwMode="auto">
            <a:xfrm rot="1666479" flipH="1">
              <a:off x="7109750" y="1531261"/>
              <a:ext cx="1223410" cy="919653"/>
            </a:xfrm>
            <a:custGeom>
              <a:avLst/>
              <a:gdLst>
                <a:gd name="T0" fmla="*/ 9 w 246"/>
                <a:gd name="T1" fmla="*/ 121 h 185"/>
                <a:gd name="T2" fmla="*/ 73 w 246"/>
                <a:gd name="T3" fmla="*/ 31 h 185"/>
                <a:gd name="T4" fmla="*/ 69 w 246"/>
                <a:gd name="T5" fmla="*/ 42 h 185"/>
                <a:gd name="T6" fmla="*/ 192 w 246"/>
                <a:gd name="T7" fmla="*/ 58 h 185"/>
                <a:gd name="T8" fmla="*/ 246 w 246"/>
                <a:gd name="T9" fmla="*/ 133 h 185"/>
                <a:gd name="T10" fmla="*/ 203 w 246"/>
                <a:gd name="T11" fmla="*/ 150 h 185"/>
                <a:gd name="T12" fmla="*/ 105 w 246"/>
                <a:gd name="T13" fmla="*/ 168 h 185"/>
                <a:gd name="T14" fmla="*/ 59 w 246"/>
                <a:gd name="T15" fmla="*/ 147 h 185"/>
                <a:gd name="T16" fmla="*/ 71 w 246"/>
                <a:gd name="T17" fmla="*/ 164 h 185"/>
                <a:gd name="T18" fmla="*/ 0 w 246"/>
                <a:gd name="T19" fmla="*/ 145 h 185"/>
                <a:gd name="T20" fmla="*/ 165 w 246"/>
                <a:gd name="T21" fmla="*/ 83 h 185"/>
                <a:gd name="T22" fmla="*/ 9 w 246"/>
                <a:gd name="T23" fmla="*/ 12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" h="185">
                  <a:moveTo>
                    <a:pt x="9" y="121"/>
                  </a:moveTo>
                  <a:cubicBezTo>
                    <a:pt x="9" y="121"/>
                    <a:pt x="14" y="59"/>
                    <a:pt x="73" y="31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2"/>
                    <a:pt x="124" y="0"/>
                    <a:pt x="192" y="58"/>
                  </a:cubicBezTo>
                  <a:cubicBezTo>
                    <a:pt x="241" y="99"/>
                    <a:pt x="246" y="133"/>
                    <a:pt x="246" y="133"/>
                  </a:cubicBezTo>
                  <a:cubicBezTo>
                    <a:pt x="246" y="133"/>
                    <a:pt x="230" y="116"/>
                    <a:pt x="203" y="150"/>
                  </a:cubicBezTo>
                  <a:cubicBezTo>
                    <a:pt x="187" y="169"/>
                    <a:pt x="142" y="185"/>
                    <a:pt x="105" y="168"/>
                  </a:cubicBezTo>
                  <a:cubicBezTo>
                    <a:pt x="68" y="151"/>
                    <a:pt x="59" y="147"/>
                    <a:pt x="59" y="147"/>
                  </a:cubicBezTo>
                  <a:cubicBezTo>
                    <a:pt x="71" y="164"/>
                    <a:pt x="71" y="164"/>
                    <a:pt x="71" y="164"/>
                  </a:cubicBezTo>
                  <a:cubicBezTo>
                    <a:pt x="71" y="164"/>
                    <a:pt x="17" y="124"/>
                    <a:pt x="0" y="145"/>
                  </a:cubicBezTo>
                  <a:cubicBezTo>
                    <a:pt x="0" y="145"/>
                    <a:pt x="79" y="49"/>
                    <a:pt x="165" y="83"/>
                  </a:cubicBezTo>
                  <a:cubicBezTo>
                    <a:pt x="165" y="83"/>
                    <a:pt x="91" y="41"/>
                    <a:pt x="9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" name="Freeform 29"/>
            <p:cNvSpPr>
              <a:spLocks/>
            </p:cNvSpPr>
            <p:nvPr/>
          </p:nvSpPr>
          <p:spPr bwMode="auto">
            <a:xfrm>
              <a:off x="9235169" y="3434652"/>
              <a:ext cx="1386200" cy="943962"/>
            </a:xfrm>
            <a:custGeom>
              <a:avLst/>
              <a:gdLst>
                <a:gd name="T0" fmla="*/ 129 w 226"/>
                <a:gd name="T1" fmla="*/ 12 h 154"/>
                <a:gd name="T2" fmla="*/ 7 w 226"/>
                <a:gd name="T3" fmla="*/ 154 h 154"/>
                <a:gd name="T4" fmla="*/ 0 w 226"/>
                <a:gd name="T5" fmla="*/ 142 h 154"/>
                <a:gd name="T6" fmla="*/ 120 w 226"/>
                <a:gd name="T7" fmla="*/ 8 h 154"/>
                <a:gd name="T8" fmla="*/ 226 w 226"/>
                <a:gd name="T9" fmla="*/ 19 h 154"/>
                <a:gd name="T10" fmla="*/ 129 w 226"/>
                <a:gd name="T11" fmla="*/ 1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6" h="154">
                  <a:moveTo>
                    <a:pt x="129" y="12"/>
                  </a:moveTo>
                  <a:cubicBezTo>
                    <a:pt x="55" y="28"/>
                    <a:pt x="4" y="90"/>
                    <a:pt x="7" y="154"/>
                  </a:cubicBezTo>
                  <a:cubicBezTo>
                    <a:pt x="4" y="151"/>
                    <a:pt x="3" y="145"/>
                    <a:pt x="0" y="142"/>
                  </a:cubicBezTo>
                  <a:cubicBezTo>
                    <a:pt x="0" y="80"/>
                    <a:pt x="48" y="24"/>
                    <a:pt x="120" y="8"/>
                  </a:cubicBezTo>
                  <a:cubicBezTo>
                    <a:pt x="157" y="0"/>
                    <a:pt x="195" y="5"/>
                    <a:pt x="226" y="19"/>
                  </a:cubicBezTo>
                  <a:cubicBezTo>
                    <a:pt x="197" y="8"/>
                    <a:pt x="163" y="5"/>
                    <a:pt x="129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auto">
            <a:xfrm>
              <a:off x="8128278" y="4127752"/>
              <a:ext cx="183619" cy="1820681"/>
            </a:xfrm>
            <a:custGeom>
              <a:avLst/>
              <a:gdLst>
                <a:gd name="T0" fmla="*/ 21 w 30"/>
                <a:gd name="T1" fmla="*/ 297 h 297"/>
                <a:gd name="T2" fmla="*/ 29 w 30"/>
                <a:gd name="T3" fmla="*/ 290 h 297"/>
                <a:gd name="T4" fmla="*/ 29 w 30"/>
                <a:gd name="T5" fmla="*/ 13 h 297"/>
                <a:gd name="T6" fmla="*/ 21 w 30"/>
                <a:gd name="T7" fmla="*/ 2 h 297"/>
                <a:gd name="T8" fmla="*/ 22 w 30"/>
                <a:gd name="T9" fmla="*/ 7 h 297"/>
                <a:gd name="T10" fmla="*/ 14 w 30"/>
                <a:gd name="T11" fmla="*/ 290 h 297"/>
                <a:gd name="T12" fmla="*/ 21 w 30"/>
                <a:gd name="T13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97">
                  <a:moveTo>
                    <a:pt x="21" y="297"/>
                  </a:moveTo>
                  <a:cubicBezTo>
                    <a:pt x="25" y="297"/>
                    <a:pt x="29" y="294"/>
                    <a:pt x="29" y="29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9"/>
                    <a:pt x="25" y="2"/>
                    <a:pt x="21" y="2"/>
                  </a:cubicBezTo>
                  <a:cubicBezTo>
                    <a:pt x="17" y="2"/>
                    <a:pt x="0" y="0"/>
                    <a:pt x="22" y="7"/>
                  </a:cubicBezTo>
                  <a:cubicBezTo>
                    <a:pt x="30" y="9"/>
                    <a:pt x="14" y="290"/>
                    <a:pt x="14" y="290"/>
                  </a:cubicBezTo>
                  <a:cubicBezTo>
                    <a:pt x="14" y="294"/>
                    <a:pt x="17" y="297"/>
                    <a:pt x="21" y="2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auto">
            <a:xfrm>
              <a:off x="9498961" y="4476888"/>
              <a:ext cx="157757" cy="1471545"/>
            </a:xfrm>
            <a:custGeom>
              <a:avLst/>
              <a:gdLst>
                <a:gd name="T0" fmla="*/ 8 w 26"/>
                <a:gd name="T1" fmla="*/ 240 h 240"/>
                <a:gd name="T2" fmla="*/ 16 w 26"/>
                <a:gd name="T3" fmla="*/ 233 h 240"/>
                <a:gd name="T4" fmla="*/ 17 w 26"/>
                <a:gd name="T5" fmla="*/ 34 h 240"/>
                <a:gd name="T6" fmla="*/ 12 w 26"/>
                <a:gd name="T7" fmla="*/ 33 h 240"/>
                <a:gd name="T8" fmla="*/ 1 w 26"/>
                <a:gd name="T9" fmla="*/ 233 h 240"/>
                <a:gd name="T10" fmla="*/ 8 w 26"/>
                <a:gd name="T1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40">
                  <a:moveTo>
                    <a:pt x="8" y="240"/>
                  </a:moveTo>
                  <a:cubicBezTo>
                    <a:pt x="12" y="240"/>
                    <a:pt x="16" y="237"/>
                    <a:pt x="16" y="233"/>
                  </a:cubicBezTo>
                  <a:cubicBezTo>
                    <a:pt x="16" y="233"/>
                    <a:pt x="8" y="68"/>
                    <a:pt x="17" y="34"/>
                  </a:cubicBezTo>
                  <a:cubicBezTo>
                    <a:pt x="26" y="0"/>
                    <a:pt x="15" y="30"/>
                    <a:pt x="12" y="33"/>
                  </a:cubicBezTo>
                  <a:cubicBezTo>
                    <a:pt x="0" y="53"/>
                    <a:pt x="1" y="233"/>
                    <a:pt x="1" y="233"/>
                  </a:cubicBezTo>
                  <a:cubicBezTo>
                    <a:pt x="1" y="237"/>
                    <a:pt x="4" y="240"/>
                    <a:pt x="8" y="2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auto">
            <a:xfrm>
              <a:off x="9196375" y="4065684"/>
              <a:ext cx="124137" cy="1611200"/>
            </a:xfrm>
            <a:custGeom>
              <a:avLst/>
              <a:gdLst>
                <a:gd name="T0" fmla="*/ 9 w 20"/>
                <a:gd name="T1" fmla="*/ 263 h 263"/>
                <a:gd name="T2" fmla="*/ 17 w 20"/>
                <a:gd name="T3" fmla="*/ 256 h 263"/>
                <a:gd name="T4" fmla="*/ 17 w 20"/>
                <a:gd name="T5" fmla="*/ 19 h 263"/>
                <a:gd name="T6" fmla="*/ 9 w 20"/>
                <a:gd name="T7" fmla="*/ 12 h 263"/>
                <a:gd name="T8" fmla="*/ 2 w 20"/>
                <a:gd name="T9" fmla="*/ 256 h 263"/>
                <a:gd name="T10" fmla="*/ 9 w 20"/>
                <a:gd name="T11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63">
                  <a:moveTo>
                    <a:pt x="9" y="263"/>
                  </a:moveTo>
                  <a:cubicBezTo>
                    <a:pt x="13" y="263"/>
                    <a:pt x="17" y="260"/>
                    <a:pt x="17" y="256"/>
                  </a:cubicBezTo>
                  <a:cubicBezTo>
                    <a:pt x="17" y="256"/>
                    <a:pt x="8" y="67"/>
                    <a:pt x="17" y="19"/>
                  </a:cubicBezTo>
                  <a:cubicBezTo>
                    <a:pt x="20" y="0"/>
                    <a:pt x="12" y="9"/>
                    <a:pt x="9" y="12"/>
                  </a:cubicBezTo>
                  <a:cubicBezTo>
                    <a:pt x="0" y="22"/>
                    <a:pt x="2" y="256"/>
                    <a:pt x="2" y="256"/>
                  </a:cubicBezTo>
                  <a:cubicBezTo>
                    <a:pt x="2" y="260"/>
                    <a:pt x="5" y="263"/>
                    <a:pt x="9" y="2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6" name="Freeform 27"/>
            <p:cNvSpPr>
              <a:spLocks noEditPoints="1"/>
            </p:cNvSpPr>
            <p:nvPr/>
          </p:nvSpPr>
          <p:spPr bwMode="auto">
            <a:xfrm>
              <a:off x="8208449" y="5552358"/>
              <a:ext cx="1388786" cy="1194822"/>
            </a:xfrm>
            <a:custGeom>
              <a:avLst/>
              <a:gdLst>
                <a:gd name="T0" fmla="*/ 2 w 226"/>
                <a:gd name="T1" fmla="*/ 61 h 195"/>
                <a:gd name="T2" fmla="*/ 56 w 226"/>
                <a:gd name="T3" fmla="*/ 128 h 195"/>
                <a:gd name="T4" fmla="*/ 56 w 226"/>
                <a:gd name="T5" fmla="*/ 128 h 195"/>
                <a:gd name="T6" fmla="*/ 108 w 226"/>
                <a:gd name="T7" fmla="*/ 192 h 195"/>
                <a:gd name="T8" fmla="*/ 113 w 226"/>
                <a:gd name="T9" fmla="*/ 195 h 195"/>
                <a:gd name="T10" fmla="*/ 119 w 226"/>
                <a:gd name="T11" fmla="*/ 192 h 195"/>
                <a:gd name="T12" fmla="*/ 171 w 226"/>
                <a:gd name="T13" fmla="*/ 128 h 195"/>
                <a:gd name="T14" fmla="*/ 171 w 226"/>
                <a:gd name="T15" fmla="*/ 128 h 195"/>
                <a:gd name="T16" fmla="*/ 224 w 226"/>
                <a:gd name="T17" fmla="*/ 61 h 195"/>
                <a:gd name="T18" fmla="*/ 225 w 226"/>
                <a:gd name="T19" fmla="*/ 54 h 195"/>
                <a:gd name="T20" fmla="*/ 219 w 226"/>
                <a:gd name="T21" fmla="*/ 49 h 195"/>
                <a:gd name="T22" fmla="*/ 178 w 226"/>
                <a:gd name="T23" fmla="*/ 7 h 195"/>
                <a:gd name="T24" fmla="*/ 177 w 226"/>
                <a:gd name="T25" fmla="*/ 5 h 195"/>
                <a:gd name="T26" fmla="*/ 169 w 226"/>
                <a:gd name="T27" fmla="*/ 1 h 195"/>
                <a:gd name="T28" fmla="*/ 166 w 226"/>
                <a:gd name="T29" fmla="*/ 2 h 195"/>
                <a:gd name="T30" fmla="*/ 163 w 226"/>
                <a:gd name="T31" fmla="*/ 7 h 195"/>
                <a:gd name="T32" fmla="*/ 113 w 226"/>
                <a:gd name="T33" fmla="*/ 50 h 195"/>
                <a:gd name="T34" fmla="*/ 64 w 226"/>
                <a:gd name="T35" fmla="*/ 7 h 195"/>
                <a:gd name="T36" fmla="*/ 56 w 226"/>
                <a:gd name="T37" fmla="*/ 1 h 195"/>
                <a:gd name="T38" fmla="*/ 56 w 226"/>
                <a:gd name="T39" fmla="*/ 1 h 195"/>
                <a:gd name="T40" fmla="*/ 53 w 226"/>
                <a:gd name="T41" fmla="*/ 2 h 195"/>
                <a:gd name="T42" fmla="*/ 50 w 226"/>
                <a:gd name="T43" fmla="*/ 5 h 195"/>
                <a:gd name="T44" fmla="*/ 49 w 226"/>
                <a:gd name="T45" fmla="*/ 7 h 195"/>
                <a:gd name="T46" fmla="*/ 7 w 226"/>
                <a:gd name="T47" fmla="*/ 49 h 195"/>
                <a:gd name="T48" fmla="*/ 1 w 226"/>
                <a:gd name="T49" fmla="*/ 54 h 195"/>
                <a:gd name="T50" fmla="*/ 2 w 226"/>
                <a:gd name="T51" fmla="*/ 61 h 195"/>
                <a:gd name="T52" fmla="*/ 75 w 226"/>
                <a:gd name="T53" fmla="*/ 128 h 195"/>
                <a:gd name="T54" fmla="*/ 152 w 226"/>
                <a:gd name="T55" fmla="*/ 128 h 195"/>
                <a:gd name="T56" fmla="*/ 113 w 226"/>
                <a:gd name="T57" fmla="*/ 175 h 195"/>
                <a:gd name="T58" fmla="*/ 75 w 226"/>
                <a:gd name="T59" fmla="*/ 12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6" h="195">
                  <a:moveTo>
                    <a:pt x="2" y="61"/>
                  </a:moveTo>
                  <a:cubicBezTo>
                    <a:pt x="56" y="128"/>
                    <a:pt x="56" y="128"/>
                    <a:pt x="56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108" y="192"/>
                    <a:pt x="108" y="192"/>
                    <a:pt x="108" y="192"/>
                  </a:cubicBezTo>
                  <a:cubicBezTo>
                    <a:pt x="109" y="194"/>
                    <a:pt x="111" y="195"/>
                    <a:pt x="113" y="195"/>
                  </a:cubicBezTo>
                  <a:cubicBezTo>
                    <a:pt x="116" y="195"/>
                    <a:pt x="118" y="194"/>
                    <a:pt x="119" y="192"/>
                  </a:cubicBezTo>
                  <a:cubicBezTo>
                    <a:pt x="171" y="128"/>
                    <a:pt x="171" y="128"/>
                    <a:pt x="171" y="128"/>
                  </a:cubicBezTo>
                  <a:cubicBezTo>
                    <a:pt x="171" y="128"/>
                    <a:pt x="171" y="128"/>
                    <a:pt x="171" y="128"/>
                  </a:cubicBezTo>
                  <a:cubicBezTo>
                    <a:pt x="224" y="61"/>
                    <a:pt x="224" y="61"/>
                    <a:pt x="224" y="61"/>
                  </a:cubicBezTo>
                  <a:cubicBezTo>
                    <a:pt x="226" y="59"/>
                    <a:pt x="226" y="56"/>
                    <a:pt x="225" y="54"/>
                  </a:cubicBezTo>
                  <a:cubicBezTo>
                    <a:pt x="224" y="51"/>
                    <a:pt x="222" y="50"/>
                    <a:pt x="219" y="49"/>
                  </a:cubicBezTo>
                  <a:cubicBezTo>
                    <a:pt x="198" y="46"/>
                    <a:pt x="180" y="29"/>
                    <a:pt x="178" y="7"/>
                  </a:cubicBezTo>
                  <a:cubicBezTo>
                    <a:pt x="178" y="6"/>
                    <a:pt x="177" y="5"/>
                    <a:pt x="177" y="5"/>
                  </a:cubicBezTo>
                  <a:cubicBezTo>
                    <a:pt x="175" y="2"/>
                    <a:pt x="172" y="0"/>
                    <a:pt x="169" y="1"/>
                  </a:cubicBezTo>
                  <a:cubicBezTo>
                    <a:pt x="168" y="1"/>
                    <a:pt x="167" y="1"/>
                    <a:pt x="166" y="2"/>
                  </a:cubicBezTo>
                  <a:cubicBezTo>
                    <a:pt x="164" y="3"/>
                    <a:pt x="163" y="5"/>
                    <a:pt x="163" y="7"/>
                  </a:cubicBezTo>
                  <a:cubicBezTo>
                    <a:pt x="160" y="31"/>
                    <a:pt x="138" y="50"/>
                    <a:pt x="113" y="50"/>
                  </a:cubicBezTo>
                  <a:cubicBezTo>
                    <a:pt x="88" y="50"/>
                    <a:pt x="67" y="31"/>
                    <a:pt x="64" y="7"/>
                  </a:cubicBezTo>
                  <a:cubicBezTo>
                    <a:pt x="63" y="3"/>
                    <a:pt x="60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5" y="1"/>
                    <a:pt x="54" y="1"/>
                    <a:pt x="53" y="2"/>
                  </a:cubicBezTo>
                  <a:cubicBezTo>
                    <a:pt x="51" y="2"/>
                    <a:pt x="50" y="3"/>
                    <a:pt x="50" y="5"/>
                  </a:cubicBezTo>
                  <a:cubicBezTo>
                    <a:pt x="49" y="5"/>
                    <a:pt x="49" y="6"/>
                    <a:pt x="49" y="7"/>
                  </a:cubicBezTo>
                  <a:cubicBezTo>
                    <a:pt x="46" y="29"/>
                    <a:pt x="29" y="46"/>
                    <a:pt x="7" y="49"/>
                  </a:cubicBezTo>
                  <a:cubicBezTo>
                    <a:pt x="4" y="50"/>
                    <a:pt x="2" y="51"/>
                    <a:pt x="1" y="54"/>
                  </a:cubicBezTo>
                  <a:cubicBezTo>
                    <a:pt x="0" y="56"/>
                    <a:pt x="1" y="59"/>
                    <a:pt x="2" y="61"/>
                  </a:cubicBezTo>
                  <a:close/>
                  <a:moveTo>
                    <a:pt x="75" y="128"/>
                  </a:moveTo>
                  <a:cubicBezTo>
                    <a:pt x="101" y="123"/>
                    <a:pt x="126" y="123"/>
                    <a:pt x="152" y="128"/>
                  </a:cubicBezTo>
                  <a:cubicBezTo>
                    <a:pt x="113" y="175"/>
                    <a:pt x="113" y="175"/>
                    <a:pt x="113" y="175"/>
                  </a:cubicBezTo>
                  <a:lnTo>
                    <a:pt x="75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7" name="Freeform 28"/>
            <p:cNvSpPr>
              <a:spLocks/>
            </p:cNvSpPr>
            <p:nvPr/>
          </p:nvSpPr>
          <p:spPr bwMode="auto">
            <a:xfrm>
              <a:off x="6861512" y="2859315"/>
              <a:ext cx="1546462" cy="1423223"/>
            </a:xfrm>
            <a:custGeom>
              <a:avLst/>
              <a:gdLst>
                <a:gd name="T0" fmla="*/ 105 w 164"/>
                <a:gd name="T1" fmla="*/ 85 h 151"/>
                <a:gd name="T2" fmla="*/ 149 w 164"/>
                <a:gd name="T3" fmla="*/ 140 h 151"/>
                <a:gd name="T4" fmla="*/ 60 w 164"/>
                <a:gd name="T5" fmla="*/ 126 h 151"/>
                <a:gd name="T6" fmla="*/ 33 w 164"/>
                <a:gd name="T7" fmla="*/ 0 h 151"/>
                <a:gd name="T8" fmla="*/ 126 w 164"/>
                <a:gd name="T9" fmla="*/ 54 h 151"/>
                <a:gd name="T10" fmla="*/ 164 w 164"/>
                <a:gd name="T11" fmla="*/ 127 h 151"/>
                <a:gd name="T12" fmla="*/ 105 w 164"/>
                <a:gd name="T13" fmla="*/ 8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51">
                  <a:moveTo>
                    <a:pt x="105" y="85"/>
                  </a:moveTo>
                  <a:cubicBezTo>
                    <a:pt x="105" y="85"/>
                    <a:pt x="156" y="110"/>
                    <a:pt x="149" y="140"/>
                  </a:cubicBezTo>
                  <a:cubicBezTo>
                    <a:pt x="134" y="131"/>
                    <a:pt x="88" y="151"/>
                    <a:pt x="60" y="126"/>
                  </a:cubicBezTo>
                  <a:cubicBezTo>
                    <a:pt x="0" y="69"/>
                    <a:pt x="33" y="0"/>
                    <a:pt x="33" y="0"/>
                  </a:cubicBezTo>
                  <a:cubicBezTo>
                    <a:pt x="39" y="49"/>
                    <a:pt x="90" y="22"/>
                    <a:pt x="126" y="54"/>
                  </a:cubicBezTo>
                  <a:cubicBezTo>
                    <a:pt x="159" y="83"/>
                    <a:pt x="162" y="111"/>
                    <a:pt x="164" y="127"/>
                  </a:cubicBezTo>
                  <a:cubicBezTo>
                    <a:pt x="162" y="121"/>
                    <a:pt x="142" y="91"/>
                    <a:pt x="105" y="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8" name="Freeform 30"/>
            <p:cNvSpPr>
              <a:spLocks/>
            </p:cNvSpPr>
            <p:nvPr/>
          </p:nvSpPr>
          <p:spPr bwMode="auto">
            <a:xfrm>
              <a:off x="9423961" y="2928144"/>
              <a:ext cx="1510337" cy="1135340"/>
            </a:xfrm>
            <a:custGeom>
              <a:avLst/>
              <a:gdLst>
                <a:gd name="T0" fmla="*/ 9 w 246"/>
                <a:gd name="T1" fmla="*/ 121 h 185"/>
                <a:gd name="T2" fmla="*/ 73 w 246"/>
                <a:gd name="T3" fmla="*/ 31 h 185"/>
                <a:gd name="T4" fmla="*/ 69 w 246"/>
                <a:gd name="T5" fmla="*/ 42 h 185"/>
                <a:gd name="T6" fmla="*/ 192 w 246"/>
                <a:gd name="T7" fmla="*/ 58 h 185"/>
                <a:gd name="T8" fmla="*/ 246 w 246"/>
                <a:gd name="T9" fmla="*/ 133 h 185"/>
                <a:gd name="T10" fmla="*/ 203 w 246"/>
                <a:gd name="T11" fmla="*/ 150 h 185"/>
                <a:gd name="T12" fmla="*/ 105 w 246"/>
                <a:gd name="T13" fmla="*/ 168 h 185"/>
                <a:gd name="T14" fmla="*/ 59 w 246"/>
                <a:gd name="T15" fmla="*/ 147 h 185"/>
                <a:gd name="T16" fmla="*/ 71 w 246"/>
                <a:gd name="T17" fmla="*/ 164 h 185"/>
                <a:gd name="T18" fmla="*/ 0 w 246"/>
                <a:gd name="T19" fmla="*/ 145 h 185"/>
                <a:gd name="T20" fmla="*/ 165 w 246"/>
                <a:gd name="T21" fmla="*/ 83 h 185"/>
                <a:gd name="T22" fmla="*/ 9 w 246"/>
                <a:gd name="T23" fmla="*/ 12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" h="185">
                  <a:moveTo>
                    <a:pt x="9" y="121"/>
                  </a:moveTo>
                  <a:cubicBezTo>
                    <a:pt x="9" y="121"/>
                    <a:pt x="14" y="59"/>
                    <a:pt x="73" y="31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2"/>
                    <a:pt x="124" y="0"/>
                    <a:pt x="192" y="58"/>
                  </a:cubicBezTo>
                  <a:cubicBezTo>
                    <a:pt x="241" y="99"/>
                    <a:pt x="246" y="133"/>
                    <a:pt x="246" y="133"/>
                  </a:cubicBezTo>
                  <a:cubicBezTo>
                    <a:pt x="246" y="133"/>
                    <a:pt x="230" y="116"/>
                    <a:pt x="203" y="150"/>
                  </a:cubicBezTo>
                  <a:cubicBezTo>
                    <a:pt x="187" y="169"/>
                    <a:pt x="142" y="185"/>
                    <a:pt x="105" y="168"/>
                  </a:cubicBezTo>
                  <a:cubicBezTo>
                    <a:pt x="68" y="151"/>
                    <a:pt x="59" y="147"/>
                    <a:pt x="59" y="147"/>
                  </a:cubicBezTo>
                  <a:cubicBezTo>
                    <a:pt x="71" y="164"/>
                    <a:pt x="71" y="164"/>
                    <a:pt x="71" y="164"/>
                  </a:cubicBezTo>
                  <a:cubicBezTo>
                    <a:pt x="71" y="164"/>
                    <a:pt x="17" y="124"/>
                    <a:pt x="0" y="145"/>
                  </a:cubicBezTo>
                  <a:cubicBezTo>
                    <a:pt x="0" y="145"/>
                    <a:pt x="79" y="49"/>
                    <a:pt x="165" y="83"/>
                  </a:cubicBezTo>
                  <a:cubicBezTo>
                    <a:pt x="165" y="83"/>
                    <a:pt x="91" y="41"/>
                    <a:pt x="9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9" name="Freeform 32"/>
            <p:cNvSpPr>
              <a:spLocks/>
            </p:cNvSpPr>
            <p:nvPr/>
          </p:nvSpPr>
          <p:spPr bwMode="auto">
            <a:xfrm>
              <a:off x="8508448" y="3695592"/>
              <a:ext cx="93103" cy="1981292"/>
            </a:xfrm>
            <a:custGeom>
              <a:avLst/>
              <a:gdLst>
                <a:gd name="T0" fmla="*/ 13 w 15"/>
                <a:gd name="T1" fmla="*/ 4 h 300"/>
                <a:gd name="T2" fmla="*/ 15 w 15"/>
                <a:gd name="T3" fmla="*/ 293 h 300"/>
                <a:gd name="T4" fmla="*/ 7 w 15"/>
                <a:gd name="T5" fmla="*/ 300 h 300"/>
                <a:gd name="T6" fmla="*/ 0 w 15"/>
                <a:gd name="T7" fmla="*/ 293 h 300"/>
                <a:gd name="T8" fmla="*/ 4 w 15"/>
                <a:gd name="T9" fmla="*/ 0 h 300"/>
                <a:gd name="T10" fmla="*/ 13 w 15"/>
                <a:gd name="T11" fmla="*/ 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300">
                  <a:moveTo>
                    <a:pt x="13" y="4"/>
                  </a:moveTo>
                  <a:cubicBezTo>
                    <a:pt x="13" y="137"/>
                    <a:pt x="15" y="293"/>
                    <a:pt x="15" y="293"/>
                  </a:cubicBezTo>
                  <a:cubicBezTo>
                    <a:pt x="15" y="297"/>
                    <a:pt x="11" y="300"/>
                    <a:pt x="7" y="300"/>
                  </a:cubicBezTo>
                  <a:cubicBezTo>
                    <a:pt x="3" y="300"/>
                    <a:pt x="0" y="297"/>
                    <a:pt x="0" y="293"/>
                  </a:cubicBezTo>
                  <a:cubicBezTo>
                    <a:pt x="0" y="293"/>
                    <a:pt x="3" y="134"/>
                    <a:pt x="4" y="0"/>
                  </a:cubicBezTo>
                  <a:cubicBezTo>
                    <a:pt x="7" y="2"/>
                    <a:pt x="10" y="3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0" name="Freeform 33"/>
            <p:cNvSpPr>
              <a:spLocks/>
            </p:cNvSpPr>
            <p:nvPr/>
          </p:nvSpPr>
          <p:spPr bwMode="auto">
            <a:xfrm>
              <a:off x="8435333" y="3910700"/>
              <a:ext cx="928895" cy="771083"/>
            </a:xfrm>
            <a:custGeom>
              <a:avLst/>
              <a:gdLst>
                <a:gd name="T0" fmla="*/ 167 w 196"/>
                <a:gd name="T1" fmla="*/ 142 h 163"/>
                <a:gd name="T2" fmla="*/ 170 w 196"/>
                <a:gd name="T3" fmla="*/ 48 h 163"/>
                <a:gd name="T4" fmla="*/ 167 w 196"/>
                <a:gd name="T5" fmla="*/ 57 h 163"/>
                <a:gd name="T6" fmla="*/ 75 w 196"/>
                <a:gd name="T7" fmla="*/ 3 h 163"/>
                <a:gd name="T8" fmla="*/ 0 w 196"/>
                <a:gd name="T9" fmla="*/ 26 h 163"/>
                <a:gd name="T10" fmla="*/ 20 w 196"/>
                <a:gd name="T11" fmla="*/ 60 h 163"/>
                <a:gd name="T12" fmla="*/ 77 w 196"/>
                <a:gd name="T13" fmla="*/ 124 h 163"/>
                <a:gd name="T14" fmla="*/ 119 w 196"/>
                <a:gd name="T15" fmla="*/ 134 h 163"/>
                <a:gd name="T16" fmla="*/ 102 w 196"/>
                <a:gd name="T17" fmla="*/ 139 h 163"/>
                <a:gd name="T18" fmla="*/ 161 w 196"/>
                <a:gd name="T19" fmla="*/ 163 h 163"/>
                <a:gd name="T20" fmla="*/ 81 w 196"/>
                <a:gd name="T21" fmla="*/ 35 h 163"/>
                <a:gd name="T22" fmla="*/ 167 w 196"/>
                <a:gd name="T23" fmla="*/ 14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6" h="163">
                  <a:moveTo>
                    <a:pt x="167" y="142"/>
                  </a:moveTo>
                  <a:cubicBezTo>
                    <a:pt x="167" y="142"/>
                    <a:pt x="196" y="98"/>
                    <a:pt x="170" y="48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7" y="57"/>
                    <a:pt x="152" y="0"/>
                    <a:pt x="75" y="3"/>
                  </a:cubicBezTo>
                  <a:cubicBezTo>
                    <a:pt x="21" y="6"/>
                    <a:pt x="0" y="26"/>
                    <a:pt x="0" y="26"/>
                  </a:cubicBezTo>
                  <a:cubicBezTo>
                    <a:pt x="0" y="26"/>
                    <a:pt x="19" y="23"/>
                    <a:pt x="20" y="60"/>
                  </a:cubicBezTo>
                  <a:cubicBezTo>
                    <a:pt x="21" y="81"/>
                    <a:pt x="43" y="116"/>
                    <a:pt x="77" y="124"/>
                  </a:cubicBezTo>
                  <a:cubicBezTo>
                    <a:pt x="111" y="131"/>
                    <a:pt x="119" y="134"/>
                    <a:pt x="119" y="134"/>
                  </a:cubicBezTo>
                  <a:cubicBezTo>
                    <a:pt x="102" y="139"/>
                    <a:pt x="102" y="139"/>
                    <a:pt x="102" y="139"/>
                  </a:cubicBezTo>
                  <a:cubicBezTo>
                    <a:pt x="102" y="139"/>
                    <a:pt x="159" y="140"/>
                    <a:pt x="161" y="163"/>
                  </a:cubicBezTo>
                  <a:cubicBezTo>
                    <a:pt x="161" y="163"/>
                    <a:pt x="157" y="56"/>
                    <a:pt x="81" y="35"/>
                  </a:cubicBezTo>
                  <a:cubicBezTo>
                    <a:pt x="81" y="35"/>
                    <a:pt x="153" y="45"/>
                    <a:pt x="167" y="1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1" name="Freeform 34"/>
            <p:cNvSpPr>
              <a:spLocks/>
            </p:cNvSpPr>
            <p:nvPr/>
          </p:nvSpPr>
          <p:spPr bwMode="auto">
            <a:xfrm>
              <a:off x="7838797" y="2620506"/>
              <a:ext cx="478445" cy="638791"/>
            </a:xfrm>
            <a:custGeom>
              <a:avLst/>
              <a:gdLst>
                <a:gd name="T0" fmla="*/ 23 w 78"/>
                <a:gd name="T1" fmla="*/ 85 h 104"/>
                <a:gd name="T2" fmla="*/ 18 w 78"/>
                <a:gd name="T3" fmla="*/ 31 h 104"/>
                <a:gd name="T4" fmla="*/ 45 w 78"/>
                <a:gd name="T5" fmla="*/ 0 h 104"/>
                <a:gd name="T6" fmla="*/ 57 w 78"/>
                <a:gd name="T7" fmla="*/ 17 h 104"/>
                <a:gd name="T8" fmla="*/ 75 w 78"/>
                <a:gd name="T9" fmla="*/ 57 h 104"/>
                <a:gd name="T10" fmla="*/ 70 w 78"/>
                <a:gd name="T11" fmla="*/ 79 h 104"/>
                <a:gd name="T12" fmla="*/ 76 w 78"/>
                <a:gd name="T13" fmla="*/ 72 h 104"/>
                <a:gd name="T14" fmla="*/ 73 w 78"/>
                <a:gd name="T15" fmla="*/ 104 h 104"/>
                <a:gd name="T16" fmla="*/ 62 w 78"/>
                <a:gd name="T17" fmla="*/ 95 h 104"/>
                <a:gd name="T18" fmla="*/ 33 w 78"/>
                <a:gd name="T19" fmla="*/ 30 h 104"/>
                <a:gd name="T20" fmla="*/ 57 w 78"/>
                <a:gd name="T21" fmla="*/ 104 h 104"/>
                <a:gd name="T22" fmla="*/ 19 w 78"/>
                <a:gd name="T23" fmla="*/ 85 h 104"/>
                <a:gd name="T24" fmla="*/ 23 w 78"/>
                <a:gd name="T25" fmla="*/ 8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104">
                  <a:moveTo>
                    <a:pt x="23" y="85"/>
                  </a:moveTo>
                  <a:cubicBezTo>
                    <a:pt x="23" y="85"/>
                    <a:pt x="0" y="66"/>
                    <a:pt x="18" y="31"/>
                  </a:cubicBezTo>
                  <a:cubicBezTo>
                    <a:pt x="31" y="5"/>
                    <a:pt x="45" y="0"/>
                    <a:pt x="45" y="0"/>
                  </a:cubicBezTo>
                  <a:cubicBezTo>
                    <a:pt x="45" y="0"/>
                    <a:pt x="40" y="8"/>
                    <a:pt x="57" y="17"/>
                  </a:cubicBezTo>
                  <a:cubicBezTo>
                    <a:pt x="67" y="22"/>
                    <a:pt x="78" y="40"/>
                    <a:pt x="75" y="57"/>
                  </a:cubicBezTo>
                  <a:cubicBezTo>
                    <a:pt x="71" y="75"/>
                    <a:pt x="70" y="79"/>
                    <a:pt x="70" y="79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6" y="72"/>
                    <a:pt x="66" y="96"/>
                    <a:pt x="73" y="104"/>
                  </a:cubicBezTo>
                  <a:cubicBezTo>
                    <a:pt x="69" y="101"/>
                    <a:pt x="66" y="98"/>
                    <a:pt x="62" y="95"/>
                  </a:cubicBezTo>
                  <a:cubicBezTo>
                    <a:pt x="41" y="76"/>
                    <a:pt x="31" y="51"/>
                    <a:pt x="33" y="30"/>
                  </a:cubicBezTo>
                  <a:cubicBezTo>
                    <a:pt x="27" y="50"/>
                    <a:pt x="29" y="77"/>
                    <a:pt x="57" y="104"/>
                  </a:cubicBezTo>
                  <a:cubicBezTo>
                    <a:pt x="48" y="104"/>
                    <a:pt x="31" y="101"/>
                    <a:pt x="19" y="85"/>
                  </a:cubicBezTo>
                  <a:lnTo>
                    <a:pt x="23" y="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2" name="Freeform 35"/>
            <p:cNvSpPr>
              <a:spLocks/>
            </p:cNvSpPr>
            <p:nvPr/>
          </p:nvSpPr>
          <p:spPr bwMode="auto">
            <a:xfrm>
              <a:off x="9485256" y="4296241"/>
              <a:ext cx="571548" cy="545688"/>
            </a:xfrm>
            <a:custGeom>
              <a:avLst/>
              <a:gdLst>
                <a:gd name="T0" fmla="*/ 9 w 93"/>
                <a:gd name="T1" fmla="*/ 37 h 89"/>
                <a:gd name="T2" fmla="*/ 52 w 93"/>
                <a:gd name="T3" fmla="*/ 3 h 89"/>
                <a:gd name="T4" fmla="*/ 93 w 93"/>
                <a:gd name="T5" fmla="*/ 9 h 89"/>
                <a:gd name="T6" fmla="*/ 85 w 93"/>
                <a:gd name="T7" fmla="*/ 28 h 89"/>
                <a:gd name="T8" fmla="*/ 60 w 93"/>
                <a:gd name="T9" fmla="*/ 65 h 89"/>
                <a:gd name="T10" fmla="*/ 40 w 93"/>
                <a:gd name="T11" fmla="*/ 73 h 89"/>
                <a:gd name="T12" fmla="*/ 49 w 93"/>
                <a:gd name="T13" fmla="*/ 74 h 89"/>
                <a:gd name="T14" fmla="*/ 21 w 93"/>
                <a:gd name="T15" fmla="*/ 89 h 89"/>
                <a:gd name="T16" fmla="*/ 22 w 93"/>
                <a:gd name="T17" fmla="*/ 74 h 89"/>
                <a:gd name="T18" fmla="*/ 60 w 93"/>
                <a:gd name="T19" fmla="*/ 15 h 89"/>
                <a:gd name="T20" fmla="*/ 12 w 93"/>
                <a:gd name="T21" fmla="*/ 76 h 89"/>
                <a:gd name="T22" fmla="*/ 7 w 93"/>
                <a:gd name="T23" fmla="*/ 33 h 89"/>
                <a:gd name="T24" fmla="*/ 9 w 93"/>
                <a:gd name="T25" fmla="*/ 3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89">
                  <a:moveTo>
                    <a:pt x="9" y="37"/>
                  </a:moveTo>
                  <a:cubicBezTo>
                    <a:pt x="9" y="37"/>
                    <a:pt x="13" y="7"/>
                    <a:pt x="52" y="3"/>
                  </a:cubicBezTo>
                  <a:cubicBezTo>
                    <a:pt x="80" y="0"/>
                    <a:pt x="93" y="9"/>
                    <a:pt x="93" y="9"/>
                  </a:cubicBezTo>
                  <a:cubicBezTo>
                    <a:pt x="93" y="9"/>
                    <a:pt x="83" y="9"/>
                    <a:pt x="85" y="28"/>
                  </a:cubicBezTo>
                  <a:cubicBezTo>
                    <a:pt x="86" y="39"/>
                    <a:pt x="77" y="58"/>
                    <a:pt x="60" y="65"/>
                  </a:cubicBezTo>
                  <a:cubicBezTo>
                    <a:pt x="44" y="71"/>
                    <a:pt x="40" y="73"/>
                    <a:pt x="40" y="73"/>
                  </a:cubicBezTo>
                  <a:cubicBezTo>
                    <a:pt x="49" y="74"/>
                    <a:pt x="49" y="74"/>
                    <a:pt x="49" y="74"/>
                  </a:cubicBezTo>
                  <a:cubicBezTo>
                    <a:pt x="49" y="74"/>
                    <a:pt x="23" y="78"/>
                    <a:pt x="21" y="89"/>
                  </a:cubicBezTo>
                  <a:cubicBezTo>
                    <a:pt x="21" y="84"/>
                    <a:pt x="21" y="79"/>
                    <a:pt x="22" y="74"/>
                  </a:cubicBezTo>
                  <a:cubicBezTo>
                    <a:pt x="27" y="47"/>
                    <a:pt x="42" y="25"/>
                    <a:pt x="60" y="15"/>
                  </a:cubicBezTo>
                  <a:cubicBezTo>
                    <a:pt x="41" y="21"/>
                    <a:pt x="19" y="37"/>
                    <a:pt x="12" y="76"/>
                  </a:cubicBezTo>
                  <a:cubicBezTo>
                    <a:pt x="7" y="68"/>
                    <a:pt x="0" y="52"/>
                    <a:pt x="7" y="33"/>
                  </a:cubicBezTo>
                  <a:lnTo>
                    <a:pt x="9" y="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3" name="Freeform 36"/>
            <p:cNvSpPr>
              <a:spLocks/>
            </p:cNvSpPr>
            <p:nvPr/>
          </p:nvSpPr>
          <p:spPr bwMode="auto">
            <a:xfrm>
              <a:off x="9188231" y="2679483"/>
              <a:ext cx="483618" cy="620687"/>
            </a:xfrm>
            <a:custGeom>
              <a:avLst/>
              <a:gdLst>
                <a:gd name="T0" fmla="*/ 4 w 79"/>
                <a:gd name="T1" fmla="*/ 55 h 101"/>
                <a:gd name="T2" fmla="*/ 37 w 79"/>
                <a:gd name="T3" fmla="*/ 10 h 101"/>
                <a:gd name="T4" fmla="*/ 77 w 79"/>
                <a:gd name="T5" fmla="*/ 5 h 101"/>
                <a:gd name="T6" fmla="*/ 75 w 79"/>
                <a:gd name="T7" fmla="*/ 25 h 101"/>
                <a:gd name="T8" fmla="*/ 61 w 79"/>
                <a:gd name="T9" fmla="*/ 67 h 101"/>
                <a:gd name="T10" fmla="*/ 43 w 79"/>
                <a:gd name="T11" fmla="*/ 81 h 101"/>
                <a:gd name="T12" fmla="*/ 52 w 79"/>
                <a:gd name="T13" fmla="*/ 80 h 101"/>
                <a:gd name="T14" fmla="*/ 30 w 79"/>
                <a:gd name="T15" fmla="*/ 101 h 101"/>
                <a:gd name="T16" fmla="*/ 27 w 79"/>
                <a:gd name="T17" fmla="*/ 87 h 101"/>
                <a:gd name="T18" fmla="*/ 48 w 79"/>
                <a:gd name="T19" fmla="*/ 20 h 101"/>
                <a:gd name="T20" fmla="*/ 18 w 79"/>
                <a:gd name="T21" fmla="*/ 91 h 101"/>
                <a:gd name="T22" fmla="*/ 1 w 79"/>
                <a:gd name="T23" fmla="*/ 51 h 101"/>
                <a:gd name="T24" fmla="*/ 4 w 79"/>
                <a:gd name="T25" fmla="*/ 5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01">
                  <a:moveTo>
                    <a:pt x="4" y="55"/>
                  </a:moveTo>
                  <a:cubicBezTo>
                    <a:pt x="4" y="55"/>
                    <a:pt x="0" y="25"/>
                    <a:pt x="37" y="10"/>
                  </a:cubicBezTo>
                  <a:cubicBezTo>
                    <a:pt x="63" y="0"/>
                    <a:pt x="77" y="5"/>
                    <a:pt x="77" y="5"/>
                  </a:cubicBezTo>
                  <a:cubicBezTo>
                    <a:pt x="77" y="5"/>
                    <a:pt x="67" y="7"/>
                    <a:pt x="75" y="25"/>
                  </a:cubicBezTo>
                  <a:cubicBezTo>
                    <a:pt x="79" y="35"/>
                    <a:pt x="76" y="57"/>
                    <a:pt x="61" y="67"/>
                  </a:cubicBezTo>
                  <a:cubicBezTo>
                    <a:pt x="47" y="78"/>
                    <a:pt x="43" y="81"/>
                    <a:pt x="43" y="81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80"/>
                    <a:pt x="29" y="91"/>
                    <a:pt x="30" y="101"/>
                  </a:cubicBezTo>
                  <a:cubicBezTo>
                    <a:pt x="28" y="97"/>
                    <a:pt x="28" y="92"/>
                    <a:pt x="27" y="87"/>
                  </a:cubicBezTo>
                  <a:cubicBezTo>
                    <a:pt x="24" y="59"/>
                    <a:pt x="33" y="34"/>
                    <a:pt x="48" y="20"/>
                  </a:cubicBezTo>
                  <a:cubicBezTo>
                    <a:pt x="30" y="31"/>
                    <a:pt x="14" y="52"/>
                    <a:pt x="18" y="91"/>
                  </a:cubicBezTo>
                  <a:cubicBezTo>
                    <a:pt x="11" y="85"/>
                    <a:pt x="0" y="71"/>
                    <a:pt x="1" y="51"/>
                  </a:cubicBezTo>
                  <a:lnTo>
                    <a:pt x="4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4" name="Freeform 37"/>
            <p:cNvSpPr>
              <a:spLocks/>
            </p:cNvSpPr>
            <p:nvPr/>
          </p:nvSpPr>
          <p:spPr bwMode="auto">
            <a:xfrm>
              <a:off x="8205477" y="1954575"/>
              <a:ext cx="680168" cy="889651"/>
            </a:xfrm>
            <a:custGeom>
              <a:avLst/>
              <a:gdLst>
                <a:gd name="T0" fmla="*/ 15 w 111"/>
                <a:gd name="T1" fmla="*/ 90 h 145"/>
                <a:gd name="T2" fmla="*/ 45 w 111"/>
                <a:gd name="T3" fmla="*/ 21 h 145"/>
                <a:gd name="T4" fmla="*/ 98 w 111"/>
                <a:gd name="T5" fmla="*/ 2 h 145"/>
                <a:gd name="T6" fmla="*/ 101 w 111"/>
                <a:gd name="T7" fmla="*/ 31 h 145"/>
                <a:gd name="T8" fmla="*/ 94 w 111"/>
                <a:gd name="T9" fmla="*/ 91 h 145"/>
                <a:gd name="T10" fmla="*/ 74 w 111"/>
                <a:gd name="T11" fmla="*/ 114 h 145"/>
                <a:gd name="T12" fmla="*/ 86 w 111"/>
                <a:gd name="T13" fmla="*/ 110 h 145"/>
                <a:gd name="T14" fmla="*/ 61 w 111"/>
                <a:gd name="T15" fmla="*/ 145 h 145"/>
                <a:gd name="T16" fmla="*/ 54 w 111"/>
                <a:gd name="T17" fmla="*/ 126 h 145"/>
                <a:gd name="T18" fmla="*/ 63 w 111"/>
                <a:gd name="T19" fmla="*/ 30 h 145"/>
                <a:gd name="T20" fmla="*/ 42 w 111"/>
                <a:gd name="T21" fmla="*/ 134 h 145"/>
                <a:gd name="T22" fmla="*/ 9 w 111"/>
                <a:gd name="T23" fmla="*/ 86 h 145"/>
                <a:gd name="T24" fmla="*/ 15 w 111"/>
                <a:gd name="T25" fmla="*/ 9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145">
                  <a:moveTo>
                    <a:pt x="15" y="90"/>
                  </a:moveTo>
                  <a:cubicBezTo>
                    <a:pt x="15" y="90"/>
                    <a:pt x="0" y="50"/>
                    <a:pt x="45" y="21"/>
                  </a:cubicBezTo>
                  <a:cubicBezTo>
                    <a:pt x="78" y="0"/>
                    <a:pt x="98" y="2"/>
                    <a:pt x="98" y="2"/>
                  </a:cubicBezTo>
                  <a:cubicBezTo>
                    <a:pt x="98" y="2"/>
                    <a:pt x="86" y="9"/>
                    <a:pt x="101" y="31"/>
                  </a:cubicBezTo>
                  <a:cubicBezTo>
                    <a:pt x="109" y="43"/>
                    <a:pt x="111" y="72"/>
                    <a:pt x="94" y="91"/>
                  </a:cubicBezTo>
                  <a:cubicBezTo>
                    <a:pt x="78" y="109"/>
                    <a:pt x="74" y="114"/>
                    <a:pt x="74" y="114"/>
                  </a:cubicBezTo>
                  <a:cubicBezTo>
                    <a:pt x="86" y="110"/>
                    <a:pt x="86" y="110"/>
                    <a:pt x="86" y="110"/>
                  </a:cubicBezTo>
                  <a:cubicBezTo>
                    <a:pt x="86" y="110"/>
                    <a:pt x="58" y="131"/>
                    <a:pt x="61" y="145"/>
                  </a:cubicBezTo>
                  <a:cubicBezTo>
                    <a:pt x="59" y="139"/>
                    <a:pt x="56" y="133"/>
                    <a:pt x="54" y="126"/>
                  </a:cubicBezTo>
                  <a:cubicBezTo>
                    <a:pt x="42" y="90"/>
                    <a:pt x="47" y="53"/>
                    <a:pt x="63" y="30"/>
                  </a:cubicBezTo>
                  <a:cubicBezTo>
                    <a:pt x="43" y="50"/>
                    <a:pt x="27" y="84"/>
                    <a:pt x="42" y="134"/>
                  </a:cubicBezTo>
                  <a:cubicBezTo>
                    <a:pt x="32" y="128"/>
                    <a:pt x="14" y="113"/>
                    <a:pt x="9" y="86"/>
                  </a:cubicBezTo>
                  <a:lnTo>
                    <a:pt x="15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5" name="Freeform 33"/>
            <p:cNvSpPr>
              <a:spLocks/>
            </p:cNvSpPr>
            <p:nvPr/>
          </p:nvSpPr>
          <p:spPr bwMode="auto">
            <a:xfrm>
              <a:off x="7066535" y="2493591"/>
              <a:ext cx="684651" cy="568335"/>
            </a:xfrm>
            <a:custGeom>
              <a:avLst/>
              <a:gdLst>
                <a:gd name="T0" fmla="*/ 167 w 196"/>
                <a:gd name="T1" fmla="*/ 142 h 163"/>
                <a:gd name="T2" fmla="*/ 170 w 196"/>
                <a:gd name="T3" fmla="*/ 48 h 163"/>
                <a:gd name="T4" fmla="*/ 167 w 196"/>
                <a:gd name="T5" fmla="*/ 57 h 163"/>
                <a:gd name="T6" fmla="*/ 75 w 196"/>
                <a:gd name="T7" fmla="*/ 3 h 163"/>
                <a:gd name="T8" fmla="*/ 0 w 196"/>
                <a:gd name="T9" fmla="*/ 26 h 163"/>
                <a:gd name="T10" fmla="*/ 20 w 196"/>
                <a:gd name="T11" fmla="*/ 60 h 163"/>
                <a:gd name="T12" fmla="*/ 77 w 196"/>
                <a:gd name="T13" fmla="*/ 124 h 163"/>
                <a:gd name="T14" fmla="*/ 119 w 196"/>
                <a:gd name="T15" fmla="*/ 134 h 163"/>
                <a:gd name="T16" fmla="*/ 102 w 196"/>
                <a:gd name="T17" fmla="*/ 139 h 163"/>
                <a:gd name="T18" fmla="*/ 161 w 196"/>
                <a:gd name="T19" fmla="*/ 163 h 163"/>
                <a:gd name="T20" fmla="*/ 81 w 196"/>
                <a:gd name="T21" fmla="*/ 35 h 163"/>
                <a:gd name="T22" fmla="*/ 167 w 196"/>
                <a:gd name="T23" fmla="*/ 14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6" h="163">
                  <a:moveTo>
                    <a:pt x="167" y="142"/>
                  </a:moveTo>
                  <a:cubicBezTo>
                    <a:pt x="167" y="142"/>
                    <a:pt x="196" y="98"/>
                    <a:pt x="170" y="48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7" y="57"/>
                    <a:pt x="152" y="0"/>
                    <a:pt x="75" y="3"/>
                  </a:cubicBezTo>
                  <a:cubicBezTo>
                    <a:pt x="21" y="6"/>
                    <a:pt x="0" y="26"/>
                    <a:pt x="0" y="26"/>
                  </a:cubicBezTo>
                  <a:cubicBezTo>
                    <a:pt x="0" y="26"/>
                    <a:pt x="19" y="23"/>
                    <a:pt x="20" y="60"/>
                  </a:cubicBezTo>
                  <a:cubicBezTo>
                    <a:pt x="21" y="81"/>
                    <a:pt x="43" y="116"/>
                    <a:pt x="77" y="124"/>
                  </a:cubicBezTo>
                  <a:cubicBezTo>
                    <a:pt x="111" y="131"/>
                    <a:pt x="119" y="134"/>
                    <a:pt x="119" y="134"/>
                  </a:cubicBezTo>
                  <a:cubicBezTo>
                    <a:pt x="102" y="139"/>
                    <a:pt x="102" y="139"/>
                    <a:pt x="102" y="139"/>
                  </a:cubicBezTo>
                  <a:cubicBezTo>
                    <a:pt x="102" y="139"/>
                    <a:pt x="159" y="140"/>
                    <a:pt x="161" y="163"/>
                  </a:cubicBezTo>
                  <a:cubicBezTo>
                    <a:pt x="161" y="163"/>
                    <a:pt x="157" y="56"/>
                    <a:pt x="81" y="35"/>
                  </a:cubicBezTo>
                  <a:cubicBezTo>
                    <a:pt x="81" y="35"/>
                    <a:pt x="153" y="45"/>
                    <a:pt x="167" y="1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sp>
        <p:nvSpPr>
          <p:cNvPr id="26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082229" y="1587300"/>
            <a:ext cx="393535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057207" y="2756810"/>
            <a:ext cx="393535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8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082229" y="3926320"/>
            <a:ext cx="393535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9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057207" y="5095830"/>
            <a:ext cx="393535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0" name="任意多边形 2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6441464" y="2153491"/>
            <a:ext cx="748325" cy="1131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任意多边形 3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6441464" y="3301157"/>
            <a:ext cx="748325" cy="1131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任意多边形 3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6441464" y="4448823"/>
            <a:ext cx="748325" cy="1131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任意多边形 3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6441464" y="5596488"/>
            <a:ext cx="748325" cy="1131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矩形 3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061439" y="1967950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01% </a:t>
            </a:r>
            <a:endParaRPr lang="zh-CN" altLang="en-US" dirty="0">
              <a:solidFill>
                <a:srgbClr val="F0C76A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061439" y="3128602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02% </a:t>
            </a:r>
            <a:endParaRPr lang="zh-CN" altLang="en-US" dirty="0">
              <a:solidFill>
                <a:srgbClr val="F0C76A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矩形 3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061439" y="4320713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03% </a:t>
            </a:r>
            <a:endParaRPr lang="zh-CN" altLang="en-US" dirty="0">
              <a:solidFill>
                <a:srgbClr val="F0C76A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矩形 3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061439" y="538841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04% </a:t>
            </a:r>
            <a:endParaRPr lang="zh-CN" altLang="en-US" dirty="0">
              <a:solidFill>
                <a:srgbClr val="F0C76A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20952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75 0.00301 L -2.08333E-7 -1.11111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-16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3 0.12107 L -4.16667E-6 4.81481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42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0.12107 L -4.16667E-6 4.81481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42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13 0.12107 L -4.16667E-6 4.81481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42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13 0.12107 L -4.16667E-6 4.81481E-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animBg="1"/>
      <p:bldP spid="7" grpId="1" animBg="1"/>
      <p:bldP spid="26" grpId="0"/>
      <p:bldP spid="27" grpId="0"/>
      <p:bldP spid="28" grpId="0"/>
      <p:bldP spid="29" grpId="0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  <p:bldP spid="35" grpId="0"/>
      <p:bldP spid="36" grpId="0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 HERE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2" name="组合 1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7734962" y="1367558"/>
            <a:ext cx="2300743" cy="4868172"/>
            <a:chOff x="7229011" y="978446"/>
            <a:chExt cx="2634994" cy="5575418"/>
          </a:xfrm>
        </p:grpSpPr>
        <p:sp>
          <p:nvSpPr>
            <p:cNvPr id="13" name="AutoShape 5" descr="image4.png"/>
            <p:cNvSpPr>
              <a:spLocks/>
            </p:cNvSpPr>
            <p:nvPr/>
          </p:nvSpPr>
          <p:spPr bwMode="auto">
            <a:xfrm>
              <a:off x="7229011" y="978446"/>
              <a:ext cx="2634994" cy="557541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blipFill dpi="0" rotWithShape="0">
              <a:blip r:embed="rId3"/>
              <a:srcRect/>
              <a:stretch>
                <a:fillRect/>
              </a:stretch>
            </a:blip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s-ES" sz="2669">
                <a:solidFill>
                  <a:prstClr val="white"/>
                </a:solidFill>
                <a:cs typeface="Calibri" charset="0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06585" y="2155529"/>
              <a:ext cx="2052086" cy="3394665"/>
            </a:xfrm>
            <a:prstGeom prst="rect">
              <a:avLst/>
            </a:prstGeom>
          </p:spPr>
        </p:pic>
      </p:grpSp>
      <p:sp>
        <p:nvSpPr>
          <p:cNvPr id="19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816546" y="1639852"/>
            <a:ext cx="393535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0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791525" y="2809362"/>
            <a:ext cx="393535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1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816546" y="3978872"/>
            <a:ext cx="393535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2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791525" y="5148382"/>
            <a:ext cx="393535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3" name="任意多边形 2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8797216" y="3253231"/>
            <a:ext cx="2743574" cy="46024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任意多边形 2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175780" y="2206043"/>
            <a:ext cx="748325" cy="1131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任意多边形 2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175782" y="3353709"/>
            <a:ext cx="748325" cy="1131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任意多边形 2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175780" y="4501375"/>
            <a:ext cx="748325" cy="1131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任意多边形 2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175782" y="5649040"/>
            <a:ext cx="748325" cy="1131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任意多边形 2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>
            <a:off x="6142833" y="5119044"/>
            <a:ext cx="2743574" cy="46024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57068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13866 L -4.58333E-6 3.7037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2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animBg="1"/>
      <p:bldP spid="6" grpId="1" animBg="1"/>
      <p:bldP spid="19" grpId="0"/>
      <p:bldP spid="20" grpId="0"/>
      <p:bldP spid="21" grpId="0"/>
      <p:bldP spid="22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 HERE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3" name="组合 2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4517332" y="1678369"/>
            <a:ext cx="2956059" cy="4417633"/>
            <a:chOff x="4350210" y="1426119"/>
            <a:chExt cx="3235347" cy="4835012"/>
          </a:xfrm>
        </p:grpSpPr>
        <p:grpSp>
          <p:nvGrpSpPr>
            <p:cNvPr id="3" name="组合 2"/>
            <p:cNvGrpSpPr/>
            <p:nvPr/>
          </p:nvGrpSpPr>
          <p:grpSpPr>
            <a:xfrm>
              <a:off x="4350210" y="1426119"/>
              <a:ext cx="3235347" cy="4835012"/>
              <a:chOff x="4350210" y="1426119"/>
              <a:chExt cx="3235347" cy="4835012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4350210" y="1426119"/>
                <a:ext cx="3235347" cy="4835012"/>
                <a:chOff x="4350210" y="1426119"/>
                <a:chExt cx="3235347" cy="4835012"/>
              </a:xfrm>
              <a:gradFill>
                <a:gsLst>
                  <a:gs pos="0">
                    <a:srgbClr val="F0C76A"/>
                  </a:gs>
                  <a:gs pos="100000">
                    <a:srgbClr val="CC6F62"/>
                  </a:gs>
                </a:gsLst>
                <a:lin ang="2400000" scaled="0"/>
              </a:gradFill>
            </p:grpSpPr>
            <p:sp>
              <p:nvSpPr>
                <p:cNvPr id="7" name="任意多边形 6"/>
                <p:cNvSpPr/>
                <p:nvPr/>
              </p:nvSpPr>
              <p:spPr>
                <a:xfrm>
                  <a:off x="4350210" y="1426119"/>
                  <a:ext cx="3235347" cy="3166231"/>
                </a:xfrm>
                <a:custGeom>
                  <a:avLst/>
                  <a:gdLst>
                    <a:gd name="connsiteX0" fmla="*/ 1017270 w 3223260"/>
                    <a:gd name="connsiteY0" fmla="*/ 3154680 h 3166110"/>
                    <a:gd name="connsiteX1" fmla="*/ 640080 w 3223260"/>
                    <a:gd name="connsiteY1" fmla="*/ 3154680 h 3166110"/>
                    <a:gd name="connsiteX2" fmla="*/ 0 w 3223260"/>
                    <a:gd name="connsiteY2" fmla="*/ 1417320 h 3166110"/>
                    <a:gd name="connsiteX3" fmla="*/ 1600200 w 3223260"/>
                    <a:gd name="connsiteY3" fmla="*/ 0 h 3166110"/>
                    <a:gd name="connsiteX4" fmla="*/ 3223260 w 3223260"/>
                    <a:gd name="connsiteY4" fmla="*/ 1337310 h 3166110"/>
                    <a:gd name="connsiteX5" fmla="*/ 2674620 w 3223260"/>
                    <a:gd name="connsiteY5" fmla="*/ 3166110 h 3166110"/>
                    <a:gd name="connsiteX6" fmla="*/ 2308860 w 3223260"/>
                    <a:gd name="connsiteY6" fmla="*/ 3166110 h 3166110"/>
                    <a:gd name="connsiteX7" fmla="*/ 2754630 w 3223260"/>
                    <a:gd name="connsiteY7" fmla="*/ 1360170 h 3166110"/>
                    <a:gd name="connsiteX8" fmla="*/ 480060 w 3223260"/>
                    <a:gd name="connsiteY8" fmla="*/ 1360170 h 3166110"/>
                    <a:gd name="connsiteX9" fmla="*/ 1017270 w 3223260"/>
                    <a:gd name="connsiteY9" fmla="*/ 3154680 h 3166110"/>
                    <a:gd name="connsiteX0" fmla="*/ 1017270 w 3223260"/>
                    <a:gd name="connsiteY0" fmla="*/ 3154680 h 3166110"/>
                    <a:gd name="connsiteX1" fmla="*/ 640080 w 3223260"/>
                    <a:gd name="connsiteY1" fmla="*/ 3154680 h 3166110"/>
                    <a:gd name="connsiteX2" fmla="*/ 0 w 3223260"/>
                    <a:gd name="connsiteY2" fmla="*/ 1417320 h 3166110"/>
                    <a:gd name="connsiteX3" fmla="*/ 1600200 w 3223260"/>
                    <a:gd name="connsiteY3" fmla="*/ 0 h 3166110"/>
                    <a:gd name="connsiteX4" fmla="*/ 3223260 w 3223260"/>
                    <a:gd name="connsiteY4" fmla="*/ 1337310 h 3166110"/>
                    <a:gd name="connsiteX5" fmla="*/ 2674620 w 3223260"/>
                    <a:gd name="connsiteY5" fmla="*/ 3166110 h 3166110"/>
                    <a:gd name="connsiteX6" fmla="*/ 2308860 w 3223260"/>
                    <a:gd name="connsiteY6" fmla="*/ 3166110 h 3166110"/>
                    <a:gd name="connsiteX7" fmla="*/ 2754630 w 3223260"/>
                    <a:gd name="connsiteY7" fmla="*/ 1360170 h 3166110"/>
                    <a:gd name="connsiteX8" fmla="*/ 1543050 w 3223260"/>
                    <a:gd name="connsiteY8" fmla="*/ 1348740 h 3166110"/>
                    <a:gd name="connsiteX9" fmla="*/ 480060 w 3223260"/>
                    <a:gd name="connsiteY9" fmla="*/ 1360170 h 3166110"/>
                    <a:gd name="connsiteX10" fmla="*/ 1017270 w 3223260"/>
                    <a:gd name="connsiteY10" fmla="*/ 3154680 h 3166110"/>
                    <a:gd name="connsiteX0" fmla="*/ 1017270 w 3223260"/>
                    <a:gd name="connsiteY0" fmla="*/ 3154680 h 3166110"/>
                    <a:gd name="connsiteX1" fmla="*/ 640080 w 3223260"/>
                    <a:gd name="connsiteY1" fmla="*/ 3154680 h 3166110"/>
                    <a:gd name="connsiteX2" fmla="*/ 0 w 3223260"/>
                    <a:gd name="connsiteY2" fmla="*/ 1417320 h 3166110"/>
                    <a:gd name="connsiteX3" fmla="*/ 1600200 w 3223260"/>
                    <a:gd name="connsiteY3" fmla="*/ 0 h 3166110"/>
                    <a:gd name="connsiteX4" fmla="*/ 3223260 w 3223260"/>
                    <a:gd name="connsiteY4" fmla="*/ 1337310 h 3166110"/>
                    <a:gd name="connsiteX5" fmla="*/ 2674620 w 3223260"/>
                    <a:gd name="connsiteY5" fmla="*/ 3166110 h 3166110"/>
                    <a:gd name="connsiteX6" fmla="*/ 2308860 w 3223260"/>
                    <a:gd name="connsiteY6" fmla="*/ 3166110 h 3166110"/>
                    <a:gd name="connsiteX7" fmla="*/ 2754630 w 3223260"/>
                    <a:gd name="connsiteY7" fmla="*/ 1360170 h 3166110"/>
                    <a:gd name="connsiteX8" fmla="*/ 1565910 w 3223260"/>
                    <a:gd name="connsiteY8" fmla="*/ 514350 h 3166110"/>
                    <a:gd name="connsiteX9" fmla="*/ 480060 w 3223260"/>
                    <a:gd name="connsiteY9" fmla="*/ 1360170 h 3166110"/>
                    <a:gd name="connsiteX10" fmla="*/ 1017270 w 3223260"/>
                    <a:gd name="connsiteY10" fmla="*/ 3154680 h 3166110"/>
                    <a:gd name="connsiteX0" fmla="*/ 1033836 w 3239826"/>
                    <a:gd name="connsiteY0" fmla="*/ 3154680 h 3166110"/>
                    <a:gd name="connsiteX1" fmla="*/ 656646 w 3239826"/>
                    <a:gd name="connsiteY1" fmla="*/ 3154680 h 3166110"/>
                    <a:gd name="connsiteX2" fmla="*/ 16566 w 3239826"/>
                    <a:gd name="connsiteY2" fmla="*/ 1417320 h 3166110"/>
                    <a:gd name="connsiteX3" fmla="*/ 1616766 w 3239826"/>
                    <a:gd name="connsiteY3" fmla="*/ 0 h 3166110"/>
                    <a:gd name="connsiteX4" fmla="*/ 3239826 w 3239826"/>
                    <a:gd name="connsiteY4" fmla="*/ 1337310 h 3166110"/>
                    <a:gd name="connsiteX5" fmla="*/ 2691186 w 3239826"/>
                    <a:gd name="connsiteY5" fmla="*/ 3166110 h 3166110"/>
                    <a:gd name="connsiteX6" fmla="*/ 2325426 w 3239826"/>
                    <a:gd name="connsiteY6" fmla="*/ 3166110 h 3166110"/>
                    <a:gd name="connsiteX7" fmla="*/ 2771196 w 3239826"/>
                    <a:gd name="connsiteY7" fmla="*/ 1360170 h 3166110"/>
                    <a:gd name="connsiteX8" fmla="*/ 1582476 w 3239826"/>
                    <a:gd name="connsiteY8" fmla="*/ 514350 h 3166110"/>
                    <a:gd name="connsiteX9" fmla="*/ 496626 w 3239826"/>
                    <a:gd name="connsiteY9" fmla="*/ 1360170 h 3166110"/>
                    <a:gd name="connsiteX10" fmla="*/ 1033836 w 3239826"/>
                    <a:gd name="connsiteY10" fmla="*/ 3154680 h 3166110"/>
                    <a:gd name="connsiteX0" fmla="*/ 1042495 w 3248485"/>
                    <a:gd name="connsiteY0" fmla="*/ 3154680 h 3166110"/>
                    <a:gd name="connsiteX1" fmla="*/ 665305 w 3248485"/>
                    <a:gd name="connsiteY1" fmla="*/ 3154680 h 3166110"/>
                    <a:gd name="connsiteX2" fmla="*/ 25225 w 3248485"/>
                    <a:gd name="connsiteY2" fmla="*/ 1417320 h 3166110"/>
                    <a:gd name="connsiteX3" fmla="*/ 1625425 w 3248485"/>
                    <a:gd name="connsiteY3" fmla="*/ 0 h 3166110"/>
                    <a:gd name="connsiteX4" fmla="*/ 3248485 w 3248485"/>
                    <a:gd name="connsiteY4" fmla="*/ 1337310 h 3166110"/>
                    <a:gd name="connsiteX5" fmla="*/ 2699845 w 3248485"/>
                    <a:gd name="connsiteY5" fmla="*/ 3166110 h 3166110"/>
                    <a:gd name="connsiteX6" fmla="*/ 2334085 w 3248485"/>
                    <a:gd name="connsiteY6" fmla="*/ 3166110 h 3166110"/>
                    <a:gd name="connsiteX7" fmla="*/ 2779855 w 3248485"/>
                    <a:gd name="connsiteY7" fmla="*/ 1360170 h 3166110"/>
                    <a:gd name="connsiteX8" fmla="*/ 1591135 w 3248485"/>
                    <a:gd name="connsiteY8" fmla="*/ 514350 h 3166110"/>
                    <a:gd name="connsiteX9" fmla="*/ 505285 w 3248485"/>
                    <a:gd name="connsiteY9" fmla="*/ 1360170 h 3166110"/>
                    <a:gd name="connsiteX10" fmla="*/ 1042495 w 3248485"/>
                    <a:gd name="connsiteY10" fmla="*/ 3154680 h 3166110"/>
                    <a:gd name="connsiteX0" fmla="*/ 1041731 w 3247721"/>
                    <a:gd name="connsiteY0" fmla="*/ 3154680 h 3166110"/>
                    <a:gd name="connsiteX1" fmla="*/ 664541 w 3247721"/>
                    <a:gd name="connsiteY1" fmla="*/ 3154680 h 3166110"/>
                    <a:gd name="connsiteX2" fmla="*/ 24461 w 3247721"/>
                    <a:gd name="connsiteY2" fmla="*/ 1417320 h 3166110"/>
                    <a:gd name="connsiteX3" fmla="*/ 1624661 w 3247721"/>
                    <a:gd name="connsiteY3" fmla="*/ 0 h 3166110"/>
                    <a:gd name="connsiteX4" fmla="*/ 3247721 w 3247721"/>
                    <a:gd name="connsiteY4" fmla="*/ 1337310 h 3166110"/>
                    <a:gd name="connsiteX5" fmla="*/ 2699081 w 3247721"/>
                    <a:gd name="connsiteY5" fmla="*/ 3166110 h 3166110"/>
                    <a:gd name="connsiteX6" fmla="*/ 2333321 w 3247721"/>
                    <a:gd name="connsiteY6" fmla="*/ 3166110 h 3166110"/>
                    <a:gd name="connsiteX7" fmla="*/ 2779091 w 3247721"/>
                    <a:gd name="connsiteY7" fmla="*/ 1360170 h 3166110"/>
                    <a:gd name="connsiteX8" fmla="*/ 1590371 w 3247721"/>
                    <a:gd name="connsiteY8" fmla="*/ 514350 h 3166110"/>
                    <a:gd name="connsiteX9" fmla="*/ 504521 w 3247721"/>
                    <a:gd name="connsiteY9" fmla="*/ 1360170 h 3166110"/>
                    <a:gd name="connsiteX10" fmla="*/ 1041731 w 3247721"/>
                    <a:gd name="connsiteY10" fmla="*/ 3154680 h 3166110"/>
                    <a:gd name="connsiteX0" fmla="*/ 1043307 w 3249297"/>
                    <a:gd name="connsiteY0" fmla="*/ 3154680 h 3166110"/>
                    <a:gd name="connsiteX1" fmla="*/ 666117 w 3249297"/>
                    <a:gd name="connsiteY1" fmla="*/ 3154680 h 3166110"/>
                    <a:gd name="connsiteX2" fmla="*/ 26037 w 3249297"/>
                    <a:gd name="connsiteY2" fmla="*/ 1417320 h 3166110"/>
                    <a:gd name="connsiteX3" fmla="*/ 1626237 w 3249297"/>
                    <a:gd name="connsiteY3" fmla="*/ 0 h 3166110"/>
                    <a:gd name="connsiteX4" fmla="*/ 3249297 w 3249297"/>
                    <a:gd name="connsiteY4" fmla="*/ 1337310 h 3166110"/>
                    <a:gd name="connsiteX5" fmla="*/ 2700657 w 3249297"/>
                    <a:gd name="connsiteY5" fmla="*/ 3166110 h 3166110"/>
                    <a:gd name="connsiteX6" fmla="*/ 2334897 w 3249297"/>
                    <a:gd name="connsiteY6" fmla="*/ 3166110 h 3166110"/>
                    <a:gd name="connsiteX7" fmla="*/ 2780667 w 3249297"/>
                    <a:gd name="connsiteY7" fmla="*/ 1360170 h 3166110"/>
                    <a:gd name="connsiteX8" fmla="*/ 1591947 w 3249297"/>
                    <a:gd name="connsiteY8" fmla="*/ 514350 h 3166110"/>
                    <a:gd name="connsiteX9" fmla="*/ 506097 w 3249297"/>
                    <a:gd name="connsiteY9" fmla="*/ 1360170 h 3166110"/>
                    <a:gd name="connsiteX10" fmla="*/ 1043307 w 3249297"/>
                    <a:gd name="connsiteY10" fmla="*/ 3154680 h 3166110"/>
                    <a:gd name="connsiteX0" fmla="*/ 1043307 w 3249297"/>
                    <a:gd name="connsiteY0" fmla="*/ 3154680 h 3166110"/>
                    <a:gd name="connsiteX1" fmla="*/ 666117 w 3249297"/>
                    <a:gd name="connsiteY1" fmla="*/ 3154680 h 3166110"/>
                    <a:gd name="connsiteX2" fmla="*/ 26037 w 3249297"/>
                    <a:gd name="connsiteY2" fmla="*/ 1417320 h 3166110"/>
                    <a:gd name="connsiteX3" fmla="*/ 1626237 w 3249297"/>
                    <a:gd name="connsiteY3" fmla="*/ 0 h 3166110"/>
                    <a:gd name="connsiteX4" fmla="*/ 3249297 w 3249297"/>
                    <a:gd name="connsiteY4" fmla="*/ 1337310 h 3166110"/>
                    <a:gd name="connsiteX5" fmla="*/ 2700657 w 3249297"/>
                    <a:gd name="connsiteY5" fmla="*/ 3166110 h 3166110"/>
                    <a:gd name="connsiteX6" fmla="*/ 2334897 w 3249297"/>
                    <a:gd name="connsiteY6" fmla="*/ 3166110 h 3166110"/>
                    <a:gd name="connsiteX7" fmla="*/ 2780667 w 3249297"/>
                    <a:gd name="connsiteY7" fmla="*/ 1360170 h 3166110"/>
                    <a:gd name="connsiteX8" fmla="*/ 1591947 w 3249297"/>
                    <a:gd name="connsiteY8" fmla="*/ 514350 h 3166110"/>
                    <a:gd name="connsiteX9" fmla="*/ 506097 w 3249297"/>
                    <a:gd name="connsiteY9" fmla="*/ 1360170 h 3166110"/>
                    <a:gd name="connsiteX10" fmla="*/ 1043307 w 3249297"/>
                    <a:gd name="connsiteY10" fmla="*/ 3154680 h 3166110"/>
                    <a:gd name="connsiteX0" fmla="*/ 1024678 w 3230668"/>
                    <a:gd name="connsiteY0" fmla="*/ 3154680 h 3166110"/>
                    <a:gd name="connsiteX1" fmla="*/ 647488 w 3230668"/>
                    <a:gd name="connsiteY1" fmla="*/ 3154680 h 3166110"/>
                    <a:gd name="connsiteX2" fmla="*/ 7408 w 3230668"/>
                    <a:gd name="connsiteY2" fmla="*/ 1417320 h 3166110"/>
                    <a:gd name="connsiteX3" fmla="*/ 1607608 w 3230668"/>
                    <a:gd name="connsiteY3" fmla="*/ 0 h 3166110"/>
                    <a:gd name="connsiteX4" fmla="*/ 3230668 w 3230668"/>
                    <a:gd name="connsiteY4" fmla="*/ 1337310 h 3166110"/>
                    <a:gd name="connsiteX5" fmla="*/ 2682028 w 3230668"/>
                    <a:gd name="connsiteY5" fmla="*/ 3166110 h 3166110"/>
                    <a:gd name="connsiteX6" fmla="*/ 2316268 w 3230668"/>
                    <a:gd name="connsiteY6" fmla="*/ 3166110 h 3166110"/>
                    <a:gd name="connsiteX7" fmla="*/ 2762038 w 3230668"/>
                    <a:gd name="connsiteY7" fmla="*/ 1360170 h 3166110"/>
                    <a:gd name="connsiteX8" fmla="*/ 1573318 w 3230668"/>
                    <a:gd name="connsiteY8" fmla="*/ 514350 h 3166110"/>
                    <a:gd name="connsiteX9" fmla="*/ 487468 w 3230668"/>
                    <a:gd name="connsiteY9" fmla="*/ 1360170 h 3166110"/>
                    <a:gd name="connsiteX10" fmla="*/ 1024678 w 3230668"/>
                    <a:gd name="connsiteY10" fmla="*/ 3154680 h 3166110"/>
                    <a:gd name="connsiteX0" fmla="*/ 1024678 w 3230668"/>
                    <a:gd name="connsiteY0" fmla="*/ 3154680 h 3166110"/>
                    <a:gd name="connsiteX1" fmla="*/ 647488 w 3230668"/>
                    <a:gd name="connsiteY1" fmla="*/ 3154680 h 3166110"/>
                    <a:gd name="connsiteX2" fmla="*/ 7408 w 3230668"/>
                    <a:gd name="connsiteY2" fmla="*/ 1417320 h 3166110"/>
                    <a:gd name="connsiteX3" fmla="*/ 1607608 w 3230668"/>
                    <a:gd name="connsiteY3" fmla="*/ 0 h 3166110"/>
                    <a:gd name="connsiteX4" fmla="*/ 3230668 w 3230668"/>
                    <a:gd name="connsiteY4" fmla="*/ 1337310 h 3166110"/>
                    <a:gd name="connsiteX5" fmla="*/ 2682028 w 3230668"/>
                    <a:gd name="connsiteY5" fmla="*/ 3166110 h 3166110"/>
                    <a:gd name="connsiteX6" fmla="*/ 2316268 w 3230668"/>
                    <a:gd name="connsiteY6" fmla="*/ 3166110 h 3166110"/>
                    <a:gd name="connsiteX7" fmla="*/ 2762038 w 3230668"/>
                    <a:gd name="connsiteY7" fmla="*/ 1360170 h 3166110"/>
                    <a:gd name="connsiteX8" fmla="*/ 1573318 w 3230668"/>
                    <a:gd name="connsiteY8" fmla="*/ 514350 h 3166110"/>
                    <a:gd name="connsiteX9" fmla="*/ 487468 w 3230668"/>
                    <a:gd name="connsiteY9" fmla="*/ 1360170 h 3166110"/>
                    <a:gd name="connsiteX10" fmla="*/ 1024678 w 3230668"/>
                    <a:gd name="connsiteY10" fmla="*/ 3154680 h 3166110"/>
                    <a:gd name="connsiteX0" fmla="*/ 1024678 w 3230668"/>
                    <a:gd name="connsiteY0" fmla="*/ 3154680 h 3166110"/>
                    <a:gd name="connsiteX1" fmla="*/ 647488 w 3230668"/>
                    <a:gd name="connsiteY1" fmla="*/ 3154680 h 3166110"/>
                    <a:gd name="connsiteX2" fmla="*/ 7408 w 3230668"/>
                    <a:gd name="connsiteY2" fmla="*/ 1417320 h 3166110"/>
                    <a:gd name="connsiteX3" fmla="*/ 1607608 w 3230668"/>
                    <a:gd name="connsiteY3" fmla="*/ 0 h 3166110"/>
                    <a:gd name="connsiteX4" fmla="*/ 3230668 w 3230668"/>
                    <a:gd name="connsiteY4" fmla="*/ 1337310 h 3166110"/>
                    <a:gd name="connsiteX5" fmla="*/ 2682028 w 3230668"/>
                    <a:gd name="connsiteY5" fmla="*/ 3166110 h 3166110"/>
                    <a:gd name="connsiteX6" fmla="*/ 2316268 w 3230668"/>
                    <a:gd name="connsiteY6" fmla="*/ 3166110 h 3166110"/>
                    <a:gd name="connsiteX7" fmla="*/ 2762038 w 3230668"/>
                    <a:gd name="connsiteY7" fmla="*/ 1360170 h 3166110"/>
                    <a:gd name="connsiteX8" fmla="*/ 1573318 w 3230668"/>
                    <a:gd name="connsiteY8" fmla="*/ 514350 h 3166110"/>
                    <a:gd name="connsiteX9" fmla="*/ 487468 w 3230668"/>
                    <a:gd name="connsiteY9" fmla="*/ 1360170 h 3166110"/>
                    <a:gd name="connsiteX10" fmla="*/ 1024678 w 3230668"/>
                    <a:gd name="connsiteY10" fmla="*/ 3154680 h 3166110"/>
                    <a:gd name="connsiteX0" fmla="*/ 1024678 w 3230668"/>
                    <a:gd name="connsiteY0" fmla="*/ 3154787 h 3166217"/>
                    <a:gd name="connsiteX1" fmla="*/ 647488 w 3230668"/>
                    <a:gd name="connsiteY1" fmla="*/ 3154787 h 3166217"/>
                    <a:gd name="connsiteX2" fmla="*/ 7408 w 3230668"/>
                    <a:gd name="connsiteY2" fmla="*/ 1417427 h 3166217"/>
                    <a:gd name="connsiteX3" fmla="*/ 1607608 w 3230668"/>
                    <a:gd name="connsiteY3" fmla="*/ 107 h 3166217"/>
                    <a:gd name="connsiteX4" fmla="*/ 3230668 w 3230668"/>
                    <a:gd name="connsiteY4" fmla="*/ 1337417 h 3166217"/>
                    <a:gd name="connsiteX5" fmla="*/ 2682028 w 3230668"/>
                    <a:gd name="connsiteY5" fmla="*/ 3166217 h 3166217"/>
                    <a:gd name="connsiteX6" fmla="*/ 2316268 w 3230668"/>
                    <a:gd name="connsiteY6" fmla="*/ 3166217 h 3166217"/>
                    <a:gd name="connsiteX7" fmla="*/ 2762038 w 3230668"/>
                    <a:gd name="connsiteY7" fmla="*/ 1360277 h 3166217"/>
                    <a:gd name="connsiteX8" fmla="*/ 1573318 w 3230668"/>
                    <a:gd name="connsiteY8" fmla="*/ 514457 h 3166217"/>
                    <a:gd name="connsiteX9" fmla="*/ 487468 w 3230668"/>
                    <a:gd name="connsiteY9" fmla="*/ 1360277 h 3166217"/>
                    <a:gd name="connsiteX10" fmla="*/ 1024678 w 3230668"/>
                    <a:gd name="connsiteY10" fmla="*/ 3154787 h 3166217"/>
                    <a:gd name="connsiteX0" fmla="*/ 1024678 w 3230734"/>
                    <a:gd name="connsiteY0" fmla="*/ 3154799 h 3166229"/>
                    <a:gd name="connsiteX1" fmla="*/ 647488 w 3230734"/>
                    <a:gd name="connsiteY1" fmla="*/ 3154799 h 3166229"/>
                    <a:gd name="connsiteX2" fmla="*/ 7408 w 3230734"/>
                    <a:gd name="connsiteY2" fmla="*/ 1417439 h 3166229"/>
                    <a:gd name="connsiteX3" fmla="*/ 1607608 w 3230734"/>
                    <a:gd name="connsiteY3" fmla="*/ 119 h 3166229"/>
                    <a:gd name="connsiteX4" fmla="*/ 3230668 w 3230734"/>
                    <a:gd name="connsiteY4" fmla="*/ 1337429 h 3166229"/>
                    <a:gd name="connsiteX5" fmla="*/ 2682028 w 3230734"/>
                    <a:gd name="connsiteY5" fmla="*/ 3166229 h 3166229"/>
                    <a:gd name="connsiteX6" fmla="*/ 2316268 w 3230734"/>
                    <a:gd name="connsiteY6" fmla="*/ 3166229 h 3166229"/>
                    <a:gd name="connsiteX7" fmla="*/ 2762038 w 3230734"/>
                    <a:gd name="connsiteY7" fmla="*/ 1360289 h 3166229"/>
                    <a:gd name="connsiteX8" fmla="*/ 1573318 w 3230734"/>
                    <a:gd name="connsiteY8" fmla="*/ 514469 h 3166229"/>
                    <a:gd name="connsiteX9" fmla="*/ 487468 w 3230734"/>
                    <a:gd name="connsiteY9" fmla="*/ 1360289 h 3166229"/>
                    <a:gd name="connsiteX10" fmla="*/ 1024678 w 3230734"/>
                    <a:gd name="connsiteY10" fmla="*/ 3154799 h 3166229"/>
                    <a:gd name="connsiteX0" fmla="*/ 1024678 w 3232740"/>
                    <a:gd name="connsiteY0" fmla="*/ 3154799 h 3166229"/>
                    <a:gd name="connsiteX1" fmla="*/ 647488 w 3232740"/>
                    <a:gd name="connsiteY1" fmla="*/ 3154799 h 3166229"/>
                    <a:gd name="connsiteX2" fmla="*/ 7408 w 3232740"/>
                    <a:gd name="connsiteY2" fmla="*/ 1417439 h 3166229"/>
                    <a:gd name="connsiteX3" fmla="*/ 1607608 w 3232740"/>
                    <a:gd name="connsiteY3" fmla="*/ 119 h 3166229"/>
                    <a:gd name="connsiteX4" fmla="*/ 3230668 w 3232740"/>
                    <a:gd name="connsiteY4" fmla="*/ 1337429 h 3166229"/>
                    <a:gd name="connsiteX5" fmla="*/ 2682028 w 3232740"/>
                    <a:gd name="connsiteY5" fmla="*/ 3166229 h 3166229"/>
                    <a:gd name="connsiteX6" fmla="*/ 2316268 w 3232740"/>
                    <a:gd name="connsiteY6" fmla="*/ 3166229 h 3166229"/>
                    <a:gd name="connsiteX7" fmla="*/ 2762038 w 3232740"/>
                    <a:gd name="connsiteY7" fmla="*/ 1360289 h 3166229"/>
                    <a:gd name="connsiteX8" fmla="*/ 1573318 w 3232740"/>
                    <a:gd name="connsiteY8" fmla="*/ 514469 h 3166229"/>
                    <a:gd name="connsiteX9" fmla="*/ 487468 w 3232740"/>
                    <a:gd name="connsiteY9" fmla="*/ 1360289 h 3166229"/>
                    <a:gd name="connsiteX10" fmla="*/ 1024678 w 3232740"/>
                    <a:gd name="connsiteY10" fmla="*/ 3154799 h 3166229"/>
                    <a:gd name="connsiteX0" fmla="*/ 1024678 w 3232740"/>
                    <a:gd name="connsiteY0" fmla="*/ 3154801 h 3166231"/>
                    <a:gd name="connsiteX1" fmla="*/ 647488 w 3232740"/>
                    <a:gd name="connsiteY1" fmla="*/ 3154801 h 3166231"/>
                    <a:gd name="connsiteX2" fmla="*/ 7408 w 3232740"/>
                    <a:gd name="connsiteY2" fmla="*/ 1417441 h 3166231"/>
                    <a:gd name="connsiteX3" fmla="*/ 1607608 w 3232740"/>
                    <a:gd name="connsiteY3" fmla="*/ 121 h 3166231"/>
                    <a:gd name="connsiteX4" fmla="*/ 3230668 w 3232740"/>
                    <a:gd name="connsiteY4" fmla="*/ 1337431 h 3166231"/>
                    <a:gd name="connsiteX5" fmla="*/ 2682028 w 3232740"/>
                    <a:gd name="connsiteY5" fmla="*/ 3166231 h 3166231"/>
                    <a:gd name="connsiteX6" fmla="*/ 2316268 w 3232740"/>
                    <a:gd name="connsiteY6" fmla="*/ 3166231 h 3166231"/>
                    <a:gd name="connsiteX7" fmla="*/ 2762038 w 3232740"/>
                    <a:gd name="connsiteY7" fmla="*/ 1360291 h 3166231"/>
                    <a:gd name="connsiteX8" fmla="*/ 1573318 w 3232740"/>
                    <a:gd name="connsiteY8" fmla="*/ 514471 h 3166231"/>
                    <a:gd name="connsiteX9" fmla="*/ 487468 w 3232740"/>
                    <a:gd name="connsiteY9" fmla="*/ 1360291 h 3166231"/>
                    <a:gd name="connsiteX10" fmla="*/ 1024678 w 3232740"/>
                    <a:gd name="connsiteY10" fmla="*/ 3154801 h 3166231"/>
                    <a:gd name="connsiteX0" fmla="*/ 1024678 w 3234187"/>
                    <a:gd name="connsiteY0" fmla="*/ 3154801 h 3166231"/>
                    <a:gd name="connsiteX1" fmla="*/ 647488 w 3234187"/>
                    <a:gd name="connsiteY1" fmla="*/ 3154801 h 3166231"/>
                    <a:gd name="connsiteX2" fmla="*/ 7408 w 3234187"/>
                    <a:gd name="connsiteY2" fmla="*/ 1417441 h 3166231"/>
                    <a:gd name="connsiteX3" fmla="*/ 1607608 w 3234187"/>
                    <a:gd name="connsiteY3" fmla="*/ 121 h 3166231"/>
                    <a:gd name="connsiteX4" fmla="*/ 3230668 w 3234187"/>
                    <a:gd name="connsiteY4" fmla="*/ 1337431 h 3166231"/>
                    <a:gd name="connsiteX5" fmla="*/ 2682028 w 3234187"/>
                    <a:gd name="connsiteY5" fmla="*/ 3166231 h 3166231"/>
                    <a:gd name="connsiteX6" fmla="*/ 2316268 w 3234187"/>
                    <a:gd name="connsiteY6" fmla="*/ 3166231 h 3166231"/>
                    <a:gd name="connsiteX7" fmla="*/ 2762038 w 3234187"/>
                    <a:gd name="connsiteY7" fmla="*/ 1360291 h 3166231"/>
                    <a:gd name="connsiteX8" fmla="*/ 1573318 w 3234187"/>
                    <a:gd name="connsiteY8" fmla="*/ 514471 h 3166231"/>
                    <a:gd name="connsiteX9" fmla="*/ 487468 w 3234187"/>
                    <a:gd name="connsiteY9" fmla="*/ 1360291 h 3166231"/>
                    <a:gd name="connsiteX10" fmla="*/ 1024678 w 3234187"/>
                    <a:gd name="connsiteY10" fmla="*/ 3154801 h 3166231"/>
                    <a:gd name="connsiteX0" fmla="*/ 1024678 w 3235347"/>
                    <a:gd name="connsiteY0" fmla="*/ 3154801 h 3166231"/>
                    <a:gd name="connsiteX1" fmla="*/ 647488 w 3235347"/>
                    <a:gd name="connsiteY1" fmla="*/ 3154801 h 3166231"/>
                    <a:gd name="connsiteX2" fmla="*/ 7408 w 3235347"/>
                    <a:gd name="connsiteY2" fmla="*/ 1417441 h 3166231"/>
                    <a:gd name="connsiteX3" fmla="*/ 1607608 w 3235347"/>
                    <a:gd name="connsiteY3" fmla="*/ 121 h 3166231"/>
                    <a:gd name="connsiteX4" fmla="*/ 3230668 w 3235347"/>
                    <a:gd name="connsiteY4" fmla="*/ 1337431 h 3166231"/>
                    <a:gd name="connsiteX5" fmla="*/ 2682028 w 3235347"/>
                    <a:gd name="connsiteY5" fmla="*/ 3166231 h 3166231"/>
                    <a:gd name="connsiteX6" fmla="*/ 2316268 w 3235347"/>
                    <a:gd name="connsiteY6" fmla="*/ 3166231 h 3166231"/>
                    <a:gd name="connsiteX7" fmla="*/ 2762038 w 3235347"/>
                    <a:gd name="connsiteY7" fmla="*/ 1360291 h 3166231"/>
                    <a:gd name="connsiteX8" fmla="*/ 1573318 w 3235347"/>
                    <a:gd name="connsiteY8" fmla="*/ 514471 h 3166231"/>
                    <a:gd name="connsiteX9" fmla="*/ 487468 w 3235347"/>
                    <a:gd name="connsiteY9" fmla="*/ 1360291 h 3166231"/>
                    <a:gd name="connsiteX10" fmla="*/ 1024678 w 3235347"/>
                    <a:gd name="connsiteY10" fmla="*/ 3154801 h 3166231"/>
                    <a:gd name="connsiteX0" fmla="*/ 1024678 w 3235347"/>
                    <a:gd name="connsiteY0" fmla="*/ 3154801 h 3166231"/>
                    <a:gd name="connsiteX1" fmla="*/ 647488 w 3235347"/>
                    <a:gd name="connsiteY1" fmla="*/ 3154801 h 3166231"/>
                    <a:gd name="connsiteX2" fmla="*/ 7408 w 3235347"/>
                    <a:gd name="connsiteY2" fmla="*/ 1417441 h 3166231"/>
                    <a:gd name="connsiteX3" fmla="*/ 1607608 w 3235347"/>
                    <a:gd name="connsiteY3" fmla="*/ 121 h 3166231"/>
                    <a:gd name="connsiteX4" fmla="*/ 3230668 w 3235347"/>
                    <a:gd name="connsiteY4" fmla="*/ 1337431 h 3166231"/>
                    <a:gd name="connsiteX5" fmla="*/ 2682028 w 3235347"/>
                    <a:gd name="connsiteY5" fmla="*/ 3166231 h 3166231"/>
                    <a:gd name="connsiteX6" fmla="*/ 2316268 w 3235347"/>
                    <a:gd name="connsiteY6" fmla="*/ 3166231 h 3166231"/>
                    <a:gd name="connsiteX7" fmla="*/ 2762038 w 3235347"/>
                    <a:gd name="connsiteY7" fmla="*/ 1360291 h 3166231"/>
                    <a:gd name="connsiteX8" fmla="*/ 1573318 w 3235347"/>
                    <a:gd name="connsiteY8" fmla="*/ 514471 h 3166231"/>
                    <a:gd name="connsiteX9" fmla="*/ 487468 w 3235347"/>
                    <a:gd name="connsiteY9" fmla="*/ 1360291 h 3166231"/>
                    <a:gd name="connsiteX10" fmla="*/ 1024678 w 3235347"/>
                    <a:gd name="connsiteY10" fmla="*/ 3154801 h 3166231"/>
                    <a:gd name="connsiteX0" fmla="*/ 1024678 w 3235347"/>
                    <a:gd name="connsiteY0" fmla="*/ 3154801 h 3166231"/>
                    <a:gd name="connsiteX1" fmla="*/ 647488 w 3235347"/>
                    <a:gd name="connsiteY1" fmla="*/ 3154801 h 3166231"/>
                    <a:gd name="connsiteX2" fmla="*/ 7408 w 3235347"/>
                    <a:gd name="connsiteY2" fmla="*/ 1417441 h 3166231"/>
                    <a:gd name="connsiteX3" fmla="*/ 1607608 w 3235347"/>
                    <a:gd name="connsiteY3" fmla="*/ 121 h 3166231"/>
                    <a:gd name="connsiteX4" fmla="*/ 3230668 w 3235347"/>
                    <a:gd name="connsiteY4" fmla="*/ 1337431 h 3166231"/>
                    <a:gd name="connsiteX5" fmla="*/ 2682028 w 3235347"/>
                    <a:gd name="connsiteY5" fmla="*/ 3166231 h 3166231"/>
                    <a:gd name="connsiteX6" fmla="*/ 2316268 w 3235347"/>
                    <a:gd name="connsiteY6" fmla="*/ 3166231 h 3166231"/>
                    <a:gd name="connsiteX7" fmla="*/ 2762038 w 3235347"/>
                    <a:gd name="connsiteY7" fmla="*/ 1360291 h 3166231"/>
                    <a:gd name="connsiteX8" fmla="*/ 1573318 w 3235347"/>
                    <a:gd name="connsiteY8" fmla="*/ 514471 h 3166231"/>
                    <a:gd name="connsiteX9" fmla="*/ 487468 w 3235347"/>
                    <a:gd name="connsiteY9" fmla="*/ 1360291 h 3166231"/>
                    <a:gd name="connsiteX10" fmla="*/ 1024678 w 3235347"/>
                    <a:gd name="connsiteY10" fmla="*/ 3154801 h 3166231"/>
                    <a:gd name="connsiteX0" fmla="*/ 1024678 w 3235347"/>
                    <a:gd name="connsiteY0" fmla="*/ 3154801 h 3166231"/>
                    <a:gd name="connsiteX1" fmla="*/ 647488 w 3235347"/>
                    <a:gd name="connsiteY1" fmla="*/ 3154801 h 3166231"/>
                    <a:gd name="connsiteX2" fmla="*/ 7408 w 3235347"/>
                    <a:gd name="connsiteY2" fmla="*/ 1417441 h 3166231"/>
                    <a:gd name="connsiteX3" fmla="*/ 1607608 w 3235347"/>
                    <a:gd name="connsiteY3" fmla="*/ 121 h 3166231"/>
                    <a:gd name="connsiteX4" fmla="*/ 3230668 w 3235347"/>
                    <a:gd name="connsiteY4" fmla="*/ 1337431 h 3166231"/>
                    <a:gd name="connsiteX5" fmla="*/ 2682028 w 3235347"/>
                    <a:gd name="connsiteY5" fmla="*/ 3166231 h 3166231"/>
                    <a:gd name="connsiteX6" fmla="*/ 2316268 w 3235347"/>
                    <a:gd name="connsiteY6" fmla="*/ 3166231 h 3166231"/>
                    <a:gd name="connsiteX7" fmla="*/ 2762038 w 3235347"/>
                    <a:gd name="connsiteY7" fmla="*/ 1360291 h 3166231"/>
                    <a:gd name="connsiteX8" fmla="*/ 1573318 w 3235347"/>
                    <a:gd name="connsiteY8" fmla="*/ 514471 h 3166231"/>
                    <a:gd name="connsiteX9" fmla="*/ 487468 w 3235347"/>
                    <a:gd name="connsiteY9" fmla="*/ 1360291 h 3166231"/>
                    <a:gd name="connsiteX10" fmla="*/ 1024678 w 3235347"/>
                    <a:gd name="connsiteY10" fmla="*/ 3154801 h 3166231"/>
                    <a:gd name="connsiteX0" fmla="*/ 1024678 w 3235347"/>
                    <a:gd name="connsiteY0" fmla="*/ 3154801 h 3166231"/>
                    <a:gd name="connsiteX1" fmla="*/ 647488 w 3235347"/>
                    <a:gd name="connsiteY1" fmla="*/ 3154801 h 3166231"/>
                    <a:gd name="connsiteX2" fmla="*/ 7408 w 3235347"/>
                    <a:gd name="connsiteY2" fmla="*/ 1417441 h 3166231"/>
                    <a:gd name="connsiteX3" fmla="*/ 1607608 w 3235347"/>
                    <a:gd name="connsiteY3" fmla="*/ 121 h 3166231"/>
                    <a:gd name="connsiteX4" fmla="*/ 3230668 w 3235347"/>
                    <a:gd name="connsiteY4" fmla="*/ 1337431 h 3166231"/>
                    <a:gd name="connsiteX5" fmla="*/ 2682028 w 3235347"/>
                    <a:gd name="connsiteY5" fmla="*/ 3166231 h 3166231"/>
                    <a:gd name="connsiteX6" fmla="*/ 2316268 w 3235347"/>
                    <a:gd name="connsiteY6" fmla="*/ 3166231 h 3166231"/>
                    <a:gd name="connsiteX7" fmla="*/ 2762038 w 3235347"/>
                    <a:gd name="connsiteY7" fmla="*/ 1360291 h 3166231"/>
                    <a:gd name="connsiteX8" fmla="*/ 1573318 w 3235347"/>
                    <a:gd name="connsiteY8" fmla="*/ 514471 h 3166231"/>
                    <a:gd name="connsiteX9" fmla="*/ 487468 w 3235347"/>
                    <a:gd name="connsiteY9" fmla="*/ 1360291 h 3166231"/>
                    <a:gd name="connsiteX10" fmla="*/ 1024678 w 3235347"/>
                    <a:gd name="connsiteY10" fmla="*/ 3154801 h 3166231"/>
                    <a:gd name="connsiteX0" fmla="*/ 1024678 w 3235347"/>
                    <a:gd name="connsiteY0" fmla="*/ 3154801 h 3166231"/>
                    <a:gd name="connsiteX1" fmla="*/ 647488 w 3235347"/>
                    <a:gd name="connsiteY1" fmla="*/ 3154801 h 3166231"/>
                    <a:gd name="connsiteX2" fmla="*/ 7408 w 3235347"/>
                    <a:gd name="connsiteY2" fmla="*/ 1417441 h 3166231"/>
                    <a:gd name="connsiteX3" fmla="*/ 1607608 w 3235347"/>
                    <a:gd name="connsiteY3" fmla="*/ 121 h 3166231"/>
                    <a:gd name="connsiteX4" fmla="*/ 3230668 w 3235347"/>
                    <a:gd name="connsiteY4" fmla="*/ 1337431 h 3166231"/>
                    <a:gd name="connsiteX5" fmla="*/ 2682028 w 3235347"/>
                    <a:gd name="connsiteY5" fmla="*/ 3166231 h 3166231"/>
                    <a:gd name="connsiteX6" fmla="*/ 2316268 w 3235347"/>
                    <a:gd name="connsiteY6" fmla="*/ 3166231 h 3166231"/>
                    <a:gd name="connsiteX7" fmla="*/ 2762038 w 3235347"/>
                    <a:gd name="connsiteY7" fmla="*/ 1360291 h 3166231"/>
                    <a:gd name="connsiteX8" fmla="*/ 1573318 w 3235347"/>
                    <a:gd name="connsiteY8" fmla="*/ 514471 h 3166231"/>
                    <a:gd name="connsiteX9" fmla="*/ 487468 w 3235347"/>
                    <a:gd name="connsiteY9" fmla="*/ 1360291 h 3166231"/>
                    <a:gd name="connsiteX10" fmla="*/ 1024678 w 3235347"/>
                    <a:gd name="connsiteY10" fmla="*/ 3154801 h 3166231"/>
                    <a:gd name="connsiteX0" fmla="*/ 1024678 w 3235347"/>
                    <a:gd name="connsiteY0" fmla="*/ 3154801 h 3166231"/>
                    <a:gd name="connsiteX1" fmla="*/ 647488 w 3235347"/>
                    <a:gd name="connsiteY1" fmla="*/ 3154801 h 3166231"/>
                    <a:gd name="connsiteX2" fmla="*/ 7408 w 3235347"/>
                    <a:gd name="connsiteY2" fmla="*/ 1417441 h 3166231"/>
                    <a:gd name="connsiteX3" fmla="*/ 1607608 w 3235347"/>
                    <a:gd name="connsiteY3" fmla="*/ 121 h 3166231"/>
                    <a:gd name="connsiteX4" fmla="*/ 3230668 w 3235347"/>
                    <a:gd name="connsiteY4" fmla="*/ 1337431 h 3166231"/>
                    <a:gd name="connsiteX5" fmla="*/ 2682028 w 3235347"/>
                    <a:gd name="connsiteY5" fmla="*/ 3166231 h 3166231"/>
                    <a:gd name="connsiteX6" fmla="*/ 2316268 w 3235347"/>
                    <a:gd name="connsiteY6" fmla="*/ 3166231 h 3166231"/>
                    <a:gd name="connsiteX7" fmla="*/ 2762038 w 3235347"/>
                    <a:gd name="connsiteY7" fmla="*/ 1360291 h 3166231"/>
                    <a:gd name="connsiteX8" fmla="*/ 1573318 w 3235347"/>
                    <a:gd name="connsiteY8" fmla="*/ 514471 h 3166231"/>
                    <a:gd name="connsiteX9" fmla="*/ 487468 w 3235347"/>
                    <a:gd name="connsiteY9" fmla="*/ 1360291 h 3166231"/>
                    <a:gd name="connsiteX10" fmla="*/ 1024678 w 3235347"/>
                    <a:gd name="connsiteY10" fmla="*/ 3154801 h 3166231"/>
                    <a:gd name="connsiteX0" fmla="*/ 1024678 w 3235347"/>
                    <a:gd name="connsiteY0" fmla="*/ 3154801 h 3166231"/>
                    <a:gd name="connsiteX1" fmla="*/ 647488 w 3235347"/>
                    <a:gd name="connsiteY1" fmla="*/ 3154801 h 3166231"/>
                    <a:gd name="connsiteX2" fmla="*/ 7408 w 3235347"/>
                    <a:gd name="connsiteY2" fmla="*/ 1417441 h 3166231"/>
                    <a:gd name="connsiteX3" fmla="*/ 1607608 w 3235347"/>
                    <a:gd name="connsiteY3" fmla="*/ 121 h 3166231"/>
                    <a:gd name="connsiteX4" fmla="*/ 3230668 w 3235347"/>
                    <a:gd name="connsiteY4" fmla="*/ 1337431 h 3166231"/>
                    <a:gd name="connsiteX5" fmla="*/ 2682028 w 3235347"/>
                    <a:gd name="connsiteY5" fmla="*/ 3166231 h 3166231"/>
                    <a:gd name="connsiteX6" fmla="*/ 2316268 w 3235347"/>
                    <a:gd name="connsiteY6" fmla="*/ 3166231 h 3166231"/>
                    <a:gd name="connsiteX7" fmla="*/ 2762038 w 3235347"/>
                    <a:gd name="connsiteY7" fmla="*/ 1360291 h 3166231"/>
                    <a:gd name="connsiteX8" fmla="*/ 1573318 w 3235347"/>
                    <a:gd name="connsiteY8" fmla="*/ 514471 h 3166231"/>
                    <a:gd name="connsiteX9" fmla="*/ 487468 w 3235347"/>
                    <a:gd name="connsiteY9" fmla="*/ 1360291 h 3166231"/>
                    <a:gd name="connsiteX10" fmla="*/ 1024678 w 3235347"/>
                    <a:gd name="connsiteY10" fmla="*/ 3154801 h 3166231"/>
                    <a:gd name="connsiteX0" fmla="*/ 1024678 w 3235347"/>
                    <a:gd name="connsiteY0" fmla="*/ 3154801 h 3166231"/>
                    <a:gd name="connsiteX1" fmla="*/ 647488 w 3235347"/>
                    <a:gd name="connsiteY1" fmla="*/ 3154801 h 3166231"/>
                    <a:gd name="connsiteX2" fmla="*/ 7408 w 3235347"/>
                    <a:gd name="connsiteY2" fmla="*/ 1417441 h 3166231"/>
                    <a:gd name="connsiteX3" fmla="*/ 1607608 w 3235347"/>
                    <a:gd name="connsiteY3" fmla="*/ 121 h 3166231"/>
                    <a:gd name="connsiteX4" fmla="*/ 3230668 w 3235347"/>
                    <a:gd name="connsiteY4" fmla="*/ 1337431 h 3166231"/>
                    <a:gd name="connsiteX5" fmla="*/ 2682028 w 3235347"/>
                    <a:gd name="connsiteY5" fmla="*/ 3166231 h 3166231"/>
                    <a:gd name="connsiteX6" fmla="*/ 2316268 w 3235347"/>
                    <a:gd name="connsiteY6" fmla="*/ 3166231 h 3166231"/>
                    <a:gd name="connsiteX7" fmla="*/ 2762038 w 3235347"/>
                    <a:gd name="connsiteY7" fmla="*/ 1360291 h 3166231"/>
                    <a:gd name="connsiteX8" fmla="*/ 1573318 w 3235347"/>
                    <a:gd name="connsiteY8" fmla="*/ 514471 h 3166231"/>
                    <a:gd name="connsiteX9" fmla="*/ 487468 w 3235347"/>
                    <a:gd name="connsiteY9" fmla="*/ 1360291 h 3166231"/>
                    <a:gd name="connsiteX10" fmla="*/ 1024678 w 3235347"/>
                    <a:gd name="connsiteY10" fmla="*/ 3154801 h 3166231"/>
                    <a:gd name="connsiteX0" fmla="*/ 1024678 w 3235347"/>
                    <a:gd name="connsiteY0" fmla="*/ 3154801 h 3166231"/>
                    <a:gd name="connsiteX1" fmla="*/ 647488 w 3235347"/>
                    <a:gd name="connsiteY1" fmla="*/ 3154801 h 3166231"/>
                    <a:gd name="connsiteX2" fmla="*/ 7408 w 3235347"/>
                    <a:gd name="connsiteY2" fmla="*/ 1417441 h 3166231"/>
                    <a:gd name="connsiteX3" fmla="*/ 1607608 w 3235347"/>
                    <a:gd name="connsiteY3" fmla="*/ 121 h 3166231"/>
                    <a:gd name="connsiteX4" fmla="*/ 3230668 w 3235347"/>
                    <a:gd name="connsiteY4" fmla="*/ 1337431 h 3166231"/>
                    <a:gd name="connsiteX5" fmla="*/ 2682028 w 3235347"/>
                    <a:gd name="connsiteY5" fmla="*/ 3166231 h 3166231"/>
                    <a:gd name="connsiteX6" fmla="*/ 2316268 w 3235347"/>
                    <a:gd name="connsiteY6" fmla="*/ 3166231 h 3166231"/>
                    <a:gd name="connsiteX7" fmla="*/ 2762038 w 3235347"/>
                    <a:gd name="connsiteY7" fmla="*/ 1360291 h 3166231"/>
                    <a:gd name="connsiteX8" fmla="*/ 1573318 w 3235347"/>
                    <a:gd name="connsiteY8" fmla="*/ 514471 h 3166231"/>
                    <a:gd name="connsiteX9" fmla="*/ 487468 w 3235347"/>
                    <a:gd name="connsiteY9" fmla="*/ 1360291 h 3166231"/>
                    <a:gd name="connsiteX10" fmla="*/ 1024678 w 3235347"/>
                    <a:gd name="connsiteY10" fmla="*/ 3154801 h 3166231"/>
                    <a:gd name="connsiteX0" fmla="*/ 1024678 w 3235347"/>
                    <a:gd name="connsiteY0" fmla="*/ 3154801 h 3166231"/>
                    <a:gd name="connsiteX1" fmla="*/ 647488 w 3235347"/>
                    <a:gd name="connsiteY1" fmla="*/ 3154801 h 3166231"/>
                    <a:gd name="connsiteX2" fmla="*/ 7408 w 3235347"/>
                    <a:gd name="connsiteY2" fmla="*/ 1417441 h 3166231"/>
                    <a:gd name="connsiteX3" fmla="*/ 1607608 w 3235347"/>
                    <a:gd name="connsiteY3" fmla="*/ 121 h 3166231"/>
                    <a:gd name="connsiteX4" fmla="*/ 3230668 w 3235347"/>
                    <a:gd name="connsiteY4" fmla="*/ 1337431 h 3166231"/>
                    <a:gd name="connsiteX5" fmla="*/ 2682028 w 3235347"/>
                    <a:gd name="connsiteY5" fmla="*/ 3166231 h 3166231"/>
                    <a:gd name="connsiteX6" fmla="*/ 2316268 w 3235347"/>
                    <a:gd name="connsiteY6" fmla="*/ 3166231 h 3166231"/>
                    <a:gd name="connsiteX7" fmla="*/ 2762038 w 3235347"/>
                    <a:gd name="connsiteY7" fmla="*/ 1360291 h 3166231"/>
                    <a:gd name="connsiteX8" fmla="*/ 1573318 w 3235347"/>
                    <a:gd name="connsiteY8" fmla="*/ 514471 h 3166231"/>
                    <a:gd name="connsiteX9" fmla="*/ 487468 w 3235347"/>
                    <a:gd name="connsiteY9" fmla="*/ 1360291 h 3166231"/>
                    <a:gd name="connsiteX10" fmla="*/ 1024678 w 3235347"/>
                    <a:gd name="connsiteY10" fmla="*/ 3154801 h 3166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235347" h="3166231">
                      <a:moveTo>
                        <a:pt x="1024678" y="3154801"/>
                      </a:moveTo>
                      <a:lnTo>
                        <a:pt x="647488" y="3154801"/>
                      </a:lnTo>
                      <a:cubicBezTo>
                        <a:pt x="411268" y="2541391"/>
                        <a:pt x="-64982" y="2179441"/>
                        <a:pt x="7408" y="1417441"/>
                      </a:cubicBezTo>
                      <a:cubicBezTo>
                        <a:pt x="72178" y="773551"/>
                        <a:pt x="617008" y="15361"/>
                        <a:pt x="1607608" y="121"/>
                      </a:cubicBezTo>
                      <a:cubicBezTo>
                        <a:pt x="2594398" y="-11309"/>
                        <a:pt x="3203998" y="788791"/>
                        <a:pt x="3230668" y="1337431"/>
                      </a:cubicBezTo>
                      <a:cubicBezTo>
                        <a:pt x="3276388" y="1969891"/>
                        <a:pt x="2979208" y="2522341"/>
                        <a:pt x="2682028" y="3166231"/>
                      </a:cubicBezTo>
                      <a:lnTo>
                        <a:pt x="2316268" y="3166231"/>
                      </a:lnTo>
                      <a:cubicBezTo>
                        <a:pt x="2293408" y="2621401"/>
                        <a:pt x="2922058" y="1985131"/>
                        <a:pt x="2762038" y="1360291"/>
                      </a:cubicBezTo>
                      <a:cubicBezTo>
                        <a:pt x="2628688" y="872611"/>
                        <a:pt x="2152438" y="510661"/>
                        <a:pt x="1573318" y="514471"/>
                      </a:cubicBezTo>
                      <a:cubicBezTo>
                        <a:pt x="971338" y="533521"/>
                        <a:pt x="517948" y="975481"/>
                        <a:pt x="487468" y="1360291"/>
                      </a:cubicBezTo>
                      <a:cubicBezTo>
                        <a:pt x="415078" y="2198491"/>
                        <a:pt x="982768" y="2613781"/>
                        <a:pt x="1024678" y="31548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outerShdw blurRad="101600" dist="254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dirty="0">
                    <a:solidFill>
                      <a:prstClr val="white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8" name="圆角矩形 7"/>
                <p:cNvSpPr/>
                <p:nvPr/>
              </p:nvSpPr>
              <p:spPr>
                <a:xfrm>
                  <a:off x="5020558" y="4638071"/>
                  <a:ext cx="1943100" cy="40005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39700" dist="254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dirty="0">
                    <a:solidFill>
                      <a:prstClr val="white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9" name="圆角矩形 8"/>
                <p:cNvSpPr/>
                <p:nvPr/>
              </p:nvSpPr>
              <p:spPr>
                <a:xfrm>
                  <a:off x="4996333" y="5072411"/>
                  <a:ext cx="1943100" cy="40005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39700" dist="254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dirty="0">
                    <a:solidFill>
                      <a:prstClr val="white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0" name="圆角矩形 9"/>
                <p:cNvSpPr/>
                <p:nvPr/>
              </p:nvSpPr>
              <p:spPr>
                <a:xfrm>
                  <a:off x="5101225" y="5506751"/>
                  <a:ext cx="1781765" cy="40005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01600" dist="254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dirty="0">
                    <a:solidFill>
                      <a:prstClr val="white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1" name="任意多边形 10"/>
                <p:cNvSpPr/>
                <p:nvPr/>
              </p:nvSpPr>
              <p:spPr>
                <a:xfrm>
                  <a:off x="5501933" y="5941091"/>
                  <a:ext cx="981665" cy="320040"/>
                </a:xfrm>
                <a:custGeom>
                  <a:avLst/>
                  <a:gdLst>
                    <a:gd name="connsiteX0" fmla="*/ 0 w 981665"/>
                    <a:gd name="connsiteY0" fmla="*/ 0 h 320040"/>
                    <a:gd name="connsiteX1" fmla="*/ 981665 w 981665"/>
                    <a:gd name="connsiteY1" fmla="*/ 0 h 320040"/>
                    <a:gd name="connsiteX2" fmla="*/ 661625 w 981665"/>
                    <a:gd name="connsiteY2" fmla="*/ 320040 h 320040"/>
                    <a:gd name="connsiteX3" fmla="*/ 320040 w 981665"/>
                    <a:gd name="connsiteY3" fmla="*/ 320039 h 320040"/>
                    <a:gd name="connsiteX4" fmla="*/ 6502 w 981665"/>
                    <a:gd name="connsiteY4" fmla="*/ 64498 h 320040"/>
                    <a:gd name="connsiteX5" fmla="*/ 0 w 981665"/>
                    <a:gd name="connsiteY5" fmla="*/ 0 h 320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81665" h="320040">
                      <a:moveTo>
                        <a:pt x="0" y="0"/>
                      </a:moveTo>
                      <a:lnTo>
                        <a:pt x="981665" y="0"/>
                      </a:lnTo>
                      <a:cubicBezTo>
                        <a:pt x="981665" y="176753"/>
                        <a:pt x="838378" y="320040"/>
                        <a:pt x="661625" y="320040"/>
                      </a:cubicBezTo>
                      <a:lnTo>
                        <a:pt x="320040" y="320039"/>
                      </a:lnTo>
                      <a:cubicBezTo>
                        <a:pt x="165381" y="320039"/>
                        <a:pt x="36345" y="210335"/>
                        <a:pt x="6502" y="6449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75">
                  <a:noFill/>
                </a:ln>
                <a:effectLst>
                  <a:outerShdw blurRad="76200" dist="38100" dir="8100000" algn="tr" rotWithShape="0">
                    <a:prstClr val="black">
                      <a:alpha val="3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dirty="0">
                    <a:solidFill>
                      <a:prstClr val="white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12" name="任意多边形 11"/>
              <p:cNvSpPr/>
              <p:nvPr/>
            </p:nvSpPr>
            <p:spPr>
              <a:xfrm>
                <a:off x="5395127" y="2724858"/>
                <a:ext cx="1230738" cy="1878925"/>
              </a:xfrm>
              <a:custGeom>
                <a:avLst/>
                <a:gdLst>
                  <a:gd name="connsiteX0" fmla="*/ 596980 w 1230738"/>
                  <a:gd name="connsiteY0" fmla="*/ 44562 h 1878925"/>
                  <a:gd name="connsiteX1" fmla="*/ 793369 w 1230738"/>
                  <a:gd name="connsiteY1" fmla="*/ 240951 h 1878925"/>
                  <a:gd name="connsiteX2" fmla="*/ 596980 w 1230738"/>
                  <a:gd name="connsiteY2" fmla="*/ 437340 h 1878925"/>
                  <a:gd name="connsiteX3" fmla="*/ 400591 w 1230738"/>
                  <a:gd name="connsiteY3" fmla="*/ 240951 h 1878925"/>
                  <a:gd name="connsiteX4" fmla="*/ 596980 w 1230738"/>
                  <a:gd name="connsiteY4" fmla="*/ 44562 h 1878925"/>
                  <a:gd name="connsiteX5" fmla="*/ 1169757 w 1230738"/>
                  <a:gd name="connsiteY5" fmla="*/ 16353 h 1878925"/>
                  <a:gd name="connsiteX6" fmla="*/ 1169758 w 1230738"/>
                  <a:gd name="connsiteY6" fmla="*/ 16354 h 1878925"/>
                  <a:gd name="connsiteX7" fmla="*/ 1169757 w 1230738"/>
                  <a:gd name="connsiteY7" fmla="*/ 16354 h 1878925"/>
                  <a:gd name="connsiteX8" fmla="*/ 1123867 w 1230738"/>
                  <a:gd name="connsiteY8" fmla="*/ 923 h 1878925"/>
                  <a:gd name="connsiteX9" fmla="*/ 1169757 w 1230738"/>
                  <a:gd name="connsiteY9" fmla="*/ 16354 h 1878925"/>
                  <a:gd name="connsiteX10" fmla="*/ 1206066 w 1230738"/>
                  <a:gd name="connsiteY10" fmla="*/ 48380 h 1878925"/>
                  <a:gd name="connsiteX11" fmla="*/ 1214384 w 1230738"/>
                  <a:gd name="connsiteY11" fmla="*/ 182903 h 1878925"/>
                  <a:gd name="connsiteX12" fmla="*/ 890150 w 1230738"/>
                  <a:gd name="connsiteY12" fmla="*/ 744492 h 1878925"/>
                  <a:gd name="connsiteX13" fmla="*/ 890150 w 1230738"/>
                  <a:gd name="connsiteY13" fmla="*/ 1273735 h 1878925"/>
                  <a:gd name="connsiteX14" fmla="*/ 867614 w 1230738"/>
                  <a:gd name="connsiteY14" fmla="*/ 1273735 h 1878925"/>
                  <a:gd name="connsiteX15" fmla="*/ 867614 w 1230738"/>
                  <a:gd name="connsiteY15" fmla="*/ 1757002 h 1878925"/>
                  <a:gd name="connsiteX16" fmla="*/ 745691 w 1230738"/>
                  <a:gd name="connsiteY16" fmla="*/ 1878925 h 1878925"/>
                  <a:gd name="connsiteX17" fmla="*/ 745691 w 1230738"/>
                  <a:gd name="connsiteY17" fmla="*/ 1878924 h 1878925"/>
                  <a:gd name="connsiteX18" fmla="*/ 623768 w 1230738"/>
                  <a:gd name="connsiteY18" fmla="*/ 1757001 h 1878925"/>
                  <a:gd name="connsiteX19" fmla="*/ 623768 w 1230738"/>
                  <a:gd name="connsiteY19" fmla="*/ 1273735 h 1878925"/>
                  <a:gd name="connsiteX20" fmla="*/ 572756 w 1230738"/>
                  <a:gd name="connsiteY20" fmla="*/ 1273735 h 1878925"/>
                  <a:gd name="connsiteX21" fmla="*/ 572756 w 1230738"/>
                  <a:gd name="connsiteY21" fmla="*/ 1757002 h 1878925"/>
                  <a:gd name="connsiteX22" fmla="*/ 450833 w 1230738"/>
                  <a:gd name="connsiteY22" fmla="*/ 1878925 h 1878925"/>
                  <a:gd name="connsiteX23" fmla="*/ 450833 w 1230738"/>
                  <a:gd name="connsiteY23" fmla="*/ 1878924 h 1878925"/>
                  <a:gd name="connsiteX24" fmla="*/ 328909 w 1230738"/>
                  <a:gd name="connsiteY24" fmla="*/ 1757001 h 1878925"/>
                  <a:gd name="connsiteX25" fmla="*/ 328910 w 1230738"/>
                  <a:gd name="connsiteY25" fmla="*/ 1273735 h 1878925"/>
                  <a:gd name="connsiteX26" fmla="*/ 304613 w 1230738"/>
                  <a:gd name="connsiteY26" fmla="*/ 1273735 h 1878925"/>
                  <a:gd name="connsiteX27" fmla="*/ 304613 w 1230738"/>
                  <a:gd name="connsiteY27" fmla="*/ 682185 h 1878925"/>
                  <a:gd name="connsiteX28" fmla="*/ 16354 w 1230738"/>
                  <a:gd name="connsiteY28" fmla="*/ 182904 h 1878925"/>
                  <a:gd name="connsiteX29" fmla="*/ 24672 w 1230738"/>
                  <a:gd name="connsiteY29" fmla="*/ 48381 h 1878925"/>
                  <a:gd name="connsiteX30" fmla="*/ 60981 w 1230738"/>
                  <a:gd name="connsiteY30" fmla="*/ 16355 h 1878925"/>
                  <a:gd name="connsiteX31" fmla="*/ 106871 w 1230738"/>
                  <a:gd name="connsiteY31" fmla="*/ 924 h 1878925"/>
                  <a:gd name="connsiteX32" fmla="*/ 227530 w 1230738"/>
                  <a:gd name="connsiteY32" fmla="*/ 60982 h 1878925"/>
                  <a:gd name="connsiteX33" fmla="*/ 464619 w 1230738"/>
                  <a:gd name="connsiteY33" fmla="*/ 471630 h 1878925"/>
                  <a:gd name="connsiteX34" fmla="*/ 766118 w 1230738"/>
                  <a:gd name="connsiteY34" fmla="*/ 471630 h 1878925"/>
                  <a:gd name="connsiteX35" fmla="*/ 1003208 w 1230738"/>
                  <a:gd name="connsiteY35" fmla="*/ 60981 h 1878925"/>
                  <a:gd name="connsiteX36" fmla="*/ 1123867 w 1230738"/>
                  <a:gd name="connsiteY36" fmla="*/ 923 h 1878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230738" h="1878925">
                    <a:moveTo>
                      <a:pt x="596980" y="44562"/>
                    </a:moveTo>
                    <a:cubicBezTo>
                      <a:pt x="705443" y="44562"/>
                      <a:pt x="793369" y="132488"/>
                      <a:pt x="793369" y="240951"/>
                    </a:cubicBezTo>
                    <a:cubicBezTo>
                      <a:pt x="793369" y="349414"/>
                      <a:pt x="705443" y="437340"/>
                      <a:pt x="596980" y="437340"/>
                    </a:cubicBezTo>
                    <a:cubicBezTo>
                      <a:pt x="488517" y="437340"/>
                      <a:pt x="400591" y="349414"/>
                      <a:pt x="400591" y="240951"/>
                    </a:cubicBezTo>
                    <a:cubicBezTo>
                      <a:pt x="400591" y="132488"/>
                      <a:pt x="488517" y="44562"/>
                      <a:pt x="596980" y="44562"/>
                    </a:cubicBezTo>
                    <a:close/>
                    <a:moveTo>
                      <a:pt x="1169757" y="16353"/>
                    </a:moveTo>
                    <a:lnTo>
                      <a:pt x="1169758" y="16354"/>
                    </a:lnTo>
                    <a:lnTo>
                      <a:pt x="1169757" y="16354"/>
                    </a:lnTo>
                    <a:close/>
                    <a:moveTo>
                      <a:pt x="1123867" y="923"/>
                    </a:moveTo>
                    <a:lnTo>
                      <a:pt x="1169757" y="16354"/>
                    </a:lnTo>
                    <a:lnTo>
                      <a:pt x="1206066" y="48380"/>
                    </a:lnTo>
                    <a:cubicBezTo>
                      <a:pt x="1234709" y="86289"/>
                      <a:pt x="1239635" y="139168"/>
                      <a:pt x="1214384" y="182903"/>
                    </a:cubicBezTo>
                    <a:lnTo>
                      <a:pt x="890150" y="744492"/>
                    </a:lnTo>
                    <a:lnTo>
                      <a:pt x="890150" y="1273735"/>
                    </a:lnTo>
                    <a:lnTo>
                      <a:pt x="867614" y="1273735"/>
                    </a:lnTo>
                    <a:lnTo>
                      <a:pt x="867614" y="1757002"/>
                    </a:lnTo>
                    <a:cubicBezTo>
                      <a:pt x="867614" y="1824338"/>
                      <a:pt x="813027" y="1878925"/>
                      <a:pt x="745691" y="1878925"/>
                    </a:cubicBezTo>
                    <a:lnTo>
                      <a:pt x="745691" y="1878924"/>
                    </a:lnTo>
                    <a:cubicBezTo>
                      <a:pt x="678355" y="1878924"/>
                      <a:pt x="623768" y="1824337"/>
                      <a:pt x="623768" y="1757001"/>
                    </a:cubicBezTo>
                    <a:lnTo>
                      <a:pt x="623768" y="1273735"/>
                    </a:lnTo>
                    <a:lnTo>
                      <a:pt x="572756" y="1273735"/>
                    </a:lnTo>
                    <a:lnTo>
                      <a:pt x="572756" y="1757002"/>
                    </a:lnTo>
                    <a:cubicBezTo>
                      <a:pt x="572756" y="1824338"/>
                      <a:pt x="518169" y="1878925"/>
                      <a:pt x="450833" y="1878925"/>
                    </a:cubicBezTo>
                    <a:lnTo>
                      <a:pt x="450833" y="1878924"/>
                    </a:lnTo>
                    <a:cubicBezTo>
                      <a:pt x="383496" y="1878924"/>
                      <a:pt x="328909" y="1824337"/>
                      <a:pt x="328909" y="1757001"/>
                    </a:cubicBezTo>
                    <a:lnTo>
                      <a:pt x="328910" y="1273735"/>
                    </a:lnTo>
                    <a:lnTo>
                      <a:pt x="304613" y="1273735"/>
                    </a:lnTo>
                    <a:lnTo>
                      <a:pt x="304613" y="682185"/>
                    </a:lnTo>
                    <a:lnTo>
                      <a:pt x="16354" y="182904"/>
                    </a:lnTo>
                    <a:cubicBezTo>
                      <a:pt x="-8897" y="139169"/>
                      <a:pt x="-3971" y="86290"/>
                      <a:pt x="24672" y="48381"/>
                    </a:cubicBezTo>
                    <a:lnTo>
                      <a:pt x="60981" y="16355"/>
                    </a:lnTo>
                    <a:lnTo>
                      <a:pt x="106871" y="924"/>
                    </a:lnTo>
                    <a:cubicBezTo>
                      <a:pt x="154023" y="-4927"/>
                      <a:pt x="202279" y="17246"/>
                      <a:pt x="227530" y="60982"/>
                    </a:cubicBezTo>
                    <a:lnTo>
                      <a:pt x="464619" y="471630"/>
                    </a:lnTo>
                    <a:lnTo>
                      <a:pt x="766118" y="471630"/>
                    </a:lnTo>
                    <a:lnTo>
                      <a:pt x="1003208" y="60981"/>
                    </a:lnTo>
                    <a:cubicBezTo>
                      <a:pt x="1028459" y="17245"/>
                      <a:pt x="1076715" y="-4928"/>
                      <a:pt x="1123867" y="92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C76A"/>
                  </a:gs>
                  <a:gs pos="100000">
                    <a:srgbClr val="CC6F62"/>
                  </a:gs>
                </a:gsLst>
                <a:lin ang="2400000" scaled="0"/>
              </a:gradFill>
              <a:ln w="15875">
                <a:noFill/>
              </a:ln>
              <a:effectLst>
                <a:outerShdw blurRad="76200" dist="38100" dir="8100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prstClr val="white"/>
                  </a:solidFill>
                  <a:latin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5408274" y="4684207"/>
              <a:ext cx="995126" cy="2863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</a:t>
              </a:r>
              <a:r>
                <a:rPr lang="en-US" altLang="zh-CN" sz="1100" dirty="0" err="1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gose</a:t>
              </a:r>
              <a:r>
                <a:rPr lang="en-US" altLang="zh-CN" sz="11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here</a:t>
              </a:r>
              <a:endParaRPr lang="zh-CN" altLang="en-US" sz="11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450888" y="5118547"/>
              <a:ext cx="995126" cy="2863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</a:t>
              </a:r>
              <a:r>
                <a:rPr lang="en-US" altLang="zh-CN" sz="1100" dirty="0" err="1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gose</a:t>
              </a:r>
              <a:r>
                <a:rPr lang="en-US" altLang="zh-CN" sz="11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here</a:t>
              </a:r>
              <a:endParaRPr lang="zh-CN" altLang="en-US" sz="11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450888" y="5552887"/>
              <a:ext cx="995126" cy="2863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</a:t>
              </a:r>
              <a:r>
                <a:rPr lang="en-US" altLang="zh-CN" sz="1100" dirty="0" err="1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gose</a:t>
              </a:r>
              <a:r>
                <a:rPr lang="en-US" altLang="zh-CN" sz="11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here</a:t>
              </a:r>
              <a:endParaRPr lang="zh-CN" altLang="en-US" sz="11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388426" y="2133500"/>
              <a:ext cx="1037233" cy="4379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success</a:t>
              </a:r>
              <a:endParaRPr lang="zh-CN" altLang="en-US" sz="20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4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895656" y="1845463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5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895656" y="4688676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059308" y="1845463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059308" y="4688676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8" name="任意多边形 2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3683220" y="2217576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任意多边形 2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7356758" y="2217575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任意多边形 2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3744008" y="5087368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任意多边形 3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7417545" y="5087367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10852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75E-6 -0.0831 L 1.875E-6 2.22222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25E-6 0.18356 L 3.125E-6 3.33333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19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75E-6 -0.0831 L 1.875E-6 2.22222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75E-6 -0.08311 L 1.875E-6 3.7037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-0.08311 L 3.95833E-6 3.7037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animBg="1"/>
      <p:bldP spid="6" grpId="1" animBg="1"/>
      <p:bldP spid="24" grpId="0"/>
      <p:bldP spid="25" grpId="0"/>
      <p:bldP spid="26" grpId="0"/>
      <p:bldP spid="27" grpId="0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 HERE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Oval 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>
            <a:spLocks noChangeArrowheads="1"/>
          </p:cNvSpPr>
          <p:nvPr/>
        </p:nvSpPr>
        <p:spPr bwMode="auto">
          <a:xfrm>
            <a:off x="9313010" y="3619983"/>
            <a:ext cx="1439108" cy="1436767"/>
          </a:xfrm>
          <a:prstGeom prst="ellipse">
            <a:avLst/>
          </a:prstGeom>
          <a:gradFill>
            <a:gsLst>
              <a:gs pos="0">
                <a:srgbClr val="F0C76A"/>
              </a:gs>
              <a:gs pos="100000">
                <a:srgbClr val="CC6F6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2800" b="1" dirty="0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Oval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>
            <a:spLocks noChangeArrowheads="1"/>
          </p:cNvSpPr>
          <p:nvPr/>
        </p:nvSpPr>
        <p:spPr bwMode="auto">
          <a:xfrm>
            <a:off x="3987145" y="3619983"/>
            <a:ext cx="1436767" cy="1436767"/>
          </a:xfrm>
          <a:prstGeom prst="ellipse">
            <a:avLst/>
          </a:prstGeom>
          <a:gradFill>
            <a:gsLst>
              <a:gs pos="0">
                <a:srgbClr val="F0C76A"/>
              </a:gs>
              <a:gs pos="100000">
                <a:srgbClr val="CC6F6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2800" b="1" dirty="0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Oval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>
            <a:spLocks noChangeArrowheads="1"/>
          </p:cNvSpPr>
          <p:nvPr/>
        </p:nvSpPr>
        <p:spPr bwMode="auto">
          <a:xfrm>
            <a:off x="6696878" y="2098971"/>
            <a:ext cx="1432087" cy="1439108"/>
          </a:xfrm>
          <a:prstGeom prst="ellipse">
            <a:avLst/>
          </a:prstGeom>
          <a:gradFill>
            <a:gsLst>
              <a:gs pos="0">
                <a:srgbClr val="F0C76A"/>
              </a:gs>
              <a:gs pos="100000">
                <a:srgbClr val="CC6F6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2800" b="1" dirty="0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Oval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>
            <a:spLocks noChangeArrowheads="1"/>
          </p:cNvSpPr>
          <p:nvPr/>
        </p:nvSpPr>
        <p:spPr bwMode="auto">
          <a:xfrm>
            <a:off x="1459933" y="2098971"/>
            <a:ext cx="1436767" cy="1439108"/>
          </a:xfrm>
          <a:prstGeom prst="ellipse">
            <a:avLst/>
          </a:prstGeom>
          <a:gradFill>
            <a:gsLst>
              <a:gs pos="0">
                <a:srgbClr val="F0C76A"/>
              </a:gs>
              <a:gs pos="100000">
                <a:srgbClr val="CC6F6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0" name="组合 2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1105846" y="4338365"/>
            <a:ext cx="2221415" cy="952566"/>
            <a:chOff x="2317117" y="2062784"/>
            <a:chExt cx="3997789" cy="952566"/>
          </a:xfrm>
        </p:grpSpPr>
        <p:sp>
          <p:nvSpPr>
            <p:cNvPr id="31" name="矩形 30"/>
            <p:cNvSpPr/>
            <p:nvPr/>
          </p:nvSpPr>
          <p:spPr>
            <a:xfrm>
              <a:off x="3275846" y="2062784"/>
              <a:ext cx="20803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EAB23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Title Here</a:t>
              </a:r>
              <a:endParaRPr lang="zh-CN" altLang="en-US" sz="1400" dirty="0">
                <a:solidFill>
                  <a:srgbClr val="EAB236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17117" y="2415186"/>
              <a:ext cx="3997789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Compellingly deliver prospective catalysts for change before economically sound meta-services. </a:t>
              </a:r>
              <a:endParaRPr lang="zh-CN" altLang="en-US" sz="11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2" name="组合 4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3586259" y="1922497"/>
            <a:ext cx="2221415" cy="952566"/>
            <a:chOff x="2317117" y="2062784"/>
            <a:chExt cx="3997789" cy="952566"/>
          </a:xfrm>
        </p:grpSpPr>
        <p:sp>
          <p:nvSpPr>
            <p:cNvPr id="43" name="矩形 42"/>
            <p:cNvSpPr/>
            <p:nvPr/>
          </p:nvSpPr>
          <p:spPr>
            <a:xfrm>
              <a:off x="3275846" y="2062784"/>
              <a:ext cx="20803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EAB23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Title Here</a:t>
              </a:r>
              <a:endParaRPr lang="zh-CN" altLang="en-US" sz="1400" dirty="0">
                <a:solidFill>
                  <a:srgbClr val="EAB236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17117" y="2415186"/>
              <a:ext cx="3997789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Compellingly deliver prospective catalysts for change before economically sound meta-services. </a:t>
              </a:r>
              <a:endParaRPr lang="zh-CN" altLang="en-US" sz="11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5" name="组合 4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6316254" y="4338365"/>
            <a:ext cx="2221415" cy="952566"/>
            <a:chOff x="2317117" y="2062784"/>
            <a:chExt cx="3997789" cy="952566"/>
          </a:xfrm>
        </p:grpSpPr>
        <p:sp>
          <p:nvSpPr>
            <p:cNvPr id="46" name="矩形 45"/>
            <p:cNvSpPr/>
            <p:nvPr/>
          </p:nvSpPr>
          <p:spPr>
            <a:xfrm>
              <a:off x="3275846" y="2062784"/>
              <a:ext cx="20803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EAB23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Title Here</a:t>
              </a:r>
              <a:endParaRPr lang="zh-CN" altLang="en-US" sz="1400" dirty="0">
                <a:solidFill>
                  <a:srgbClr val="EAB236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2317117" y="2415186"/>
              <a:ext cx="3997789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Compellingly deliver prospective catalysts for change before economically sound meta-services. </a:t>
              </a:r>
              <a:endParaRPr lang="zh-CN" altLang="en-US" sz="11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8" name="组合 4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8796667" y="1922497"/>
            <a:ext cx="2221415" cy="952566"/>
            <a:chOff x="2317117" y="2062784"/>
            <a:chExt cx="3997789" cy="952566"/>
          </a:xfrm>
        </p:grpSpPr>
        <p:sp>
          <p:nvSpPr>
            <p:cNvPr id="49" name="矩形 48"/>
            <p:cNvSpPr/>
            <p:nvPr/>
          </p:nvSpPr>
          <p:spPr>
            <a:xfrm>
              <a:off x="3275846" y="2062784"/>
              <a:ext cx="20803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EAB23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Title Here</a:t>
              </a:r>
              <a:endParaRPr lang="zh-CN" altLang="en-US" sz="1400" dirty="0">
                <a:solidFill>
                  <a:srgbClr val="EAB236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317117" y="2415186"/>
              <a:ext cx="3997789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Compellingly deliver prospective catalysts for change before economically sound meta-services. </a:t>
              </a:r>
              <a:endParaRPr lang="zh-CN" altLang="en-US" sz="11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1" name="任意多边形 5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2600000" flipV="1">
            <a:off x="2024458" y="1975404"/>
            <a:ext cx="1131511" cy="143705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任意多边形 5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7200000" flipV="1">
            <a:off x="3285220" y="3984315"/>
            <a:ext cx="1131510" cy="143705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任意多边形 5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2600000" flipV="1">
            <a:off x="7318690" y="1975079"/>
            <a:ext cx="1131511" cy="143705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4" name="任意多边形 5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7200000" flipV="1">
            <a:off x="8579452" y="3983991"/>
            <a:ext cx="1131510" cy="143705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28494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4063 -0.04144 L 2.08333E-7 3.7037E-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206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2305 0.07199 L 4.79167E-6 4.8148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6" y="-361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4063 -0.04144 L 2.08333E-7 3.7037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20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2305 0.07199 L 4.79167E-6 4.81481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6" y="-361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animBg="1"/>
      <p:bldP spid="6" grpId="1" animBg="1"/>
      <p:bldP spid="11" grpId="0" animBg="1"/>
      <p:bldP spid="11" grpId="1" animBg="1"/>
      <p:bldP spid="14" grpId="0" animBg="1"/>
      <p:bldP spid="14" grpId="1" animBg="1"/>
      <p:bldP spid="19" grpId="0" animBg="1"/>
      <p:bldP spid="19" grpId="1" animBg="1"/>
      <p:bldP spid="26" grpId="0" animBg="1"/>
      <p:bldP spid="26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700000">
            <a:off x="1203860" y="-2734018"/>
            <a:ext cx="5249840" cy="5214843"/>
          </a:xfrm>
          <a:prstGeom prst="rect">
            <a:avLst/>
          </a:prstGeom>
        </p:spPr>
      </p:pic>
      <p:sp>
        <p:nvSpPr>
          <p:cNvPr id="15" name="任意多边形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 flipV="1">
            <a:off x="1531403" y="1204637"/>
            <a:ext cx="4594759" cy="7779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28575">
            <a:gradFill>
              <a:gsLst>
                <a:gs pos="49500">
                  <a:srgbClr val="DFA117"/>
                </a:gs>
                <a:gs pos="0">
                  <a:srgbClr val="C99115">
                    <a:alpha val="0"/>
                  </a:srgbClr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634994" y="522539"/>
            <a:ext cx="21114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</a:t>
            </a:r>
            <a:endParaRPr lang="zh-CN" altLang="en-US" sz="3600" dirty="0">
              <a:solidFill>
                <a:prstClr val="black"/>
              </a:solidFill>
            </a:endParaRPr>
          </a:p>
        </p:txBody>
      </p:sp>
      <p:sp>
        <p:nvSpPr>
          <p:cNvPr id="16" name="任意多边形 1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765895" y="3499718"/>
            <a:ext cx="770951" cy="16891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514255" y="3322564"/>
            <a:ext cx="473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2800" dirty="0">
              <a:solidFill>
                <a:prstClr val="black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7" name="组合 1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2235826" y="3074888"/>
            <a:ext cx="3207223" cy="724732"/>
            <a:chOff x="6929721" y="1614779"/>
            <a:chExt cx="3080793" cy="724732"/>
          </a:xfrm>
        </p:grpSpPr>
        <p:sp>
          <p:nvSpPr>
            <p:cNvPr id="20" name="矩形 19"/>
            <p:cNvSpPr/>
            <p:nvPr/>
          </p:nvSpPr>
          <p:spPr>
            <a:xfrm>
              <a:off x="6938527" y="1614779"/>
              <a:ext cx="2962688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 smtClean="0">
                  <a:solidFill>
                    <a:srgbClr val="DFA117"/>
                  </a:solidFill>
                  <a:latin typeface="Open Sans" panose="020B0606030504020204" pitchFamily="34" charset="0"/>
                  <a:ea typeface="Meiryo" panose="020B0604030504040204" pitchFamily="34" charset="-128"/>
                  <a:cs typeface="Open Sans" panose="020B0606030504020204" pitchFamily="34" charset="0"/>
                </a:rPr>
                <a:t>小组成员介绍</a:t>
              </a:r>
              <a:endParaRPr lang="zh-CN" altLang="en-US" sz="2000" dirty="0">
                <a:solidFill>
                  <a:srgbClr val="DFA117"/>
                </a:solidFill>
                <a:latin typeface="Open Sans" panose="020B0606030504020204" pitchFamily="34" charset="0"/>
                <a:ea typeface="Meiryo" panose="020B0604030504040204" pitchFamily="34" charset="-128"/>
                <a:cs typeface="Open Sans" panose="020B0606030504020204" pitchFamily="34" charset="0"/>
              </a:endParaRPr>
            </a:p>
          </p:txBody>
        </p:sp>
        <p:sp>
          <p:nvSpPr>
            <p:cNvPr id="22" name="Rectangle 3"/>
            <p:cNvSpPr txBox="1">
              <a:spLocks noChangeArrowheads="1"/>
            </p:cNvSpPr>
            <p:nvPr/>
          </p:nvSpPr>
          <p:spPr bwMode="auto">
            <a:xfrm>
              <a:off x="6929721" y="2106497"/>
              <a:ext cx="3080793" cy="233014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/>
              <a:r>
                <a:rPr lang="en-US" altLang="ko-KR" sz="900" b="0" dirty="0" err="1">
                  <a:solidFill>
                    <a:prstClr val="white">
                      <a:lumMod val="85000"/>
                    </a:prst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Powerpoint</a:t>
              </a:r>
              <a:r>
                <a:rPr lang="en-US" altLang="ko-KR" sz="900" b="0" dirty="0">
                  <a:solidFill>
                    <a:prstClr val="white">
                      <a:lumMod val="85000"/>
                    </a:prst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is a complete presentation graphic package </a:t>
              </a:r>
            </a:p>
          </p:txBody>
        </p:sp>
      </p:grpSp>
      <p:sp>
        <p:nvSpPr>
          <p:cNvPr id="23" name="任意多边形 2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775062" y="5153271"/>
            <a:ext cx="770951" cy="16891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矩形 2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523422" y="4976117"/>
            <a:ext cx="473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2800" dirty="0">
              <a:solidFill>
                <a:prstClr val="black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5" name="组合 2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2244993" y="4728441"/>
            <a:ext cx="3207223" cy="724732"/>
            <a:chOff x="6929721" y="1614779"/>
            <a:chExt cx="3080793" cy="724732"/>
          </a:xfrm>
        </p:grpSpPr>
        <p:sp>
          <p:nvSpPr>
            <p:cNvPr id="26" name="矩形 25"/>
            <p:cNvSpPr/>
            <p:nvPr/>
          </p:nvSpPr>
          <p:spPr>
            <a:xfrm>
              <a:off x="6938527" y="1614779"/>
              <a:ext cx="2962688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 smtClean="0">
                  <a:solidFill>
                    <a:srgbClr val="DFA117"/>
                  </a:solidFill>
                  <a:latin typeface="Open Sans" panose="020B0606030504020204" pitchFamily="34" charset="0"/>
                  <a:ea typeface="Meiryo" panose="020B0604030504040204" pitchFamily="34" charset="-128"/>
                  <a:cs typeface="Open Sans" panose="020B0606030504020204" pitchFamily="34" charset="0"/>
                </a:rPr>
                <a:t>具体功能实现</a:t>
              </a:r>
              <a:endParaRPr lang="zh-CN" altLang="en-US" sz="2000" dirty="0">
                <a:solidFill>
                  <a:srgbClr val="DFA117"/>
                </a:solidFill>
                <a:latin typeface="Open Sans" panose="020B0606030504020204" pitchFamily="34" charset="0"/>
                <a:ea typeface="Meiryo" panose="020B0604030504040204" pitchFamily="34" charset="-128"/>
                <a:cs typeface="Open Sans" panose="020B0606030504020204" pitchFamily="34" charset="0"/>
              </a:endParaRPr>
            </a:p>
          </p:txBody>
        </p:sp>
        <p:sp>
          <p:nvSpPr>
            <p:cNvPr id="27" name="Rectangle 3"/>
            <p:cNvSpPr txBox="1">
              <a:spLocks noChangeArrowheads="1"/>
            </p:cNvSpPr>
            <p:nvPr/>
          </p:nvSpPr>
          <p:spPr bwMode="auto">
            <a:xfrm>
              <a:off x="6929721" y="2106497"/>
              <a:ext cx="3080793" cy="233014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/>
              <a:r>
                <a:rPr lang="en-US" altLang="ko-KR" sz="900" b="0">
                  <a:solidFill>
                    <a:prstClr val="white">
                      <a:lumMod val="85000"/>
                    </a:prst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Powerpoint is a complete presentation graphic package </a:t>
              </a:r>
            </a:p>
          </p:txBody>
        </p:sp>
      </p:grpSp>
      <p:sp>
        <p:nvSpPr>
          <p:cNvPr id="28" name="任意多边形 2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6681363" y="3499718"/>
            <a:ext cx="770951" cy="16891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矩形 2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429723" y="3322564"/>
            <a:ext cx="473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2800" dirty="0">
              <a:solidFill>
                <a:prstClr val="black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0" name="组合 2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7151294" y="3074888"/>
            <a:ext cx="3207223" cy="724732"/>
            <a:chOff x="6929721" y="1614779"/>
            <a:chExt cx="3080793" cy="724732"/>
          </a:xfrm>
        </p:grpSpPr>
        <p:sp>
          <p:nvSpPr>
            <p:cNvPr id="31" name="矩形 30"/>
            <p:cNvSpPr/>
            <p:nvPr/>
          </p:nvSpPr>
          <p:spPr>
            <a:xfrm>
              <a:off x="6938527" y="1614779"/>
              <a:ext cx="2962688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 smtClean="0">
                  <a:solidFill>
                    <a:srgbClr val="DFA117"/>
                  </a:solidFill>
                  <a:latin typeface="Open Sans" panose="020B0606030504020204" pitchFamily="34" charset="0"/>
                  <a:ea typeface="Meiryo" panose="020B0604030504040204" pitchFamily="34" charset="-128"/>
                  <a:cs typeface="Open Sans" panose="020B0606030504020204" pitchFamily="34" charset="0"/>
                </a:rPr>
                <a:t>项目架构设计</a:t>
              </a:r>
              <a:endParaRPr lang="zh-CN" altLang="en-US" sz="2000" dirty="0">
                <a:solidFill>
                  <a:srgbClr val="DFA117"/>
                </a:solidFill>
                <a:latin typeface="Open Sans" panose="020B0606030504020204" pitchFamily="34" charset="0"/>
                <a:ea typeface="Meiryo" panose="020B0604030504040204" pitchFamily="34" charset="-128"/>
                <a:cs typeface="Open Sans" panose="020B0606030504020204" pitchFamily="34" charset="0"/>
              </a:endParaRPr>
            </a:p>
          </p:txBody>
        </p:sp>
        <p:sp>
          <p:nvSpPr>
            <p:cNvPr id="32" name="Rectangle 3"/>
            <p:cNvSpPr txBox="1">
              <a:spLocks noChangeArrowheads="1"/>
            </p:cNvSpPr>
            <p:nvPr/>
          </p:nvSpPr>
          <p:spPr bwMode="auto">
            <a:xfrm>
              <a:off x="6929721" y="2106497"/>
              <a:ext cx="3080793" cy="233014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/>
              <a:r>
                <a:rPr lang="en-US" altLang="ko-KR" sz="900" b="0">
                  <a:solidFill>
                    <a:prstClr val="white">
                      <a:lumMod val="85000"/>
                    </a:prst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Powerpoint is a complete presentation graphic package </a:t>
              </a:r>
            </a:p>
          </p:txBody>
        </p:sp>
      </p:grpSp>
      <p:sp>
        <p:nvSpPr>
          <p:cNvPr id="33" name="任意多边形 3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6690530" y="5153271"/>
            <a:ext cx="770951" cy="16891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矩形 3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438890" y="4976117"/>
            <a:ext cx="473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2800" dirty="0">
              <a:solidFill>
                <a:prstClr val="black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5" name="组合 3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7160461" y="4728441"/>
            <a:ext cx="3207223" cy="724732"/>
            <a:chOff x="6929721" y="1614779"/>
            <a:chExt cx="3080793" cy="724732"/>
          </a:xfrm>
        </p:grpSpPr>
        <p:sp>
          <p:nvSpPr>
            <p:cNvPr id="36" name="矩形 35"/>
            <p:cNvSpPr/>
            <p:nvPr/>
          </p:nvSpPr>
          <p:spPr>
            <a:xfrm>
              <a:off x="6938527" y="1614779"/>
              <a:ext cx="2962688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 smtClean="0">
                  <a:solidFill>
                    <a:srgbClr val="DFA117"/>
                  </a:solidFill>
                  <a:latin typeface="Open Sans" panose="020B0606030504020204" pitchFamily="34" charset="0"/>
                  <a:ea typeface="Meiryo" panose="020B0604030504040204" pitchFamily="34" charset="-128"/>
                  <a:cs typeface="Open Sans" panose="020B0606030504020204" pitchFamily="34" charset="0"/>
                </a:rPr>
                <a:t>项目总结</a:t>
              </a:r>
              <a:endParaRPr lang="zh-CN" altLang="en-US" sz="2000" dirty="0">
                <a:solidFill>
                  <a:srgbClr val="DFA117"/>
                </a:solidFill>
                <a:latin typeface="Open Sans" panose="020B0606030504020204" pitchFamily="34" charset="0"/>
                <a:ea typeface="Meiryo" panose="020B0604030504040204" pitchFamily="34" charset="-128"/>
                <a:cs typeface="Open Sans" panose="020B0606030504020204" pitchFamily="34" charset="0"/>
              </a:endParaRPr>
            </a:p>
          </p:txBody>
        </p:sp>
        <p:sp>
          <p:nvSpPr>
            <p:cNvPr id="37" name="Rectangle 3"/>
            <p:cNvSpPr txBox="1">
              <a:spLocks noChangeArrowheads="1"/>
            </p:cNvSpPr>
            <p:nvPr/>
          </p:nvSpPr>
          <p:spPr bwMode="auto">
            <a:xfrm>
              <a:off x="6929721" y="2106497"/>
              <a:ext cx="3080793" cy="233014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/>
              <a:r>
                <a:rPr lang="en-US" altLang="ko-KR" sz="900" b="0">
                  <a:solidFill>
                    <a:prstClr val="white">
                      <a:lumMod val="85000"/>
                    </a:prst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Powerpoint is a complete presentation graphic package </a:t>
              </a:r>
            </a:p>
          </p:txBody>
        </p:sp>
      </p:grpSp>
      <p:sp>
        <p:nvSpPr>
          <p:cNvPr id="3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13292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-2.29167E-6 0.0534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-2.29167E-6 -0.056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2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-2.29167E-6 -0.0562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2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-2.29167E-6 -0.0562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2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-2.29167E-6 -0.0562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2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  <p:bldP spid="16" grpId="0" animBg="1"/>
      <p:bldP spid="16" grpId="1" animBg="1"/>
      <p:bldP spid="4" grpId="0"/>
      <p:bldP spid="23" grpId="0" animBg="1"/>
      <p:bldP spid="23" grpId="1" animBg="1"/>
      <p:bldP spid="24" grpId="0"/>
      <p:bldP spid="28" grpId="0" animBg="1"/>
      <p:bldP spid="28" grpId="1" animBg="1"/>
      <p:bldP spid="29" grpId="0"/>
      <p:bldP spid="33" grpId="0" animBg="1"/>
      <p:bldP spid="33" grpId="1" animBg="1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 HERE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1261243" y="1592754"/>
            <a:ext cx="3846788" cy="4119218"/>
            <a:chOff x="1261241" y="1592754"/>
            <a:chExt cx="3846788" cy="4119218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261241" y="1592754"/>
              <a:ext cx="3846788" cy="4119218"/>
            </a:xfrm>
            <a:custGeom>
              <a:avLst/>
              <a:gdLst>
                <a:gd name="connsiteX0" fmla="*/ 1785261 w 4179143"/>
                <a:gd name="connsiteY0" fmla="*/ 0 h 4475112"/>
                <a:gd name="connsiteX1" fmla="*/ 833603 w 4179143"/>
                <a:gd name="connsiteY1" fmla="*/ 225635 h 4475112"/>
                <a:gd name="connsiteX2" fmla="*/ 108082 w 4179143"/>
                <a:gd name="connsiteY2" fmla="*/ 996554 h 4475112"/>
                <a:gd name="connsiteX3" fmla="*/ 136349 w 4179143"/>
                <a:gd name="connsiteY3" fmla="*/ 2378568 h 4475112"/>
                <a:gd name="connsiteX4" fmla="*/ 164616 w 4179143"/>
                <a:gd name="connsiteY4" fmla="*/ 2453780 h 4475112"/>
                <a:gd name="connsiteX5" fmla="*/ 569777 w 4179143"/>
                <a:gd name="connsiteY5" fmla="*/ 3055473 h 4475112"/>
                <a:gd name="connsiteX6" fmla="*/ 682845 w 4179143"/>
                <a:gd name="connsiteY6" fmla="*/ 3215298 h 4475112"/>
                <a:gd name="connsiteX7" fmla="*/ 843025 w 4179143"/>
                <a:gd name="connsiteY7" fmla="*/ 3544348 h 4475112"/>
                <a:gd name="connsiteX8" fmla="*/ 852448 w 4179143"/>
                <a:gd name="connsiteY8" fmla="*/ 3591356 h 4475112"/>
                <a:gd name="connsiteX9" fmla="*/ 805336 w 4179143"/>
                <a:gd name="connsiteY9" fmla="*/ 4042626 h 4475112"/>
                <a:gd name="connsiteX10" fmla="*/ 781695 w 4179143"/>
                <a:gd name="connsiteY10" fmla="*/ 4142588 h 4475112"/>
                <a:gd name="connsiteX11" fmla="*/ 769490 w 4179143"/>
                <a:gd name="connsiteY11" fmla="*/ 4182352 h 4475112"/>
                <a:gd name="connsiteX12" fmla="*/ 850746 w 4179143"/>
                <a:gd name="connsiteY12" fmla="*/ 4171248 h 4475112"/>
                <a:gd name="connsiteX13" fmla="*/ 2569776 w 4179143"/>
                <a:gd name="connsiteY13" fmla="*/ 4442146 h 4475112"/>
                <a:gd name="connsiteX14" fmla="*/ 2631898 w 4179143"/>
                <a:gd name="connsiteY14" fmla="*/ 4475112 h 4475112"/>
                <a:gd name="connsiteX15" fmla="*/ 2642695 w 4179143"/>
                <a:gd name="connsiteY15" fmla="*/ 4418684 h 4475112"/>
                <a:gd name="connsiteX16" fmla="*/ 2802875 w 4179143"/>
                <a:gd name="connsiteY16" fmla="*/ 4136640 h 4475112"/>
                <a:gd name="connsiteX17" fmla="*/ 2887676 w 4179143"/>
                <a:gd name="connsiteY17" fmla="*/ 4117837 h 4475112"/>
                <a:gd name="connsiteX18" fmla="*/ 2897099 w 4179143"/>
                <a:gd name="connsiteY18" fmla="*/ 4117837 h 4475112"/>
                <a:gd name="connsiteX19" fmla="*/ 3085546 w 4179143"/>
                <a:gd name="connsiteY19" fmla="*/ 4108436 h 4475112"/>
                <a:gd name="connsiteX20" fmla="*/ 3424751 w 4179143"/>
                <a:gd name="connsiteY20" fmla="*/ 4117837 h 4475112"/>
                <a:gd name="connsiteX21" fmla="*/ 3434173 w 4179143"/>
                <a:gd name="connsiteY21" fmla="*/ 4117837 h 4475112"/>
                <a:gd name="connsiteX22" fmla="*/ 3754533 w 4179143"/>
                <a:gd name="connsiteY22" fmla="*/ 3929808 h 4475112"/>
                <a:gd name="connsiteX23" fmla="*/ 3745111 w 4179143"/>
                <a:gd name="connsiteY23" fmla="*/ 3751180 h 4475112"/>
                <a:gd name="connsiteX24" fmla="*/ 3735688 w 4179143"/>
                <a:gd name="connsiteY24" fmla="*/ 3694772 h 4475112"/>
                <a:gd name="connsiteX25" fmla="*/ 3735688 w 4179143"/>
                <a:gd name="connsiteY25" fmla="*/ 3685370 h 4475112"/>
                <a:gd name="connsiteX26" fmla="*/ 3801645 w 4179143"/>
                <a:gd name="connsiteY26" fmla="*/ 3534947 h 4475112"/>
                <a:gd name="connsiteX27" fmla="*/ 3858179 w 4179143"/>
                <a:gd name="connsiteY27" fmla="*/ 3422130 h 4475112"/>
                <a:gd name="connsiteX28" fmla="*/ 3820490 w 4179143"/>
                <a:gd name="connsiteY28" fmla="*/ 3346918 h 4475112"/>
                <a:gd name="connsiteX29" fmla="*/ 3858179 w 4179143"/>
                <a:gd name="connsiteY29" fmla="*/ 3318714 h 4475112"/>
                <a:gd name="connsiteX30" fmla="*/ 3924136 w 4179143"/>
                <a:gd name="connsiteY30" fmla="*/ 3205896 h 4475112"/>
                <a:gd name="connsiteX31" fmla="*/ 3867601 w 4179143"/>
                <a:gd name="connsiteY31" fmla="*/ 3074276 h 4475112"/>
                <a:gd name="connsiteX32" fmla="*/ 3839334 w 4179143"/>
                <a:gd name="connsiteY32" fmla="*/ 3017867 h 4475112"/>
                <a:gd name="connsiteX33" fmla="*/ 3877024 w 4179143"/>
                <a:gd name="connsiteY33" fmla="*/ 2970860 h 4475112"/>
                <a:gd name="connsiteX34" fmla="*/ 3980670 w 4179143"/>
                <a:gd name="connsiteY34" fmla="*/ 2923852 h 4475112"/>
                <a:gd name="connsiteX35" fmla="*/ 4103160 w 4179143"/>
                <a:gd name="connsiteY35" fmla="*/ 2876845 h 4475112"/>
                <a:gd name="connsiteX36" fmla="*/ 4159694 w 4179143"/>
                <a:gd name="connsiteY36" fmla="*/ 2688816 h 4475112"/>
                <a:gd name="connsiteX37" fmla="*/ 4159694 w 4179143"/>
                <a:gd name="connsiteY37" fmla="*/ 2679415 h 4475112"/>
                <a:gd name="connsiteX38" fmla="*/ 3745111 w 4179143"/>
                <a:gd name="connsiteY38" fmla="*/ 2152933 h 4475112"/>
                <a:gd name="connsiteX39" fmla="*/ 3688577 w 4179143"/>
                <a:gd name="connsiteY39" fmla="*/ 2011911 h 4475112"/>
                <a:gd name="connsiteX40" fmla="*/ 3763956 w 4179143"/>
                <a:gd name="connsiteY40" fmla="*/ 1870890 h 4475112"/>
                <a:gd name="connsiteX41" fmla="*/ 3773378 w 4179143"/>
                <a:gd name="connsiteY41" fmla="*/ 1861488 h 4475112"/>
                <a:gd name="connsiteX42" fmla="*/ 3773378 w 4179143"/>
                <a:gd name="connsiteY42" fmla="*/ 1852087 h 4475112"/>
                <a:gd name="connsiteX43" fmla="*/ 3575508 w 4179143"/>
                <a:gd name="connsiteY43" fmla="*/ 1081167 h 4475112"/>
                <a:gd name="connsiteX44" fmla="*/ 2736919 w 4179143"/>
                <a:gd name="connsiteY44" fmla="*/ 206832 h 4475112"/>
                <a:gd name="connsiteX45" fmla="*/ 1785261 w 4179143"/>
                <a:gd name="connsiteY45" fmla="*/ 0 h 4475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179143" h="4475112">
                  <a:moveTo>
                    <a:pt x="1785261" y="0"/>
                  </a:moveTo>
                  <a:cubicBezTo>
                    <a:pt x="1464901" y="0"/>
                    <a:pt x="1116273" y="84613"/>
                    <a:pt x="833603" y="225635"/>
                  </a:cubicBezTo>
                  <a:cubicBezTo>
                    <a:pt x="475554" y="404263"/>
                    <a:pt x="230572" y="676905"/>
                    <a:pt x="108082" y="996554"/>
                  </a:cubicBezTo>
                  <a:cubicBezTo>
                    <a:pt x="-146322" y="1701663"/>
                    <a:pt x="126926" y="2369167"/>
                    <a:pt x="136349" y="2378568"/>
                  </a:cubicBezTo>
                  <a:cubicBezTo>
                    <a:pt x="136349" y="2378568"/>
                    <a:pt x="164616" y="2434977"/>
                    <a:pt x="164616" y="2453780"/>
                  </a:cubicBezTo>
                  <a:cubicBezTo>
                    <a:pt x="202305" y="2547794"/>
                    <a:pt x="400175" y="2820436"/>
                    <a:pt x="569777" y="3055473"/>
                  </a:cubicBezTo>
                  <a:cubicBezTo>
                    <a:pt x="607466" y="3111882"/>
                    <a:pt x="645156" y="3168290"/>
                    <a:pt x="682845" y="3215298"/>
                  </a:cubicBezTo>
                  <a:cubicBezTo>
                    <a:pt x="824181" y="3412728"/>
                    <a:pt x="833603" y="3450334"/>
                    <a:pt x="843025" y="3544348"/>
                  </a:cubicBezTo>
                  <a:cubicBezTo>
                    <a:pt x="852448" y="3563151"/>
                    <a:pt x="852448" y="3572553"/>
                    <a:pt x="852448" y="3591356"/>
                  </a:cubicBezTo>
                  <a:cubicBezTo>
                    <a:pt x="880715" y="3713575"/>
                    <a:pt x="805336" y="4042626"/>
                    <a:pt x="805336" y="4042626"/>
                  </a:cubicBezTo>
                  <a:cubicBezTo>
                    <a:pt x="798858" y="4075531"/>
                    <a:pt x="790908" y="4108914"/>
                    <a:pt x="781695" y="4142588"/>
                  </a:cubicBezTo>
                  <a:lnTo>
                    <a:pt x="769490" y="4182352"/>
                  </a:lnTo>
                  <a:lnTo>
                    <a:pt x="850746" y="4171248"/>
                  </a:lnTo>
                  <a:cubicBezTo>
                    <a:pt x="1269502" y="4102317"/>
                    <a:pt x="1600112" y="3942398"/>
                    <a:pt x="2569776" y="4442146"/>
                  </a:cubicBezTo>
                  <a:lnTo>
                    <a:pt x="2631898" y="4475112"/>
                  </a:lnTo>
                  <a:lnTo>
                    <a:pt x="2642695" y="4418684"/>
                  </a:lnTo>
                  <a:cubicBezTo>
                    <a:pt x="2670962" y="4221253"/>
                    <a:pt x="2784031" y="4146042"/>
                    <a:pt x="2802875" y="4136640"/>
                  </a:cubicBezTo>
                  <a:cubicBezTo>
                    <a:pt x="2802875" y="4136640"/>
                    <a:pt x="2821720" y="4127239"/>
                    <a:pt x="2887676" y="4117837"/>
                  </a:cubicBezTo>
                  <a:cubicBezTo>
                    <a:pt x="2897099" y="4117837"/>
                    <a:pt x="2897099" y="4117837"/>
                    <a:pt x="2897099" y="4117837"/>
                  </a:cubicBezTo>
                  <a:cubicBezTo>
                    <a:pt x="2915943" y="4117837"/>
                    <a:pt x="2963055" y="4108436"/>
                    <a:pt x="3085546" y="4108436"/>
                  </a:cubicBezTo>
                  <a:cubicBezTo>
                    <a:pt x="3245726" y="4108436"/>
                    <a:pt x="3424751" y="4117837"/>
                    <a:pt x="3424751" y="4117837"/>
                  </a:cubicBezTo>
                  <a:cubicBezTo>
                    <a:pt x="3434173" y="4117837"/>
                    <a:pt x="3434173" y="4117837"/>
                    <a:pt x="3434173" y="4117837"/>
                  </a:cubicBezTo>
                  <a:cubicBezTo>
                    <a:pt x="3603775" y="4089633"/>
                    <a:pt x="3707421" y="4033224"/>
                    <a:pt x="3754533" y="3929808"/>
                  </a:cubicBezTo>
                  <a:cubicBezTo>
                    <a:pt x="3782800" y="3863998"/>
                    <a:pt x="3763956" y="3798188"/>
                    <a:pt x="3745111" y="3751180"/>
                  </a:cubicBezTo>
                  <a:cubicBezTo>
                    <a:pt x="3745111" y="3732378"/>
                    <a:pt x="3735688" y="3713575"/>
                    <a:pt x="3735688" y="3694772"/>
                  </a:cubicBezTo>
                  <a:cubicBezTo>
                    <a:pt x="3735688" y="3694772"/>
                    <a:pt x="3735688" y="3685370"/>
                    <a:pt x="3735688" y="3685370"/>
                  </a:cubicBezTo>
                  <a:cubicBezTo>
                    <a:pt x="3726266" y="3638363"/>
                    <a:pt x="3716844" y="3600757"/>
                    <a:pt x="3801645" y="3534947"/>
                  </a:cubicBezTo>
                  <a:cubicBezTo>
                    <a:pt x="3839334" y="3497341"/>
                    <a:pt x="3858179" y="3469137"/>
                    <a:pt x="3858179" y="3422130"/>
                  </a:cubicBezTo>
                  <a:cubicBezTo>
                    <a:pt x="3858179" y="3393925"/>
                    <a:pt x="3839334" y="3365721"/>
                    <a:pt x="3820490" y="3346918"/>
                  </a:cubicBezTo>
                  <a:cubicBezTo>
                    <a:pt x="3829912" y="3337516"/>
                    <a:pt x="3848757" y="3328115"/>
                    <a:pt x="3858179" y="3318714"/>
                  </a:cubicBezTo>
                  <a:cubicBezTo>
                    <a:pt x="3895868" y="3290509"/>
                    <a:pt x="3924136" y="3252903"/>
                    <a:pt x="3924136" y="3205896"/>
                  </a:cubicBezTo>
                  <a:cubicBezTo>
                    <a:pt x="3933558" y="3158889"/>
                    <a:pt x="3914713" y="3111882"/>
                    <a:pt x="3867601" y="3074276"/>
                  </a:cubicBezTo>
                  <a:cubicBezTo>
                    <a:pt x="3848757" y="3055473"/>
                    <a:pt x="3829912" y="3036670"/>
                    <a:pt x="3839334" y="3017867"/>
                  </a:cubicBezTo>
                  <a:cubicBezTo>
                    <a:pt x="3839334" y="3008466"/>
                    <a:pt x="3848757" y="2989663"/>
                    <a:pt x="3877024" y="2970860"/>
                  </a:cubicBezTo>
                  <a:cubicBezTo>
                    <a:pt x="3905291" y="2952057"/>
                    <a:pt x="3933558" y="2942655"/>
                    <a:pt x="3980670" y="2923852"/>
                  </a:cubicBezTo>
                  <a:cubicBezTo>
                    <a:pt x="4018359" y="2914451"/>
                    <a:pt x="4056048" y="2905050"/>
                    <a:pt x="4103160" y="2876845"/>
                  </a:cubicBezTo>
                  <a:cubicBezTo>
                    <a:pt x="4197384" y="2829838"/>
                    <a:pt x="4187961" y="2735823"/>
                    <a:pt x="4159694" y="2688816"/>
                  </a:cubicBezTo>
                  <a:cubicBezTo>
                    <a:pt x="4159694" y="2679415"/>
                    <a:pt x="4159694" y="2679415"/>
                    <a:pt x="4159694" y="2679415"/>
                  </a:cubicBezTo>
                  <a:cubicBezTo>
                    <a:pt x="4150272" y="2670013"/>
                    <a:pt x="3895868" y="2322159"/>
                    <a:pt x="3745111" y="2152933"/>
                  </a:cubicBezTo>
                  <a:cubicBezTo>
                    <a:pt x="3707421" y="2105926"/>
                    <a:pt x="3688577" y="2058919"/>
                    <a:pt x="3688577" y="2011911"/>
                  </a:cubicBezTo>
                  <a:cubicBezTo>
                    <a:pt x="3688577" y="1927298"/>
                    <a:pt x="3763956" y="1870890"/>
                    <a:pt x="3763956" y="1870890"/>
                  </a:cubicBezTo>
                  <a:cubicBezTo>
                    <a:pt x="3773378" y="1861488"/>
                    <a:pt x="3773378" y="1861488"/>
                    <a:pt x="3773378" y="1861488"/>
                  </a:cubicBezTo>
                  <a:cubicBezTo>
                    <a:pt x="3773378" y="1852087"/>
                    <a:pt x="3773378" y="1852087"/>
                    <a:pt x="3773378" y="1852087"/>
                  </a:cubicBezTo>
                  <a:cubicBezTo>
                    <a:pt x="3792223" y="1579445"/>
                    <a:pt x="3584931" y="1099970"/>
                    <a:pt x="3575508" y="1081167"/>
                  </a:cubicBezTo>
                  <a:cubicBezTo>
                    <a:pt x="3387061" y="686306"/>
                    <a:pt x="3104391" y="385460"/>
                    <a:pt x="2736919" y="206832"/>
                  </a:cubicBezTo>
                  <a:cubicBezTo>
                    <a:pt x="2463670" y="65810"/>
                    <a:pt x="2143310" y="0"/>
                    <a:pt x="1785261" y="0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1436123" y="1950494"/>
              <a:ext cx="730574" cy="2148745"/>
            </a:xfrm>
            <a:custGeom>
              <a:avLst/>
              <a:gdLst>
                <a:gd name="T0" fmla="*/ 83 w 86"/>
                <a:gd name="T1" fmla="*/ 103 h 253"/>
                <a:gd name="T2" fmla="*/ 83 w 86"/>
                <a:gd name="T3" fmla="*/ 118 h 253"/>
                <a:gd name="T4" fmla="*/ 83 w 86"/>
                <a:gd name="T5" fmla="*/ 128 h 253"/>
                <a:gd name="T6" fmla="*/ 84 w 86"/>
                <a:gd name="T7" fmla="*/ 145 h 253"/>
                <a:gd name="T8" fmla="*/ 82 w 86"/>
                <a:gd name="T9" fmla="*/ 152 h 253"/>
                <a:gd name="T10" fmla="*/ 82 w 86"/>
                <a:gd name="T11" fmla="*/ 160 h 253"/>
                <a:gd name="T12" fmla="*/ 82 w 86"/>
                <a:gd name="T13" fmla="*/ 168 h 253"/>
                <a:gd name="T14" fmla="*/ 83 w 86"/>
                <a:gd name="T15" fmla="*/ 172 h 253"/>
                <a:gd name="T16" fmla="*/ 83 w 86"/>
                <a:gd name="T17" fmla="*/ 174 h 253"/>
                <a:gd name="T18" fmla="*/ 83 w 86"/>
                <a:gd name="T19" fmla="*/ 186 h 253"/>
                <a:gd name="T20" fmla="*/ 83 w 86"/>
                <a:gd name="T21" fmla="*/ 199 h 253"/>
                <a:gd name="T22" fmla="*/ 83 w 86"/>
                <a:gd name="T23" fmla="*/ 218 h 253"/>
                <a:gd name="T24" fmla="*/ 83 w 86"/>
                <a:gd name="T25" fmla="*/ 228 h 253"/>
                <a:gd name="T26" fmla="*/ 83 w 86"/>
                <a:gd name="T27" fmla="*/ 237 h 253"/>
                <a:gd name="T28" fmla="*/ 83 w 86"/>
                <a:gd name="T29" fmla="*/ 246 h 253"/>
                <a:gd name="T30" fmla="*/ 83 w 86"/>
                <a:gd name="T31" fmla="*/ 251 h 253"/>
                <a:gd name="T32" fmla="*/ 83 w 86"/>
                <a:gd name="T33" fmla="*/ 251 h 253"/>
                <a:gd name="T34" fmla="*/ 73 w 86"/>
                <a:gd name="T35" fmla="*/ 246 h 253"/>
                <a:gd name="T36" fmla="*/ 59 w 86"/>
                <a:gd name="T37" fmla="*/ 220 h 253"/>
                <a:gd name="T38" fmla="*/ 57 w 86"/>
                <a:gd name="T39" fmla="*/ 207 h 253"/>
                <a:gd name="T40" fmla="*/ 51 w 86"/>
                <a:gd name="T41" fmla="*/ 205 h 253"/>
                <a:gd name="T42" fmla="*/ 28 w 86"/>
                <a:gd name="T43" fmla="*/ 196 h 253"/>
                <a:gd name="T44" fmla="*/ 16 w 86"/>
                <a:gd name="T45" fmla="*/ 186 h 253"/>
                <a:gd name="T46" fmla="*/ 11 w 86"/>
                <a:gd name="T47" fmla="*/ 180 h 253"/>
                <a:gd name="T48" fmla="*/ 7 w 86"/>
                <a:gd name="T49" fmla="*/ 169 h 253"/>
                <a:gd name="T50" fmla="*/ 4 w 86"/>
                <a:gd name="T51" fmla="*/ 154 h 253"/>
                <a:gd name="T52" fmla="*/ 3 w 86"/>
                <a:gd name="T53" fmla="*/ 146 h 253"/>
                <a:gd name="T54" fmla="*/ 3 w 86"/>
                <a:gd name="T55" fmla="*/ 132 h 253"/>
                <a:gd name="T56" fmla="*/ 3 w 86"/>
                <a:gd name="T57" fmla="*/ 123 h 253"/>
                <a:gd name="T58" fmla="*/ 5 w 86"/>
                <a:gd name="T59" fmla="*/ 108 h 253"/>
                <a:gd name="T60" fmla="*/ 8 w 86"/>
                <a:gd name="T61" fmla="*/ 92 h 253"/>
                <a:gd name="T62" fmla="*/ 14 w 86"/>
                <a:gd name="T63" fmla="*/ 75 h 253"/>
                <a:gd name="T64" fmla="*/ 19 w 86"/>
                <a:gd name="T65" fmla="*/ 63 h 253"/>
                <a:gd name="T66" fmla="*/ 25 w 86"/>
                <a:gd name="T67" fmla="*/ 52 h 253"/>
                <a:gd name="T68" fmla="*/ 29 w 86"/>
                <a:gd name="T69" fmla="*/ 46 h 253"/>
                <a:gd name="T70" fmla="*/ 36 w 86"/>
                <a:gd name="T71" fmla="*/ 37 h 253"/>
                <a:gd name="T72" fmla="*/ 40 w 86"/>
                <a:gd name="T73" fmla="*/ 33 h 253"/>
                <a:gd name="T74" fmla="*/ 50 w 86"/>
                <a:gd name="T75" fmla="*/ 22 h 253"/>
                <a:gd name="T76" fmla="*/ 63 w 86"/>
                <a:gd name="T77" fmla="*/ 12 h 253"/>
                <a:gd name="T78" fmla="*/ 76 w 86"/>
                <a:gd name="T79" fmla="*/ 5 h 253"/>
                <a:gd name="T80" fmla="*/ 83 w 86"/>
                <a:gd name="T81" fmla="*/ 1 h 253"/>
                <a:gd name="T82" fmla="*/ 83 w 86"/>
                <a:gd name="T83" fmla="*/ 3 h 253"/>
                <a:gd name="T84" fmla="*/ 83 w 86"/>
                <a:gd name="T85" fmla="*/ 7 h 253"/>
                <a:gd name="T86" fmla="*/ 82 w 86"/>
                <a:gd name="T87" fmla="*/ 14 h 253"/>
                <a:gd name="T88" fmla="*/ 83 w 86"/>
                <a:gd name="T89" fmla="*/ 19 h 253"/>
                <a:gd name="T90" fmla="*/ 83 w 86"/>
                <a:gd name="T91" fmla="*/ 34 h 253"/>
                <a:gd name="T92" fmla="*/ 83 w 86"/>
                <a:gd name="T93" fmla="*/ 52 h 253"/>
                <a:gd name="T94" fmla="*/ 83 w 86"/>
                <a:gd name="T95" fmla="*/ 72 h 253"/>
                <a:gd name="T96" fmla="*/ 83 w 86"/>
                <a:gd name="T97" fmla="*/ 87 h 253"/>
                <a:gd name="T98" fmla="*/ 83 w 86"/>
                <a:gd name="T99" fmla="*/ 9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6" h="253">
                  <a:moveTo>
                    <a:pt x="83" y="99"/>
                  </a:moveTo>
                  <a:cubicBezTo>
                    <a:pt x="80" y="96"/>
                    <a:pt x="86" y="102"/>
                    <a:pt x="83" y="102"/>
                  </a:cubicBezTo>
                  <a:cubicBezTo>
                    <a:pt x="82" y="99"/>
                    <a:pt x="83" y="104"/>
                    <a:pt x="83" y="103"/>
                  </a:cubicBezTo>
                  <a:cubicBezTo>
                    <a:pt x="82" y="106"/>
                    <a:pt x="82" y="109"/>
                    <a:pt x="83" y="110"/>
                  </a:cubicBezTo>
                  <a:cubicBezTo>
                    <a:pt x="84" y="112"/>
                    <a:pt x="84" y="113"/>
                    <a:pt x="83" y="115"/>
                  </a:cubicBezTo>
                  <a:cubicBezTo>
                    <a:pt x="84" y="116"/>
                    <a:pt x="85" y="117"/>
                    <a:pt x="83" y="118"/>
                  </a:cubicBezTo>
                  <a:cubicBezTo>
                    <a:pt x="82" y="122"/>
                    <a:pt x="84" y="123"/>
                    <a:pt x="83" y="124"/>
                  </a:cubicBezTo>
                  <a:cubicBezTo>
                    <a:pt x="83" y="125"/>
                    <a:pt x="82" y="125"/>
                    <a:pt x="83" y="125"/>
                  </a:cubicBezTo>
                  <a:cubicBezTo>
                    <a:pt x="83" y="124"/>
                    <a:pt x="85" y="126"/>
                    <a:pt x="83" y="128"/>
                  </a:cubicBezTo>
                  <a:cubicBezTo>
                    <a:pt x="83" y="130"/>
                    <a:pt x="83" y="132"/>
                    <a:pt x="83" y="133"/>
                  </a:cubicBezTo>
                  <a:cubicBezTo>
                    <a:pt x="85" y="135"/>
                    <a:pt x="84" y="136"/>
                    <a:pt x="83" y="141"/>
                  </a:cubicBezTo>
                  <a:cubicBezTo>
                    <a:pt x="83" y="144"/>
                    <a:pt x="84" y="144"/>
                    <a:pt x="84" y="145"/>
                  </a:cubicBezTo>
                  <a:cubicBezTo>
                    <a:pt x="84" y="146"/>
                    <a:pt x="83" y="146"/>
                    <a:pt x="83" y="149"/>
                  </a:cubicBezTo>
                  <a:cubicBezTo>
                    <a:pt x="81" y="149"/>
                    <a:pt x="81" y="153"/>
                    <a:pt x="82" y="152"/>
                  </a:cubicBezTo>
                  <a:cubicBezTo>
                    <a:pt x="82" y="152"/>
                    <a:pt x="82" y="152"/>
                    <a:pt x="82" y="152"/>
                  </a:cubicBezTo>
                  <a:cubicBezTo>
                    <a:pt x="82" y="152"/>
                    <a:pt x="82" y="152"/>
                    <a:pt x="82" y="152"/>
                  </a:cubicBezTo>
                  <a:cubicBezTo>
                    <a:pt x="80" y="154"/>
                    <a:pt x="80" y="157"/>
                    <a:pt x="83" y="157"/>
                  </a:cubicBezTo>
                  <a:cubicBezTo>
                    <a:pt x="81" y="157"/>
                    <a:pt x="83" y="160"/>
                    <a:pt x="82" y="160"/>
                  </a:cubicBezTo>
                  <a:cubicBezTo>
                    <a:pt x="81" y="162"/>
                    <a:pt x="81" y="164"/>
                    <a:pt x="83" y="164"/>
                  </a:cubicBezTo>
                  <a:cubicBezTo>
                    <a:pt x="82" y="165"/>
                    <a:pt x="82" y="165"/>
                    <a:pt x="82" y="166"/>
                  </a:cubicBezTo>
                  <a:cubicBezTo>
                    <a:pt x="83" y="166"/>
                    <a:pt x="82" y="168"/>
                    <a:pt x="82" y="168"/>
                  </a:cubicBezTo>
                  <a:cubicBezTo>
                    <a:pt x="82" y="168"/>
                    <a:pt x="82" y="168"/>
                    <a:pt x="82" y="168"/>
                  </a:cubicBezTo>
                  <a:cubicBezTo>
                    <a:pt x="83" y="168"/>
                    <a:pt x="83" y="168"/>
                    <a:pt x="83" y="170"/>
                  </a:cubicBezTo>
                  <a:cubicBezTo>
                    <a:pt x="83" y="171"/>
                    <a:pt x="80" y="172"/>
                    <a:pt x="83" y="172"/>
                  </a:cubicBezTo>
                  <a:cubicBezTo>
                    <a:pt x="83" y="172"/>
                    <a:pt x="83" y="172"/>
                    <a:pt x="83" y="172"/>
                  </a:cubicBezTo>
                  <a:cubicBezTo>
                    <a:pt x="83" y="172"/>
                    <a:pt x="83" y="172"/>
                    <a:pt x="83" y="172"/>
                  </a:cubicBezTo>
                  <a:cubicBezTo>
                    <a:pt x="82" y="172"/>
                    <a:pt x="83" y="173"/>
                    <a:pt x="83" y="174"/>
                  </a:cubicBezTo>
                  <a:cubicBezTo>
                    <a:pt x="82" y="176"/>
                    <a:pt x="83" y="177"/>
                    <a:pt x="83" y="179"/>
                  </a:cubicBezTo>
                  <a:cubicBezTo>
                    <a:pt x="82" y="177"/>
                    <a:pt x="83" y="181"/>
                    <a:pt x="83" y="181"/>
                  </a:cubicBezTo>
                  <a:cubicBezTo>
                    <a:pt x="79" y="183"/>
                    <a:pt x="84" y="186"/>
                    <a:pt x="83" y="186"/>
                  </a:cubicBezTo>
                  <a:cubicBezTo>
                    <a:pt x="82" y="187"/>
                    <a:pt x="83" y="186"/>
                    <a:pt x="82" y="189"/>
                  </a:cubicBezTo>
                  <a:cubicBezTo>
                    <a:pt x="81" y="189"/>
                    <a:pt x="82" y="191"/>
                    <a:pt x="83" y="193"/>
                  </a:cubicBezTo>
                  <a:cubicBezTo>
                    <a:pt x="84" y="194"/>
                    <a:pt x="83" y="197"/>
                    <a:pt x="83" y="199"/>
                  </a:cubicBezTo>
                  <a:cubicBezTo>
                    <a:pt x="83" y="204"/>
                    <a:pt x="81" y="202"/>
                    <a:pt x="83" y="206"/>
                  </a:cubicBezTo>
                  <a:cubicBezTo>
                    <a:pt x="84" y="209"/>
                    <a:pt x="81" y="212"/>
                    <a:pt x="83" y="212"/>
                  </a:cubicBezTo>
                  <a:cubicBezTo>
                    <a:pt x="80" y="215"/>
                    <a:pt x="84" y="215"/>
                    <a:pt x="83" y="218"/>
                  </a:cubicBezTo>
                  <a:cubicBezTo>
                    <a:pt x="81" y="222"/>
                    <a:pt x="79" y="224"/>
                    <a:pt x="83" y="223"/>
                  </a:cubicBezTo>
                  <a:cubicBezTo>
                    <a:pt x="79" y="224"/>
                    <a:pt x="80" y="228"/>
                    <a:pt x="82" y="228"/>
                  </a:cubicBezTo>
                  <a:cubicBezTo>
                    <a:pt x="82" y="228"/>
                    <a:pt x="83" y="228"/>
                    <a:pt x="83" y="228"/>
                  </a:cubicBezTo>
                  <a:cubicBezTo>
                    <a:pt x="83" y="228"/>
                    <a:pt x="82" y="228"/>
                    <a:pt x="82" y="228"/>
                  </a:cubicBezTo>
                  <a:cubicBezTo>
                    <a:pt x="79" y="229"/>
                    <a:pt x="82" y="228"/>
                    <a:pt x="83" y="233"/>
                  </a:cubicBezTo>
                  <a:cubicBezTo>
                    <a:pt x="84" y="234"/>
                    <a:pt x="85" y="231"/>
                    <a:pt x="83" y="237"/>
                  </a:cubicBezTo>
                  <a:cubicBezTo>
                    <a:pt x="84" y="241"/>
                    <a:pt x="86" y="242"/>
                    <a:pt x="83" y="240"/>
                  </a:cubicBezTo>
                  <a:cubicBezTo>
                    <a:pt x="80" y="242"/>
                    <a:pt x="82" y="241"/>
                    <a:pt x="83" y="244"/>
                  </a:cubicBezTo>
                  <a:cubicBezTo>
                    <a:pt x="81" y="244"/>
                    <a:pt x="83" y="247"/>
                    <a:pt x="83" y="246"/>
                  </a:cubicBezTo>
                  <a:cubicBezTo>
                    <a:pt x="81" y="246"/>
                    <a:pt x="83" y="247"/>
                    <a:pt x="83" y="249"/>
                  </a:cubicBezTo>
                  <a:cubicBezTo>
                    <a:pt x="83" y="250"/>
                    <a:pt x="80" y="250"/>
                    <a:pt x="83" y="250"/>
                  </a:cubicBezTo>
                  <a:cubicBezTo>
                    <a:pt x="85" y="250"/>
                    <a:pt x="84" y="250"/>
                    <a:pt x="83" y="251"/>
                  </a:cubicBezTo>
                  <a:cubicBezTo>
                    <a:pt x="83" y="251"/>
                    <a:pt x="83" y="252"/>
                    <a:pt x="83" y="251"/>
                  </a:cubicBezTo>
                  <a:cubicBezTo>
                    <a:pt x="83" y="251"/>
                    <a:pt x="83" y="251"/>
                    <a:pt x="83" y="251"/>
                  </a:cubicBezTo>
                  <a:cubicBezTo>
                    <a:pt x="83" y="251"/>
                    <a:pt x="83" y="251"/>
                    <a:pt x="83" y="251"/>
                  </a:cubicBezTo>
                  <a:cubicBezTo>
                    <a:pt x="83" y="253"/>
                    <a:pt x="82" y="250"/>
                    <a:pt x="81" y="251"/>
                  </a:cubicBezTo>
                  <a:cubicBezTo>
                    <a:pt x="79" y="250"/>
                    <a:pt x="77" y="250"/>
                    <a:pt x="77" y="249"/>
                  </a:cubicBezTo>
                  <a:cubicBezTo>
                    <a:pt x="76" y="249"/>
                    <a:pt x="74" y="247"/>
                    <a:pt x="73" y="246"/>
                  </a:cubicBezTo>
                  <a:cubicBezTo>
                    <a:pt x="70" y="244"/>
                    <a:pt x="70" y="245"/>
                    <a:pt x="69" y="242"/>
                  </a:cubicBezTo>
                  <a:cubicBezTo>
                    <a:pt x="68" y="241"/>
                    <a:pt x="67" y="239"/>
                    <a:pt x="66" y="238"/>
                  </a:cubicBezTo>
                  <a:cubicBezTo>
                    <a:pt x="63" y="233"/>
                    <a:pt x="61" y="226"/>
                    <a:pt x="59" y="220"/>
                  </a:cubicBezTo>
                  <a:cubicBezTo>
                    <a:pt x="59" y="218"/>
                    <a:pt x="59" y="217"/>
                    <a:pt x="58" y="215"/>
                  </a:cubicBezTo>
                  <a:cubicBezTo>
                    <a:pt x="58" y="215"/>
                    <a:pt x="57" y="212"/>
                    <a:pt x="58" y="211"/>
                  </a:cubicBezTo>
                  <a:cubicBezTo>
                    <a:pt x="59" y="209"/>
                    <a:pt x="58" y="208"/>
                    <a:pt x="57" y="207"/>
                  </a:cubicBezTo>
                  <a:cubicBezTo>
                    <a:pt x="57" y="208"/>
                    <a:pt x="57" y="206"/>
                    <a:pt x="57" y="207"/>
                  </a:cubicBezTo>
                  <a:cubicBezTo>
                    <a:pt x="57" y="206"/>
                    <a:pt x="54" y="205"/>
                    <a:pt x="54" y="206"/>
                  </a:cubicBezTo>
                  <a:cubicBezTo>
                    <a:pt x="53" y="206"/>
                    <a:pt x="51" y="205"/>
                    <a:pt x="51" y="205"/>
                  </a:cubicBezTo>
                  <a:cubicBezTo>
                    <a:pt x="47" y="204"/>
                    <a:pt x="46" y="204"/>
                    <a:pt x="42" y="202"/>
                  </a:cubicBezTo>
                  <a:cubicBezTo>
                    <a:pt x="37" y="203"/>
                    <a:pt x="36" y="201"/>
                    <a:pt x="35" y="199"/>
                  </a:cubicBezTo>
                  <a:cubicBezTo>
                    <a:pt x="32" y="199"/>
                    <a:pt x="30" y="197"/>
                    <a:pt x="28" y="196"/>
                  </a:cubicBezTo>
                  <a:cubicBezTo>
                    <a:pt x="25" y="198"/>
                    <a:pt x="23" y="193"/>
                    <a:pt x="23" y="192"/>
                  </a:cubicBezTo>
                  <a:cubicBezTo>
                    <a:pt x="19" y="193"/>
                    <a:pt x="21" y="190"/>
                    <a:pt x="19" y="189"/>
                  </a:cubicBezTo>
                  <a:cubicBezTo>
                    <a:pt x="19" y="186"/>
                    <a:pt x="18" y="186"/>
                    <a:pt x="16" y="186"/>
                  </a:cubicBezTo>
                  <a:cubicBezTo>
                    <a:pt x="15" y="185"/>
                    <a:pt x="12" y="183"/>
                    <a:pt x="13" y="183"/>
                  </a:cubicBezTo>
                  <a:cubicBezTo>
                    <a:pt x="13" y="181"/>
                    <a:pt x="13" y="183"/>
                    <a:pt x="12" y="181"/>
                  </a:cubicBezTo>
                  <a:cubicBezTo>
                    <a:pt x="13" y="178"/>
                    <a:pt x="10" y="183"/>
                    <a:pt x="11" y="180"/>
                  </a:cubicBezTo>
                  <a:cubicBezTo>
                    <a:pt x="7" y="179"/>
                    <a:pt x="8" y="177"/>
                    <a:pt x="9" y="177"/>
                  </a:cubicBezTo>
                  <a:cubicBezTo>
                    <a:pt x="9" y="176"/>
                    <a:pt x="8" y="175"/>
                    <a:pt x="8" y="173"/>
                  </a:cubicBezTo>
                  <a:cubicBezTo>
                    <a:pt x="4" y="170"/>
                    <a:pt x="9" y="167"/>
                    <a:pt x="7" y="169"/>
                  </a:cubicBezTo>
                  <a:cubicBezTo>
                    <a:pt x="4" y="169"/>
                    <a:pt x="6" y="165"/>
                    <a:pt x="6" y="164"/>
                  </a:cubicBezTo>
                  <a:cubicBezTo>
                    <a:pt x="2" y="165"/>
                    <a:pt x="5" y="161"/>
                    <a:pt x="5" y="159"/>
                  </a:cubicBezTo>
                  <a:cubicBezTo>
                    <a:pt x="6" y="154"/>
                    <a:pt x="6" y="154"/>
                    <a:pt x="4" y="154"/>
                  </a:cubicBezTo>
                  <a:cubicBezTo>
                    <a:pt x="1" y="150"/>
                    <a:pt x="3" y="150"/>
                    <a:pt x="3" y="148"/>
                  </a:cubicBezTo>
                  <a:cubicBezTo>
                    <a:pt x="4" y="146"/>
                    <a:pt x="4" y="146"/>
                    <a:pt x="3" y="145"/>
                  </a:cubicBezTo>
                  <a:cubicBezTo>
                    <a:pt x="3" y="145"/>
                    <a:pt x="3" y="146"/>
                    <a:pt x="3" y="146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5" y="145"/>
                    <a:pt x="2" y="140"/>
                    <a:pt x="3" y="139"/>
                  </a:cubicBezTo>
                  <a:cubicBezTo>
                    <a:pt x="5" y="134"/>
                    <a:pt x="3" y="132"/>
                    <a:pt x="3" y="132"/>
                  </a:cubicBezTo>
                  <a:cubicBezTo>
                    <a:pt x="4" y="131"/>
                    <a:pt x="3" y="127"/>
                    <a:pt x="3" y="126"/>
                  </a:cubicBezTo>
                  <a:cubicBezTo>
                    <a:pt x="3" y="124"/>
                    <a:pt x="3" y="124"/>
                    <a:pt x="4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0" y="123"/>
                    <a:pt x="4" y="120"/>
                    <a:pt x="4" y="118"/>
                  </a:cubicBezTo>
                  <a:cubicBezTo>
                    <a:pt x="3" y="117"/>
                    <a:pt x="5" y="113"/>
                    <a:pt x="4" y="113"/>
                  </a:cubicBezTo>
                  <a:cubicBezTo>
                    <a:pt x="6" y="112"/>
                    <a:pt x="7" y="113"/>
                    <a:pt x="5" y="108"/>
                  </a:cubicBezTo>
                  <a:cubicBezTo>
                    <a:pt x="5" y="104"/>
                    <a:pt x="7" y="105"/>
                    <a:pt x="6" y="103"/>
                  </a:cubicBezTo>
                  <a:cubicBezTo>
                    <a:pt x="8" y="105"/>
                    <a:pt x="8" y="102"/>
                    <a:pt x="7" y="98"/>
                  </a:cubicBezTo>
                  <a:cubicBezTo>
                    <a:pt x="8" y="96"/>
                    <a:pt x="12" y="95"/>
                    <a:pt x="8" y="92"/>
                  </a:cubicBezTo>
                  <a:cubicBezTo>
                    <a:pt x="11" y="88"/>
                    <a:pt x="12" y="88"/>
                    <a:pt x="10" y="86"/>
                  </a:cubicBezTo>
                  <a:cubicBezTo>
                    <a:pt x="11" y="84"/>
                    <a:pt x="14" y="82"/>
                    <a:pt x="12" y="81"/>
                  </a:cubicBezTo>
                  <a:cubicBezTo>
                    <a:pt x="14" y="79"/>
                    <a:pt x="17" y="77"/>
                    <a:pt x="14" y="75"/>
                  </a:cubicBezTo>
                  <a:cubicBezTo>
                    <a:pt x="13" y="74"/>
                    <a:pt x="15" y="70"/>
                    <a:pt x="16" y="69"/>
                  </a:cubicBezTo>
                  <a:cubicBezTo>
                    <a:pt x="21" y="68"/>
                    <a:pt x="14" y="66"/>
                    <a:pt x="18" y="66"/>
                  </a:cubicBezTo>
                  <a:cubicBezTo>
                    <a:pt x="19" y="62"/>
                    <a:pt x="22" y="64"/>
                    <a:pt x="19" y="63"/>
                  </a:cubicBezTo>
                  <a:cubicBezTo>
                    <a:pt x="19" y="64"/>
                    <a:pt x="20" y="61"/>
                    <a:pt x="21" y="59"/>
                  </a:cubicBezTo>
                  <a:cubicBezTo>
                    <a:pt x="21" y="57"/>
                    <a:pt x="22" y="61"/>
                    <a:pt x="23" y="56"/>
                  </a:cubicBezTo>
                  <a:cubicBezTo>
                    <a:pt x="25" y="56"/>
                    <a:pt x="23" y="53"/>
                    <a:pt x="25" y="52"/>
                  </a:cubicBezTo>
                  <a:cubicBezTo>
                    <a:pt x="24" y="51"/>
                    <a:pt x="26" y="46"/>
                    <a:pt x="27" y="49"/>
                  </a:cubicBezTo>
                  <a:cubicBezTo>
                    <a:pt x="29" y="48"/>
                    <a:pt x="30" y="47"/>
                    <a:pt x="31" y="46"/>
                  </a:cubicBezTo>
                  <a:cubicBezTo>
                    <a:pt x="30" y="46"/>
                    <a:pt x="30" y="46"/>
                    <a:pt x="29" y="46"/>
                  </a:cubicBezTo>
                  <a:cubicBezTo>
                    <a:pt x="31" y="45"/>
                    <a:pt x="32" y="45"/>
                    <a:pt x="31" y="46"/>
                  </a:cubicBezTo>
                  <a:cubicBezTo>
                    <a:pt x="34" y="47"/>
                    <a:pt x="34" y="44"/>
                    <a:pt x="32" y="41"/>
                  </a:cubicBezTo>
                  <a:cubicBezTo>
                    <a:pt x="32" y="37"/>
                    <a:pt x="34" y="40"/>
                    <a:pt x="36" y="37"/>
                  </a:cubicBezTo>
                  <a:cubicBezTo>
                    <a:pt x="38" y="38"/>
                    <a:pt x="39" y="34"/>
                    <a:pt x="40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2"/>
                    <a:pt x="40" y="33"/>
                    <a:pt x="40" y="33"/>
                  </a:cubicBezTo>
                  <a:cubicBezTo>
                    <a:pt x="41" y="33"/>
                    <a:pt x="41" y="31"/>
                    <a:pt x="43" y="29"/>
                  </a:cubicBezTo>
                  <a:cubicBezTo>
                    <a:pt x="43" y="28"/>
                    <a:pt x="47" y="27"/>
                    <a:pt x="47" y="26"/>
                  </a:cubicBezTo>
                  <a:cubicBezTo>
                    <a:pt x="50" y="22"/>
                    <a:pt x="50" y="25"/>
                    <a:pt x="50" y="22"/>
                  </a:cubicBezTo>
                  <a:cubicBezTo>
                    <a:pt x="52" y="17"/>
                    <a:pt x="55" y="20"/>
                    <a:pt x="55" y="19"/>
                  </a:cubicBezTo>
                  <a:cubicBezTo>
                    <a:pt x="54" y="17"/>
                    <a:pt x="55" y="15"/>
                    <a:pt x="59" y="15"/>
                  </a:cubicBezTo>
                  <a:cubicBezTo>
                    <a:pt x="61" y="13"/>
                    <a:pt x="62" y="12"/>
                    <a:pt x="63" y="12"/>
                  </a:cubicBezTo>
                  <a:cubicBezTo>
                    <a:pt x="61" y="9"/>
                    <a:pt x="65" y="9"/>
                    <a:pt x="68" y="9"/>
                  </a:cubicBezTo>
                  <a:cubicBezTo>
                    <a:pt x="70" y="9"/>
                    <a:pt x="71" y="8"/>
                    <a:pt x="72" y="6"/>
                  </a:cubicBezTo>
                  <a:cubicBezTo>
                    <a:pt x="75" y="9"/>
                    <a:pt x="72" y="3"/>
                    <a:pt x="76" y="5"/>
                  </a:cubicBezTo>
                  <a:cubicBezTo>
                    <a:pt x="78" y="4"/>
                    <a:pt x="79" y="0"/>
                    <a:pt x="79" y="3"/>
                  </a:cubicBezTo>
                  <a:cubicBezTo>
                    <a:pt x="82" y="3"/>
                    <a:pt x="81" y="2"/>
                    <a:pt x="83" y="1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83" y="2"/>
                    <a:pt x="83" y="1"/>
                  </a:cubicBezTo>
                  <a:cubicBezTo>
                    <a:pt x="83" y="1"/>
                    <a:pt x="82" y="1"/>
                    <a:pt x="83" y="2"/>
                  </a:cubicBezTo>
                  <a:cubicBezTo>
                    <a:pt x="83" y="2"/>
                    <a:pt x="83" y="4"/>
                    <a:pt x="83" y="3"/>
                  </a:cubicBezTo>
                  <a:cubicBezTo>
                    <a:pt x="82" y="4"/>
                    <a:pt x="85" y="5"/>
                    <a:pt x="83" y="5"/>
                  </a:cubicBezTo>
                  <a:cubicBezTo>
                    <a:pt x="82" y="4"/>
                    <a:pt x="82" y="4"/>
                    <a:pt x="82" y="5"/>
                  </a:cubicBezTo>
                  <a:cubicBezTo>
                    <a:pt x="82" y="6"/>
                    <a:pt x="83" y="7"/>
                    <a:pt x="83" y="7"/>
                  </a:cubicBezTo>
                  <a:cubicBezTo>
                    <a:pt x="82" y="7"/>
                    <a:pt x="80" y="8"/>
                    <a:pt x="82" y="9"/>
                  </a:cubicBezTo>
                  <a:cubicBezTo>
                    <a:pt x="82" y="8"/>
                    <a:pt x="84" y="13"/>
                    <a:pt x="83" y="10"/>
                  </a:cubicBezTo>
                  <a:cubicBezTo>
                    <a:pt x="82" y="13"/>
                    <a:pt x="79" y="13"/>
                    <a:pt x="82" y="14"/>
                  </a:cubicBezTo>
                  <a:cubicBezTo>
                    <a:pt x="83" y="13"/>
                    <a:pt x="83" y="14"/>
                    <a:pt x="83" y="15"/>
                  </a:cubicBezTo>
                  <a:cubicBezTo>
                    <a:pt x="83" y="15"/>
                    <a:pt x="83" y="16"/>
                    <a:pt x="83" y="17"/>
                  </a:cubicBezTo>
                  <a:cubicBezTo>
                    <a:pt x="82" y="18"/>
                    <a:pt x="82" y="19"/>
                    <a:pt x="83" y="19"/>
                  </a:cubicBezTo>
                  <a:cubicBezTo>
                    <a:pt x="81" y="19"/>
                    <a:pt x="82" y="22"/>
                    <a:pt x="83" y="23"/>
                  </a:cubicBezTo>
                  <a:cubicBezTo>
                    <a:pt x="82" y="25"/>
                    <a:pt x="85" y="29"/>
                    <a:pt x="83" y="28"/>
                  </a:cubicBezTo>
                  <a:cubicBezTo>
                    <a:pt x="82" y="31"/>
                    <a:pt x="85" y="34"/>
                    <a:pt x="83" y="34"/>
                  </a:cubicBezTo>
                  <a:cubicBezTo>
                    <a:pt x="83" y="38"/>
                    <a:pt x="80" y="37"/>
                    <a:pt x="83" y="39"/>
                  </a:cubicBezTo>
                  <a:cubicBezTo>
                    <a:pt x="81" y="40"/>
                    <a:pt x="80" y="41"/>
                    <a:pt x="83" y="45"/>
                  </a:cubicBezTo>
                  <a:cubicBezTo>
                    <a:pt x="85" y="47"/>
                    <a:pt x="82" y="49"/>
                    <a:pt x="83" y="52"/>
                  </a:cubicBezTo>
                  <a:cubicBezTo>
                    <a:pt x="80" y="57"/>
                    <a:pt x="80" y="56"/>
                    <a:pt x="83" y="58"/>
                  </a:cubicBezTo>
                  <a:cubicBezTo>
                    <a:pt x="86" y="62"/>
                    <a:pt x="83" y="63"/>
                    <a:pt x="83" y="65"/>
                  </a:cubicBezTo>
                  <a:cubicBezTo>
                    <a:pt x="82" y="69"/>
                    <a:pt x="85" y="73"/>
                    <a:pt x="83" y="72"/>
                  </a:cubicBezTo>
                  <a:cubicBezTo>
                    <a:pt x="86" y="74"/>
                    <a:pt x="85" y="78"/>
                    <a:pt x="83" y="79"/>
                  </a:cubicBezTo>
                  <a:cubicBezTo>
                    <a:pt x="83" y="80"/>
                    <a:pt x="83" y="81"/>
                    <a:pt x="83" y="82"/>
                  </a:cubicBezTo>
                  <a:cubicBezTo>
                    <a:pt x="83" y="83"/>
                    <a:pt x="83" y="87"/>
                    <a:pt x="83" y="87"/>
                  </a:cubicBezTo>
                  <a:cubicBezTo>
                    <a:pt x="84" y="87"/>
                    <a:pt x="84" y="89"/>
                    <a:pt x="84" y="91"/>
                  </a:cubicBezTo>
                  <a:cubicBezTo>
                    <a:pt x="85" y="95"/>
                    <a:pt x="85" y="95"/>
                    <a:pt x="83" y="94"/>
                  </a:cubicBezTo>
                  <a:cubicBezTo>
                    <a:pt x="81" y="96"/>
                    <a:pt x="81" y="94"/>
                    <a:pt x="83" y="99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800" b="1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5346" y="1796500"/>
              <a:ext cx="748480" cy="2438826"/>
            </a:xfrm>
            <a:custGeom>
              <a:avLst/>
              <a:gdLst>
                <a:gd name="T0" fmla="*/ 84 w 88"/>
                <a:gd name="T1" fmla="*/ 284 h 287"/>
                <a:gd name="T2" fmla="*/ 79 w 88"/>
                <a:gd name="T3" fmla="*/ 284 h 287"/>
                <a:gd name="T4" fmla="*/ 24 w 88"/>
                <a:gd name="T5" fmla="*/ 282 h 287"/>
                <a:gd name="T6" fmla="*/ 7 w 88"/>
                <a:gd name="T7" fmla="*/ 274 h 287"/>
                <a:gd name="T8" fmla="*/ 5 w 88"/>
                <a:gd name="T9" fmla="*/ 272 h 287"/>
                <a:gd name="T10" fmla="*/ 5 w 88"/>
                <a:gd name="T11" fmla="*/ 264 h 287"/>
                <a:gd name="T12" fmla="*/ 5 w 88"/>
                <a:gd name="T13" fmla="*/ 246 h 287"/>
                <a:gd name="T14" fmla="*/ 5 w 88"/>
                <a:gd name="T15" fmla="*/ 221 h 287"/>
                <a:gd name="T16" fmla="*/ 5 w 88"/>
                <a:gd name="T17" fmla="*/ 190 h 287"/>
                <a:gd name="T18" fmla="*/ 5 w 88"/>
                <a:gd name="T19" fmla="*/ 165 h 287"/>
                <a:gd name="T20" fmla="*/ 5 w 88"/>
                <a:gd name="T21" fmla="*/ 154 h 287"/>
                <a:gd name="T22" fmla="*/ 5 w 88"/>
                <a:gd name="T23" fmla="*/ 135 h 287"/>
                <a:gd name="T24" fmla="*/ 3 w 88"/>
                <a:gd name="T25" fmla="*/ 120 h 287"/>
                <a:gd name="T26" fmla="*/ 6 w 88"/>
                <a:gd name="T27" fmla="*/ 109 h 287"/>
                <a:gd name="T28" fmla="*/ 6 w 88"/>
                <a:gd name="T29" fmla="*/ 98 h 287"/>
                <a:gd name="T30" fmla="*/ 5 w 88"/>
                <a:gd name="T31" fmla="*/ 85 h 287"/>
                <a:gd name="T32" fmla="*/ 5 w 88"/>
                <a:gd name="T33" fmla="*/ 74 h 287"/>
                <a:gd name="T34" fmla="*/ 5 w 88"/>
                <a:gd name="T35" fmla="*/ 60 h 287"/>
                <a:gd name="T36" fmla="*/ 5 w 88"/>
                <a:gd name="T37" fmla="*/ 50 h 287"/>
                <a:gd name="T38" fmla="*/ 6 w 88"/>
                <a:gd name="T39" fmla="*/ 39 h 287"/>
                <a:gd name="T40" fmla="*/ 4 w 88"/>
                <a:gd name="T41" fmla="*/ 29 h 287"/>
                <a:gd name="T42" fmla="*/ 5 w 88"/>
                <a:gd name="T43" fmla="*/ 18 h 287"/>
                <a:gd name="T44" fmla="*/ 8 w 88"/>
                <a:gd name="T45" fmla="*/ 14 h 287"/>
                <a:gd name="T46" fmla="*/ 19 w 88"/>
                <a:gd name="T47" fmla="*/ 10 h 287"/>
                <a:gd name="T48" fmla="*/ 40 w 88"/>
                <a:gd name="T49" fmla="*/ 5 h 287"/>
                <a:gd name="T50" fmla="*/ 51 w 88"/>
                <a:gd name="T51" fmla="*/ 4 h 287"/>
                <a:gd name="T52" fmla="*/ 74 w 88"/>
                <a:gd name="T53" fmla="*/ 2 h 287"/>
                <a:gd name="T54" fmla="*/ 84 w 88"/>
                <a:gd name="T55" fmla="*/ 2 h 287"/>
                <a:gd name="T56" fmla="*/ 84 w 88"/>
                <a:gd name="T57" fmla="*/ 8 h 287"/>
                <a:gd name="T58" fmla="*/ 84 w 88"/>
                <a:gd name="T59" fmla="*/ 22 h 287"/>
                <a:gd name="T60" fmla="*/ 84 w 88"/>
                <a:gd name="T61" fmla="*/ 45 h 287"/>
                <a:gd name="T62" fmla="*/ 84 w 88"/>
                <a:gd name="T63" fmla="*/ 73 h 287"/>
                <a:gd name="T64" fmla="*/ 84 w 88"/>
                <a:gd name="T65" fmla="*/ 88 h 287"/>
                <a:gd name="T66" fmla="*/ 84 w 88"/>
                <a:gd name="T67" fmla="*/ 105 h 287"/>
                <a:gd name="T68" fmla="*/ 85 w 88"/>
                <a:gd name="T69" fmla="*/ 119 h 287"/>
                <a:gd name="T70" fmla="*/ 83 w 88"/>
                <a:gd name="T71" fmla="*/ 127 h 287"/>
                <a:gd name="T72" fmla="*/ 84 w 88"/>
                <a:gd name="T73" fmla="*/ 143 h 287"/>
                <a:gd name="T74" fmla="*/ 84 w 88"/>
                <a:gd name="T75" fmla="*/ 151 h 287"/>
                <a:gd name="T76" fmla="*/ 84 w 88"/>
                <a:gd name="T77" fmla="*/ 156 h 287"/>
                <a:gd name="T78" fmla="*/ 85 w 88"/>
                <a:gd name="T79" fmla="*/ 163 h 287"/>
                <a:gd name="T80" fmla="*/ 85 w 88"/>
                <a:gd name="T81" fmla="*/ 163 h 287"/>
                <a:gd name="T82" fmla="*/ 85 w 88"/>
                <a:gd name="T83" fmla="*/ 163 h 287"/>
                <a:gd name="T84" fmla="*/ 84 w 88"/>
                <a:gd name="T85" fmla="*/ 168 h 287"/>
                <a:gd name="T86" fmla="*/ 85 w 88"/>
                <a:gd name="T87" fmla="*/ 174 h 287"/>
                <a:gd name="T88" fmla="*/ 84 w 88"/>
                <a:gd name="T89" fmla="*/ 176 h 287"/>
                <a:gd name="T90" fmla="*/ 84 w 88"/>
                <a:gd name="T91" fmla="*/ 177 h 287"/>
                <a:gd name="T92" fmla="*/ 84 w 88"/>
                <a:gd name="T93" fmla="*/ 178 h 287"/>
                <a:gd name="T94" fmla="*/ 84 w 88"/>
                <a:gd name="T95" fmla="*/ 182 h 287"/>
                <a:gd name="T96" fmla="*/ 85 w 88"/>
                <a:gd name="T97" fmla="*/ 185 h 287"/>
                <a:gd name="T98" fmla="*/ 85 w 88"/>
                <a:gd name="T99" fmla="*/ 192 h 287"/>
                <a:gd name="T100" fmla="*/ 84 w 88"/>
                <a:gd name="T101" fmla="*/ 214 h 287"/>
                <a:gd name="T102" fmla="*/ 84 w 88"/>
                <a:gd name="T103" fmla="*/ 242 h 287"/>
                <a:gd name="T104" fmla="*/ 84 w 88"/>
                <a:gd name="T105" fmla="*/ 264 h 287"/>
                <a:gd name="T106" fmla="*/ 84 w 88"/>
                <a:gd name="T107" fmla="*/ 273 h 287"/>
                <a:gd name="T108" fmla="*/ 84 w 88"/>
                <a:gd name="T109" fmla="*/ 283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8" h="287">
                  <a:moveTo>
                    <a:pt x="84" y="284"/>
                  </a:moveTo>
                  <a:cubicBezTo>
                    <a:pt x="84" y="284"/>
                    <a:pt x="84" y="285"/>
                    <a:pt x="84" y="285"/>
                  </a:cubicBezTo>
                  <a:cubicBezTo>
                    <a:pt x="84" y="285"/>
                    <a:pt x="84" y="285"/>
                    <a:pt x="84" y="284"/>
                  </a:cubicBezTo>
                  <a:cubicBezTo>
                    <a:pt x="84" y="284"/>
                    <a:pt x="84" y="284"/>
                    <a:pt x="84" y="284"/>
                  </a:cubicBezTo>
                  <a:cubicBezTo>
                    <a:pt x="84" y="284"/>
                    <a:pt x="84" y="284"/>
                    <a:pt x="84" y="284"/>
                  </a:cubicBezTo>
                  <a:cubicBezTo>
                    <a:pt x="84" y="287"/>
                    <a:pt x="83" y="286"/>
                    <a:pt x="84" y="285"/>
                  </a:cubicBezTo>
                  <a:cubicBezTo>
                    <a:pt x="84" y="285"/>
                    <a:pt x="83" y="285"/>
                    <a:pt x="83" y="284"/>
                  </a:cubicBezTo>
                  <a:cubicBezTo>
                    <a:pt x="83" y="285"/>
                    <a:pt x="82" y="282"/>
                    <a:pt x="79" y="284"/>
                  </a:cubicBezTo>
                  <a:cubicBezTo>
                    <a:pt x="80" y="285"/>
                    <a:pt x="74" y="285"/>
                    <a:pt x="73" y="284"/>
                  </a:cubicBezTo>
                  <a:cubicBezTo>
                    <a:pt x="71" y="284"/>
                    <a:pt x="69" y="284"/>
                    <a:pt x="66" y="284"/>
                  </a:cubicBezTo>
                  <a:cubicBezTo>
                    <a:pt x="48" y="284"/>
                    <a:pt x="24" y="284"/>
                    <a:pt x="24" y="284"/>
                  </a:cubicBezTo>
                  <a:cubicBezTo>
                    <a:pt x="24" y="282"/>
                    <a:pt x="24" y="282"/>
                    <a:pt x="24" y="282"/>
                  </a:cubicBezTo>
                  <a:cubicBezTo>
                    <a:pt x="22" y="280"/>
                    <a:pt x="21" y="278"/>
                    <a:pt x="18" y="277"/>
                  </a:cubicBezTo>
                  <a:cubicBezTo>
                    <a:pt x="17" y="276"/>
                    <a:pt x="16" y="276"/>
                    <a:pt x="14" y="275"/>
                  </a:cubicBezTo>
                  <a:cubicBezTo>
                    <a:pt x="12" y="274"/>
                    <a:pt x="11" y="275"/>
                    <a:pt x="9" y="274"/>
                  </a:cubicBezTo>
                  <a:cubicBezTo>
                    <a:pt x="9" y="273"/>
                    <a:pt x="8" y="276"/>
                    <a:pt x="7" y="274"/>
                  </a:cubicBezTo>
                  <a:cubicBezTo>
                    <a:pt x="7" y="274"/>
                    <a:pt x="6" y="274"/>
                    <a:pt x="5" y="273"/>
                  </a:cubicBezTo>
                  <a:cubicBezTo>
                    <a:pt x="5" y="273"/>
                    <a:pt x="5" y="273"/>
                    <a:pt x="5" y="273"/>
                  </a:cubicBezTo>
                  <a:cubicBezTo>
                    <a:pt x="5" y="275"/>
                    <a:pt x="2" y="273"/>
                    <a:pt x="5" y="273"/>
                  </a:cubicBezTo>
                  <a:cubicBezTo>
                    <a:pt x="5" y="273"/>
                    <a:pt x="5" y="273"/>
                    <a:pt x="5" y="272"/>
                  </a:cubicBezTo>
                  <a:cubicBezTo>
                    <a:pt x="4" y="271"/>
                    <a:pt x="6" y="271"/>
                    <a:pt x="5" y="271"/>
                  </a:cubicBezTo>
                  <a:cubicBezTo>
                    <a:pt x="7" y="272"/>
                    <a:pt x="6" y="270"/>
                    <a:pt x="5" y="270"/>
                  </a:cubicBezTo>
                  <a:cubicBezTo>
                    <a:pt x="5" y="269"/>
                    <a:pt x="4" y="270"/>
                    <a:pt x="5" y="267"/>
                  </a:cubicBezTo>
                  <a:cubicBezTo>
                    <a:pt x="6" y="264"/>
                    <a:pt x="6" y="266"/>
                    <a:pt x="5" y="264"/>
                  </a:cubicBezTo>
                  <a:cubicBezTo>
                    <a:pt x="2" y="261"/>
                    <a:pt x="4" y="260"/>
                    <a:pt x="5" y="260"/>
                  </a:cubicBezTo>
                  <a:cubicBezTo>
                    <a:pt x="0" y="259"/>
                    <a:pt x="5" y="258"/>
                    <a:pt x="5" y="256"/>
                  </a:cubicBezTo>
                  <a:cubicBezTo>
                    <a:pt x="6" y="256"/>
                    <a:pt x="4" y="253"/>
                    <a:pt x="5" y="251"/>
                  </a:cubicBezTo>
                  <a:cubicBezTo>
                    <a:pt x="4" y="252"/>
                    <a:pt x="5" y="245"/>
                    <a:pt x="5" y="246"/>
                  </a:cubicBezTo>
                  <a:cubicBezTo>
                    <a:pt x="5" y="242"/>
                    <a:pt x="8" y="243"/>
                    <a:pt x="5" y="240"/>
                  </a:cubicBezTo>
                  <a:cubicBezTo>
                    <a:pt x="11" y="244"/>
                    <a:pt x="3" y="236"/>
                    <a:pt x="5" y="234"/>
                  </a:cubicBezTo>
                  <a:cubicBezTo>
                    <a:pt x="4" y="229"/>
                    <a:pt x="5" y="231"/>
                    <a:pt x="5" y="228"/>
                  </a:cubicBezTo>
                  <a:cubicBezTo>
                    <a:pt x="5" y="227"/>
                    <a:pt x="7" y="221"/>
                    <a:pt x="5" y="221"/>
                  </a:cubicBezTo>
                  <a:cubicBezTo>
                    <a:pt x="6" y="216"/>
                    <a:pt x="3" y="219"/>
                    <a:pt x="5" y="213"/>
                  </a:cubicBezTo>
                  <a:cubicBezTo>
                    <a:pt x="2" y="212"/>
                    <a:pt x="2" y="211"/>
                    <a:pt x="5" y="206"/>
                  </a:cubicBezTo>
                  <a:cubicBezTo>
                    <a:pt x="6" y="206"/>
                    <a:pt x="2" y="201"/>
                    <a:pt x="5" y="198"/>
                  </a:cubicBezTo>
                  <a:cubicBezTo>
                    <a:pt x="6" y="195"/>
                    <a:pt x="6" y="191"/>
                    <a:pt x="5" y="190"/>
                  </a:cubicBezTo>
                  <a:cubicBezTo>
                    <a:pt x="3" y="190"/>
                    <a:pt x="4" y="183"/>
                    <a:pt x="5" y="182"/>
                  </a:cubicBezTo>
                  <a:cubicBezTo>
                    <a:pt x="6" y="180"/>
                    <a:pt x="5" y="177"/>
                    <a:pt x="5" y="174"/>
                  </a:cubicBezTo>
                  <a:cubicBezTo>
                    <a:pt x="5" y="171"/>
                    <a:pt x="3" y="169"/>
                    <a:pt x="3" y="167"/>
                  </a:cubicBezTo>
                  <a:cubicBezTo>
                    <a:pt x="3" y="167"/>
                    <a:pt x="3" y="166"/>
                    <a:pt x="5" y="165"/>
                  </a:cubicBezTo>
                  <a:cubicBezTo>
                    <a:pt x="6" y="164"/>
                    <a:pt x="6" y="164"/>
                    <a:pt x="5" y="161"/>
                  </a:cubicBezTo>
                  <a:cubicBezTo>
                    <a:pt x="4" y="158"/>
                    <a:pt x="2" y="157"/>
                    <a:pt x="5" y="157"/>
                  </a:cubicBezTo>
                  <a:cubicBezTo>
                    <a:pt x="5" y="156"/>
                    <a:pt x="6" y="156"/>
                    <a:pt x="6" y="156"/>
                  </a:cubicBezTo>
                  <a:cubicBezTo>
                    <a:pt x="6" y="156"/>
                    <a:pt x="5" y="155"/>
                    <a:pt x="5" y="154"/>
                  </a:cubicBezTo>
                  <a:cubicBezTo>
                    <a:pt x="8" y="151"/>
                    <a:pt x="4" y="150"/>
                    <a:pt x="5" y="148"/>
                  </a:cubicBezTo>
                  <a:cubicBezTo>
                    <a:pt x="3" y="150"/>
                    <a:pt x="6" y="142"/>
                    <a:pt x="5" y="143"/>
                  </a:cubicBezTo>
                  <a:cubicBezTo>
                    <a:pt x="5" y="141"/>
                    <a:pt x="5" y="140"/>
                    <a:pt x="5" y="139"/>
                  </a:cubicBezTo>
                  <a:cubicBezTo>
                    <a:pt x="4" y="136"/>
                    <a:pt x="2" y="136"/>
                    <a:pt x="5" y="135"/>
                  </a:cubicBezTo>
                  <a:cubicBezTo>
                    <a:pt x="6" y="131"/>
                    <a:pt x="9" y="134"/>
                    <a:pt x="5" y="131"/>
                  </a:cubicBezTo>
                  <a:cubicBezTo>
                    <a:pt x="5" y="129"/>
                    <a:pt x="5" y="129"/>
                    <a:pt x="5" y="128"/>
                  </a:cubicBezTo>
                  <a:cubicBezTo>
                    <a:pt x="5" y="127"/>
                    <a:pt x="4" y="126"/>
                    <a:pt x="5" y="122"/>
                  </a:cubicBezTo>
                  <a:cubicBezTo>
                    <a:pt x="3" y="120"/>
                    <a:pt x="2" y="121"/>
                    <a:pt x="3" y="120"/>
                  </a:cubicBezTo>
                  <a:cubicBezTo>
                    <a:pt x="3" y="119"/>
                    <a:pt x="2" y="119"/>
                    <a:pt x="4" y="117"/>
                  </a:cubicBezTo>
                  <a:cubicBezTo>
                    <a:pt x="4" y="116"/>
                    <a:pt x="5" y="114"/>
                    <a:pt x="5" y="114"/>
                  </a:cubicBezTo>
                  <a:cubicBezTo>
                    <a:pt x="5" y="113"/>
                    <a:pt x="5" y="114"/>
                    <a:pt x="6" y="113"/>
                  </a:cubicBezTo>
                  <a:cubicBezTo>
                    <a:pt x="8" y="111"/>
                    <a:pt x="5" y="109"/>
                    <a:pt x="6" y="109"/>
                  </a:cubicBezTo>
                  <a:cubicBezTo>
                    <a:pt x="6" y="108"/>
                    <a:pt x="7" y="106"/>
                    <a:pt x="5" y="105"/>
                  </a:cubicBezTo>
                  <a:cubicBezTo>
                    <a:pt x="5" y="105"/>
                    <a:pt x="4" y="104"/>
                    <a:pt x="5" y="103"/>
                  </a:cubicBezTo>
                  <a:cubicBezTo>
                    <a:pt x="7" y="102"/>
                    <a:pt x="6" y="103"/>
                    <a:pt x="6" y="101"/>
                  </a:cubicBezTo>
                  <a:cubicBezTo>
                    <a:pt x="6" y="101"/>
                    <a:pt x="5" y="99"/>
                    <a:pt x="6" y="98"/>
                  </a:cubicBezTo>
                  <a:cubicBezTo>
                    <a:pt x="5" y="98"/>
                    <a:pt x="6" y="97"/>
                    <a:pt x="5" y="97"/>
                  </a:cubicBezTo>
                  <a:cubicBezTo>
                    <a:pt x="5" y="95"/>
                    <a:pt x="5" y="93"/>
                    <a:pt x="4" y="93"/>
                  </a:cubicBezTo>
                  <a:cubicBezTo>
                    <a:pt x="3" y="92"/>
                    <a:pt x="4" y="92"/>
                    <a:pt x="5" y="89"/>
                  </a:cubicBezTo>
                  <a:cubicBezTo>
                    <a:pt x="6" y="86"/>
                    <a:pt x="4" y="84"/>
                    <a:pt x="5" y="85"/>
                  </a:cubicBezTo>
                  <a:cubicBezTo>
                    <a:pt x="5" y="83"/>
                    <a:pt x="6" y="83"/>
                    <a:pt x="5" y="81"/>
                  </a:cubicBezTo>
                  <a:cubicBezTo>
                    <a:pt x="4" y="79"/>
                    <a:pt x="4" y="79"/>
                    <a:pt x="5" y="79"/>
                  </a:cubicBezTo>
                  <a:cubicBezTo>
                    <a:pt x="5" y="79"/>
                    <a:pt x="5" y="78"/>
                    <a:pt x="5" y="77"/>
                  </a:cubicBezTo>
                  <a:cubicBezTo>
                    <a:pt x="6" y="77"/>
                    <a:pt x="5" y="76"/>
                    <a:pt x="5" y="74"/>
                  </a:cubicBezTo>
                  <a:cubicBezTo>
                    <a:pt x="7" y="71"/>
                    <a:pt x="7" y="69"/>
                    <a:pt x="7" y="69"/>
                  </a:cubicBezTo>
                  <a:cubicBezTo>
                    <a:pt x="8" y="69"/>
                    <a:pt x="6" y="67"/>
                    <a:pt x="5" y="67"/>
                  </a:cubicBezTo>
                  <a:cubicBezTo>
                    <a:pt x="5" y="65"/>
                    <a:pt x="4" y="64"/>
                    <a:pt x="5" y="63"/>
                  </a:cubicBezTo>
                  <a:cubicBezTo>
                    <a:pt x="6" y="61"/>
                    <a:pt x="6" y="59"/>
                    <a:pt x="5" y="60"/>
                  </a:cubicBezTo>
                  <a:cubicBezTo>
                    <a:pt x="4" y="58"/>
                    <a:pt x="5" y="57"/>
                    <a:pt x="4" y="56"/>
                  </a:cubicBezTo>
                  <a:cubicBezTo>
                    <a:pt x="3" y="55"/>
                    <a:pt x="4" y="53"/>
                    <a:pt x="5" y="53"/>
                  </a:cubicBezTo>
                  <a:cubicBezTo>
                    <a:pt x="5" y="53"/>
                    <a:pt x="5" y="53"/>
                    <a:pt x="5" y="52"/>
                  </a:cubicBezTo>
                  <a:cubicBezTo>
                    <a:pt x="4" y="52"/>
                    <a:pt x="4" y="52"/>
                    <a:pt x="5" y="50"/>
                  </a:cubicBezTo>
                  <a:cubicBezTo>
                    <a:pt x="5" y="49"/>
                    <a:pt x="6" y="49"/>
                    <a:pt x="5" y="47"/>
                  </a:cubicBezTo>
                  <a:cubicBezTo>
                    <a:pt x="3" y="46"/>
                    <a:pt x="2" y="46"/>
                    <a:pt x="3" y="45"/>
                  </a:cubicBezTo>
                  <a:cubicBezTo>
                    <a:pt x="3" y="44"/>
                    <a:pt x="5" y="44"/>
                    <a:pt x="5" y="41"/>
                  </a:cubicBezTo>
                  <a:cubicBezTo>
                    <a:pt x="4" y="42"/>
                    <a:pt x="6" y="39"/>
                    <a:pt x="6" y="39"/>
                  </a:cubicBezTo>
                  <a:cubicBezTo>
                    <a:pt x="5" y="38"/>
                    <a:pt x="6" y="36"/>
                    <a:pt x="5" y="36"/>
                  </a:cubicBezTo>
                  <a:cubicBezTo>
                    <a:pt x="5" y="34"/>
                    <a:pt x="6" y="34"/>
                    <a:pt x="5" y="33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5" y="27"/>
                    <a:pt x="5" y="27"/>
                  </a:cubicBezTo>
                  <a:cubicBezTo>
                    <a:pt x="5" y="27"/>
                    <a:pt x="5" y="24"/>
                    <a:pt x="5" y="23"/>
                  </a:cubicBezTo>
                  <a:cubicBezTo>
                    <a:pt x="5" y="23"/>
                    <a:pt x="3" y="21"/>
                    <a:pt x="5" y="20"/>
                  </a:cubicBezTo>
                  <a:cubicBezTo>
                    <a:pt x="6" y="20"/>
                    <a:pt x="4" y="19"/>
                    <a:pt x="5" y="18"/>
                  </a:cubicBezTo>
                  <a:cubicBezTo>
                    <a:pt x="5" y="16"/>
                    <a:pt x="5" y="17"/>
                    <a:pt x="5" y="16"/>
                  </a:cubicBezTo>
                  <a:cubicBezTo>
                    <a:pt x="7" y="13"/>
                    <a:pt x="4" y="16"/>
                    <a:pt x="5" y="15"/>
                  </a:cubicBezTo>
                  <a:cubicBezTo>
                    <a:pt x="5" y="13"/>
                    <a:pt x="6" y="14"/>
                    <a:pt x="5" y="14"/>
                  </a:cubicBezTo>
                  <a:cubicBezTo>
                    <a:pt x="6" y="14"/>
                    <a:pt x="7" y="14"/>
                    <a:pt x="8" y="14"/>
                  </a:cubicBezTo>
                  <a:cubicBezTo>
                    <a:pt x="9" y="15"/>
                    <a:pt x="9" y="12"/>
                    <a:pt x="10" y="13"/>
                  </a:cubicBezTo>
                  <a:cubicBezTo>
                    <a:pt x="9" y="12"/>
                    <a:pt x="10" y="12"/>
                    <a:pt x="12" y="12"/>
                  </a:cubicBezTo>
                  <a:cubicBezTo>
                    <a:pt x="13" y="11"/>
                    <a:pt x="14" y="13"/>
                    <a:pt x="15" y="11"/>
                  </a:cubicBezTo>
                  <a:cubicBezTo>
                    <a:pt x="15" y="9"/>
                    <a:pt x="20" y="6"/>
                    <a:pt x="19" y="10"/>
                  </a:cubicBezTo>
                  <a:cubicBezTo>
                    <a:pt x="20" y="9"/>
                    <a:pt x="24" y="11"/>
                    <a:pt x="24" y="8"/>
                  </a:cubicBezTo>
                  <a:cubicBezTo>
                    <a:pt x="28" y="9"/>
                    <a:pt x="31" y="9"/>
                    <a:pt x="30" y="7"/>
                  </a:cubicBezTo>
                  <a:cubicBezTo>
                    <a:pt x="36" y="8"/>
                    <a:pt x="32" y="7"/>
                    <a:pt x="35" y="6"/>
                  </a:cubicBezTo>
                  <a:cubicBezTo>
                    <a:pt x="34" y="3"/>
                    <a:pt x="36" y="8"/>
                    <a:pt x="40" y="5"/>
                  </a:cubicBezTo>
                  <a:cubicBezTo>
                    <a:pt x="44" y="8"/>
                    <a:pt x="46" y="7"/>
                    <a:pt x="46" y="4"/>
                  </a:cubicBezTo>
                  <a:cubicBezTo>
                    <a:pt x="49" y="4"/>
                    <a:pt x="52" y="7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2" y="5"/>
                    <a:pt x="55" y="2"/>
                    <a:pt x="57" y="3"/>
                  </a:cubicBezTo>
                  <a:cubicBezTo>
                    <a:pt x="58" y="3"/>
                    <a:pt x="61" y="1"/>
                    <a:pt x="63" y="3"/>
                  </a:cubicBezTo>
                  <a:cubicBezTo>
                    <a:pt x="64" y="6"/>
                    <a:pt x="66" y="3"/>
                    <a:pt x="68" y="2"/>
                  </a:cubicBezTo>
                  <a:cubicBezTo>
                    <a:pt x="70" y="2"/>
                    <a:pt x="74" y="4"/>
                    <a:pt x="74" y="2"/>
                  </a:cubicBezTo>
                  <a:cubicBezTo>
                    <a:pt x="74" y="2"/>
                    <a:pt x="77" y="4"/>
                    <a:pt x="77" y="2"/>
                  </a:cubicBezTo>
                  <a:cubicBezTo>
                    <a:pt x="78" y="0"/>
                    <a:pt x="81" y="2"/>
                    <a:pt x="80" y="2"/>
                  </a:cubicBezTo>
                  <a:cubicBezTo>
                    <a:pt x="82" y="3"/>
                    <a:pt x="83" y="3"/>
                    <a:pt x="82" y="2"/>
                  </a:cubicBezTo>
                  <a:cubicBezTo>
                    <a:pt x="83" y="3"/>
                    <a:pt x="84" y="2"/>
                    <a:pt x="84" y="2"/>
                  </a:cubicBezTo>
                  <a:cubicBezTo>
                    <a:pt x="85" y="2"/>
                    <a:pt x="86" y="2"/>
                    <a:pt x="84" y="3"/>
                  </a:cubicBezTo>
                  <a:cubicBezTo>
                    <a:pt x="84" y="4"/>
                    <a:pt x="84" y="3"/>
                    <a:pt x="84" y="4"/>
                  </a:cubicBezTo>
                  <a:cubicBezTo>
                    <a:pt x="84" y="4"/>
                    <a:pt x="83" y="4"/>
                    <a:pt x="84" y="5"/>
                  </a:cubicBezTo>
                  <a:cubicBezTo>
                    <a:pt x="86" y="4"/>
                    <a:pt x="83" y="7"/>
                    <a:pt x="84" y="8"/>
                  </a:cubicBezTo>
                  <a:cubicBezTo>
                    <a:pt x="85" y="7"/>
                    <a:pt x="84" y="11"/>
                    <a:pt x="84" y="10"/>
                  </a:cubicBezTo>
                  <a:cubicBezTo>
                    <a:pt x="87" y="10"/>
                    <a:pt x="83" y="15"/>
                    <a:pt x="84" y="14"/>
                  </a:cubicBezTo>
                  <a:cubicBezTo>
                    <a:pt x="84" y="14"/>
                    <a:pt x="85" y="14"/>
                    <a:pt x="84" y="18"/>
                  </a:cubicBezTo>
                  <a:cubicBezTo>
                    <a:pt x="84" y="20"/>
                    <a:pt x="85" y="21"/>
                    <a:pt x="84" y="22"/>
                  </a:cubicBezTo>
                  <a:cubicBezTo>
                    <a:pt x="84" y="28"/>
                    <a:pt x="84" y="23"/>
                    <a:pt x="84" y="27"/>
                  </a:cubicBezTo>
                  <a:cubicBezTo>
                    <a:pt x="85" y="29"/>
                    <a:pt x="83" y="31"/>
                    <a:pt x="84" y="33"/>
                  </a:cubicBezTo>
                  <a:cubicBezTo>
                    <a:pt x="83" y="37"/>
                    <a:pt x="84" y="35"/>
                    <a:pt x="84" y="38"/>
                  </a:cubicBezTo>
                  <a:cubicBezTo>
                    <a:pt x="81" y="40"/>
                    <a:pt x="84" y="39"/>
                    <a:pt x="84" y="45"/>
                  </a:cubicBezTo>
                  <a:cubicBezTo>
                    <a:pt x="82" y="46"/>
                    <a:pt x="86" y="47"/>
                    <a:pt x="84" y="51"/>
                  </a:cubicBezTo>
                  <a:cubicBezTo>
                    <a:pt x="83" y="53"/>
                    <a:pt x="84" y="53"/>
                    <a:pt x="84" y="58"/>
                  </a:cubicBezTo>
                  <a:cubicBezTo>
                    <a:pt x="85" y="58"/>
                    <a:pt x="85" y="60"/>
                    <a:pt x="84" y="65"/>
                  </a:cubicBezTo>
                  <a:cubicBezTo>
                    <a:pt x="84" y="67"/>
                    <a:pt x="86" y="70"/>
                    <a:pt x="84" y="73"/>
                  </a:cubicBezTo>
                  <a:cubicBezTo>
                    <a:pt x="86" y="73"/>
                    <a:pt x="84" y="74"/>
                    <a:pt x="84" y="80"/>
                  </a:cubicBezTo>
                  <a:cubicBezTo>
                    <a:pt x="84" y="80"/>
                    <a:pt x="85" y="80"/>
                    <a:pt x="84" y="8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81"/>
                    <a:pt x="81" y="84"/>
                    <a:pt x="84" y="88"/>
                  </a:cubicBezTo>
                  <a:cubicBezTo>
                    <a:pt x="81" y="88"/>
                    <a:pt x="84" y="95"/>
                    <a:pt x="84" y="97"/>
                  </a:cubicBezTo>
                  <a:cubicBezTo>
                    <a:pt x="84" y="97"/>
                    <a:pt x="83" y="97"/>
                    <a:pt x="83" y="98"/>
                  </a:cubicBezTo>
                  <a:cubicBezTo>
                    <a:pt x="83" y="98"/>
                    <a:pt x="83" y="100"/>
                    <a:pt x="83" y="101"/>
                  </a:cubicBezTo>
                  <a:cubicBezTo>
                    <a:pt x="84" y="102"/>
                    <a:pt x="85" y="101"/>
                    <a:pt x="84" y="105"/>
                  </a:cubicBezTo>
                  <a:cubicBezTo>
                    <a:pt x="84" y="105"/>
                    <a:pt x="84" y="106"/>
                    <a:pt x="84" y="108"/>
                  </a:cubicBezTo>
                  <a:cubicBezTo>
                    <a:pt x="85" y="109"/>
                    <a:pt x="85" y="113"/>
                    <a:pt x="84" y="113"/>
                  </a:cubicBezTo>
                  <a:cubicBezTo>
                    <a:pt x="83" y="114"/>
                    <a:pt x="83" y="119"/>
                    <a:pt x="84" y="119"/>
                  </a:cubicBezTo>
                  <a:cubicBezTo>
                    <a:pt x="84" y="119"/>
                    <a:pt x="84" y="119"/>
                    <a:pt x="85" y="119"/>
                  </a:cubicBezTo>
                  <a:cubicBezTo>
                    <a:pt x="85" y="119"/>
                    <a:pt x="85" y="119"/>
                    <a:pt x="84" y="119"/>
                  </a:cubicBezTo>
                  <a:cubicBezTo>
                    <a:pt x="85" y="119"/>
                    <a:pt x="88" y="121"/>
                    <a:pt x="84" y="122"/>
                  </a:cubicBezTo>
                  <a:cubicBezTo>
                    <a:pt x="84" y="124"/>
                    <a:pt x="85" y="121"/>
                    <a:pt x="84" y="124"/>
                  </a:cubicBezTo>
                  <a:cubicBezTo>
                    <a:pt x="86" y="123"/>
                    <a:pt x="81" y="125"/>
                    <a:pt x="83" y="127"/>
                  </a:cubicBezTo>
                  <a:cubicBezTo>
                    <a:pt x="85" y="126"/>
                    <a:pt x="86" y="129"/>
                    <a:pt x="84" y="130"/>
                  </a:cubicBezTo>
                  <a:cubicBezTo>
                    <a:pt x="86" y="133"/>
                    <a:pt x="83" y="134"/>
                    <a:pt x="84" y="135"/>
                  </a:cubicBezTo>
                  <a:cubicBezTo>
                    <a:pt x="81" y="138"/>
                    <a:pt x="81" y="136"/>
                    <a:pt x="84" y="139"/>
                  </a:cubicBezTo>
                  <a:cubicBezTo>
                    <a:pt x="86" y="138"/>
                    <a:pt x="86" y="142"/>
                    <a:pt x="84" y="143"/>
                  </a:cubicBezTo>
                  <a:cubicBezTo>
                    <a:pt x="83" y="144"/>
                    <a:pt x="84" y="147"/>
                    <a:pt x="84" y="148"/>
                  </a:cubicBezTo>
                  <a:cubicBezTo>
                    <a:pt x="85" y="148"/>
                    <a:pt x="86" y="149"/>
                    <a:pt x="85" y="151"/>
                  </a:cubicBezTo>
                  <a:cubicBezTo>
                    <a:pt x="83" y="151"/>
                    <a:pt x="83" y="151"/>
                    <a:pt x="84" y="151"/>
                  </a:cubicBezTo>
                  <a:cubicBezTo>
                    <a:pt x="84" y="151"/>
                    <a:pt x="84" y="151"/>
                    <a:pt x="84" y="151"/>
                  </a:cubicBezTo>
                  <a:cubicBezTo>
                    <a:pt x="85" y="152"/>
                    <a:pt x="85" y="152"/>
                    <a:pt x="84" y="153"/>
                  </a:cubicBezTo>
                  <a:cubicBezTo>
                    <a:pt x="84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4" y="151"/>
                  </a:cubicBezTo>
                  <a:cubicBezTo>
                    <a:pt x="83" y="151"/>
                    <a:pt x="83" y="153"/>
                    <a:pt x="84" y="156"/>
                  </a:cubicBezTo>
                  <a:cubicBezTo>
                    <a:pt x="84" y="159"/>
                    <a:pt x="86" y="160"/>
                    <a:pt x="83" y="161"/>
                  </a:cubicBezTo>
                  <a:cubicBezTo>
                    <a:pt x="85" y="161"/>
                    <a:pt x="85" y="161"/>
                    <a:pt x="85" y="162"/>
                  </a:cubicBezTo>
                  <a:cubicBezTo>
                    <a:pt x="85" y="162"/>
                    <a:pt x="85" y="162"/>
                    <a:pt x="85" y="162"/>
                  </a:cubicBezTo>
                  <a:cubicBezTo>
                    <a:pt x="85" y="162"/>
                    <a:pt x="85" y="162"/>
                    <a:pt x="85" y="163"/>
                  </a:cubicBezTo>
                  <a:cubicBezTo>
                    <a:pt x="85" y="162"/>
                    <a:pt x="85" y="162"/>
                    <a:pt x="85" y="162"/>
                  </a:cubicBezTo>
                  <a:cubicBezTo>
                    <a:pt x="85" y="162"/>
                    <a:pt x="85" y="163"/>
                    <a:pt x="85" y="163"/>
                  </a:cubicBezTo>
                  <a:cubicBezTo>
                    <a:pt x="85" y="163"/>
                    <a:pt x="85" y="163"/>
                    <a:pt x="85" y="163"/>
                  </a:cubicBezTo>
                  <a:cubicBezTo>
                    <a:pt x="86" y="163"/>
                    <a:pt x="86" y="163"/>
                    <a:pt x="85" y="163"/>
                  </a:cubicBezTo>
                  <a:cubicBezTo>
                    <a:pt x="85" y="163"/>
                    <a:pt x="85" y="163"/>
                    <a:pt x="85" y="164"/>
                  </a:cubicBezTo>
                  <a:cubicBezTo>
                    <a:pt x="85" y="164"/>
                    <a:pt x="85" y="163"/>
                    <a:pt x="85" y="163"/>
                  </a:cubicBezTo>
                  <a:cubicBezTo>
                    <a:pt x="85" y="163"/>
                    <a:pt x="85" y="163"/>
                    <a:pt x="85" y="163"/>
                  </a:cubicBezTo>
                  <a:cubicBezTo>
                    <a:pt x="85" y="163"/>
                    <a:pt x="85" y="163"/>
                    <a:pt x="85" y="163"/>
                  </a:cubicBezTo>
                  <a:cubicBezTo>
                    <a:pt x="85" y="163"/>
                    <a:pt x="85" y="164"/>
                    <a:pt x="84" y="165"/>
                  </a:cubicBezTo>
                  <a:cubicBezTo>
                    <a:pt x="83" y="167"/>
                    <a:pt x="84" y="163"/>
                    <a:pt x="83" y="166"/>
                  </a:cubicBezTo>
                  <a:cubicBezTo>
                    <a:pt x="84" y="166"/>
                    <a:pt x="85" y="167"/>
                    <a:pt x="84" y="167"/>
                  </a:cubicBezTo>
                  <a:cubicBezTo>
                    <a:pt x="83" y="167"/>
                    <a:pt x="84" y="168"/>
                    <a:pt x="84" y="168"/>
                  </a:cubicBezTo>
                  <a:cubicBezTo>
                    <a:pt x="81" y="170"/>
                    <a:pt x="87" y="171"/>
                    <a:pt x="84" y="170"/>
                  </a:cubicBezTo>
                  <a:cubicBezTo>
                    <a:pt x="84" y="170"/>
                    <a:pt x="85" y="172"/>
                    <a:pt x="84" y="172"/>
                  </a:cubicBezTo>
                  <a:cubicBezTo>
                    <a:pt x="84" y="173"/>
                    <a:pt x="85" y="174"/>
                    <a:pt x="85" y="174"/>
                  </a:cubicBezTo>
                  <a:cubicBezTo>
                    <a:pt x="86" y="174"/>
                    <a:pt x="86" y="174"/>
                    <a:pt x="85" y="174"/>
                  </a:cubicBezTo>
                  <a:cubicBezTo>
                    <a:pt x="85" y="174"/>
                    <a:pt x="85" y="174"/>
                    <a:pt x="84" y="173"/>
                  </a:cubicBezTo>
                  <a:cubicBezTo>
                    <a:pt x="85" y="174"/>
                    <a:pt x="85" y="175"/>
                    <a:pt x="84" y="176"/>
                  </a:cubicBezTo>
                  <a:cubicBezTo>
                    <a:pt x="85" y="176"/>
                    <a:pt x="85" y="176"/>
                    <a:pt x="84" y="176"/>
                  </a:cubicBezTo>
                  <a:cubicBezTo>
                    <a:pt x="84" y="176"/>
                    <a:pt x="84" y="176"/>
                    <a:pt x="84" y="176"/>
                  </a:cubicBezTo>
                  <a:cubicBezTo>
                    <a:pt x="84" y="176"/>
                    <a:pt x="84" y="176"/>
                    <a:pt x="84" y="176"/>
                  </a:cubicBezTo>
                  <a:cubicBezTo>
                    <a:pt x="84" y="176"/>
                    <a:pt x="84" y="176"/>
                    <a:pt x="84" y="176"/>
                  </a:cubicBezTo>
                  <a:cubicBezTo>
                    <a:pt x="84" y="175"/>
                    <a:pt x="84" y="175"/>
                    <a:pt x="84" y="175"/>
                  </a:cubicBezTo>
                  <a:cubicBezTo>
                    <a:pt x="84" y="176"/>
                    <a:pt x="84" y="176"/>
                    <a:pt x="84" y="177"/>
                  </a:cubicBezTo>
                  <a:cubicBezTo>
                    <a:pt x="84" y="177"/>
                    <a:pt x="85" y="178"/>
                    <a:pt x="84" y="178"/>
                  </a:cubicBezTo>
                  <a:cubicBezTo>
                    <a:pt x="84" y="178"/>
                    <a:pt x="84" y="178"/>
                    <a:pt x="84" y="178"/>
                  </a:cubicBezTo>
                  <a:cubicBezTo>
                    <a:pt x="84" y="178"/>
                    <a:pt x="84" y="178"/>
                    <a:pt x="84" y="178"/>
                  </a:cubicBezTo>
                  <a:cubicBezTo>
                    <a:pt x="84" y="178"/>
                    <a:pt x="84" y="178"/>
                    <a:pt x="84" y="178"/>
                  </a:cubicBezTo>
                  <a:cubicBezTo>
                    <a:pt x="84" y="178"/>
                    <a:pt x="84" y="179"/>
                    <a:pt x="84" y="179"/>
                  </a:cubicBezTo>
                  <a:cubicBezTo>
                    <a:pt x="85" y="180"/>
                    <a:pt x="84" y="181"/>
                    <a:pt x="84" y="181"/>
                  </a:cubicBezTo>
                  <a:cubicBezTo>
                    <a:pt x="84" y="181"/>
                    <a:pt x="84" y="181"/>
                    <a:pt x="84" y="182"/>
                  </a:cubicBezTo>
                  <a:cubicBezTo>
                    <a:pt x="84" y="182"/>
                    <a:pt x="84" y="182"/>
                    <a:pt x="84" y="182"/>
                  </a:cubicBezTo>
                  <a:cubicBezTo>
                    <a:pt x="84" y="182"/>
                    <a:pt x="84" y="182"/>
                    <a:pt x="84" y="182"/>
                  </a:cubicBezTo>
                  <a:cubicBezTo>
                    <a:pt x="85" y="182"/>
                    <a:pt x="84" y="182"/>
                    <a:pt x="84" y="182"/>
                  </a:cubicBezTo>
                  <a:cubicBezTo>
                    <a:pt x="83" y="183"/>
                    <a:pt x="87" y="184"/>
                    <a:pt x="85" y="184"/>
                  </a:cubicBezTo>
                  <a:cubicBezTo>
                    <a:pt x="85" y="183"/>
                    <a:pt x="85" y="185"/>
                    <a:pt x="85" y="185"/>
                  </a:cubicBezTo>
                  <a:cubicBezTo>
                    <a:pt x="84" y="185"/>
                    <a:pt x="84" y="186"/>
                    <a:pt x="84" y="187"/>
                  </a:cubicBezTo>
                  <a:cubicBezTo>
                    <a:pt x="84" y="187"/>
                    <a:pt x="84" y="187"/>
                    <a:pt x="83" y="188"/>
                  </a:cubicBezTo>
                  <a:cubicBezTo>
                    <a:pt x="83" y="190"/>
                    <a:pt x="81" y="190"/>
                    <a:pt x="84" y="190"/>
                  </a:cubicBezTo>
                  <a:cubicBezTo>
                    <a:pt x="85" y="191"/>
                    <a:pt x="86" y="191"/>
                    <a:pt x="85" y="192"/>
                  </a:cubicBezTo>
                  <a:cubicBezTo>
                    <a:pt x="85" y="193"/>
                    <a:pt x="85" y="194"/>
                    <a:pt x="85" y="194"/>
                  </a:cubicBezTo>
                  <a:cubicBezTo>
                    <a:pt x="84" y="195"/>
                    <a:pt x="84" y="195"/>
                    <a:pt x="84" y="198"/>
                  </a:cubicBezTo>
                  <a:cubicBezTo>
                    <a:pt x="86" y="200"/>
                    <a:pt x="87" y="202"/>
                    <a:pt x="84" y="206"/>
                  </a:cubicBezTo>
                  <a:cubicBezTo>
                    <a:pt x="85" y="209"/>
                    <a:pt x="87" y="211"/>
                    <a:pt x="84" y="214"/>
                  </a:cubicBezTo>
                  <a:cubicBezTo>
                    <a:pt x="82" y="215"/>
                    <a:pt x="86" y="216"/>
                    <a:pt x="84" y="221"/>
                  </a:cubicBezTo>
                  <a:cubicBezTo>
                    <a:pt x="86" y="224"/>
                    <a:pt x="87" y="224"/>
                    <a:pt x="84" y="228"/>
                  </a:cubicBezTo>
                  <a:cubicBezTo>
                    <a:pt x="81" y="230"/>
                    <a:pt x="86" y="234"/>
                    <a:pt x="84" y="235"/>
                  </a:cubicBezTo>
                  <a:cubicBezTo>
                    <a:pt x="84" y="235"/>
                    <a:pt x="84" y="240"/>
                    <a:pt x="84" y="242"/>
                  </a:cubicBezTo>
                  <a:cubicBezTo>
                    <a:pt x="87" y="249"/>
                    <a:pt x="84" y="245"/>
                    <a:pt x="84" y="248"/>
                  </a:cubicBezTo>
                  <a:cubicBezTo>
                    <a:pt x="81" y="253"/>
                    <a:pt x="86" y="252"/>
                    <a:pt x="84" y="254"/>
                  </a:cubicBezTo>
                  <a:cubicBezTo>
                    <a:pt x="85" y="256"/>
                    <a:pt x="85" y="258"/>
                    <a:pt x="84" y="259"/>
                  </a:cubicBezTo>
                  <a:cubicBezTo>
                    <a:pt x="83" y="262"/>
                    <a:pt x="88" y="266"/>
                    <a:pt x="84" y="264"/>
                  </a:cubicBezTo>
                  <a:cubicBezTo>
                    <a:pt x="85" y="265"/>
                    <a:pt x="85" y="267"/>
                    <a:pt x="84" y="269"/>
                  </a:cubicBezTo>
                  <a:cubicBezTo>
                    <a:pt x="85" y="269"/>
                    <a:pt x="83" y="270"/>
                    <a:pt x="84" y="273"/>
                  </a:cubicBezTo>
                  <a:cubicBezTo>
                    <a:pt x="84" y="272"/>
                    <a:pt x="84" y="272"/>
                    <a:pt x="84" y="273"/>
                  </a:cubicBezTo>
                  <a:cubicBezTo>
                    <a:pt x="84" y="273"/>
                    <a:pt x="84" y="273"/>
                    <a:pt x="84" y="273"/>
                  </a:cubicBezTo>
                  <a:cubicBezTo>
                    <a:pt x="84" y="273"/>
                    <a:pt x="84" y="276"/>
                    <a:pt x="84" y="276"/>
                  </a:cubicBezTo>
                  <a:cubicBezTo>
                    <a:pt x="86" y="274"/>
                    <a:pt x="84" y="277"/>
                    <a:pt x="84" y="279"/>
                  </a:cubicBezTo>
                  <a:cubicBezTo>
                    <a:pt x="83" y="281"/>
                    <a:pt x="84" y="282"/>
                    <a:pt x="84" y="281"/>
                  </a:cubicBezTo>
                  <a:cubicBezTo>
                    <a:pt x="84" y="281"/>
                    <a:pt x="86" y="280"/>
                    <a:pt x="84" y="283"/>
                  </a:cubicBezTo>
                  <a:cubicBezTo>
                    <a:pt x="87" y="283"/>
                    <a:pt x="87" y="283"/>
                    <a:pt x="84" y="284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800" b="1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976057" y="1796500"/>
              <a:ext cx="734155" cy="2270507"/>
            </a:xfrm>
            <a:custGeom>
              <a:avLst/>
              <a:gdLst>
                <a:gd name="T0" fmla="*/ 83 w 86"/>
                <a:gd name="T1" fmla="*/ 218 h 267"/>
                <a:gd name="T2" fmla="*/ 83 w 86"/>
                <a:gd name="T3" fmla="*/ 232 h 267"/>
                <a:gd name="T4" fmla="*/ 83 w 86"/>
                <a:gd name="T5" fmla="*/ 241 h 267"/>
                <a:gd name="T6" fmla="*/ 38 w 86"/>
                <a:gd name="T7" fmla="*/ 254 h 267"/>
                <a:gd name="T8" fmla="*/ 14 w 86"/>
                <a:gd name="T9" fmla="*/ 252 h 267"/>
                <a:gd name="T10" fmla="*/ 6 w 86"/>
                <a:gd name="T11" fmla="*/ 260 h 267"/>
                <a:gd name="T12" fmla="*/ 4 w 86"/>
                <a:gd name="T13" fmla="*/ 264 h 267"/>
                <a:gd name="T14" fmla="*/ 4 w 86"/>
                <a:gd name="T15" fmla="*/ 264 h 267"/>
                <a:gd name="T16" fmla="*/ 4 w 86"/>
                <a:gd name="T17" fmla="*/ 259 h 267"/>
                <a:gd name="T18" fmla="*/ 4 w 86"/>
                <a:gd name="T19" fmla="*/ 250 h 267"/>
                <a:gd name="T20" fmla="*/ 4 w 86"/>
                <a:gd name="T21" fmla="*/ 237 h 267"/>
                <a:gd name="T22" fmla="*/ 4 w 86"/>
                <a:gd name="T23" fmla="*/ 220 h 267"/>
                <a:gd name="T24" fmla="*/ 4 w 86"/>
                <a:gd name="T25" fmla="*/ 200 h 267"/>
                <a:gd name="T26" fmla="*/ 4 w 86"/>
                <a:gd name="T27" fmla="*/ 193 h 267"/>
                <a:gd name="T28" fmla="*/ 3 w 86"/>
                <a:gd name="T29" fmla="*/ 184 h 267"/>
                <a:gd name="T30" fmla="*/ 4 w 86"/>
                <a:gd name="T31" fmla="*/ 177 h 267"/>
                <a:gd name="T32" fmla="*/ 4 w 86"/>
                <a:gd name="T33" fmla="*/ 172 h 267"/>
                <a:gd name="T34" fmla="*/ 4 w 86"/>
                <a:gd name="T35" fmla="*/ 171 h 267"/>
                <a:gd name="T36" fmla="*/ 4 w 86"/>
                <a:gd name="T37" fmla="*/ 163 h 267"/>
                <a:gd name="T38" fmla="*/ 4 w 86"/>
                <a:gd name="T39" fmla="*/ 148 h 267"/>
                <a:gd name="T40" fmla="*/ 4 w 86"/>
                <a:gd name="T41" fmla="*/ 124 h 267"/>
                <a:gd name="T42" fmla="*/ 4 w 86"/>
                <a:gd name="T43" fmla="*/ 101 h 267"/>
                <a:gd name="T44" fmla="*/ 4 w 86"/>
                <a:gd name="T45" fmla="*/ 78 h 267"/>
                <a:gd name="T46" fmla="*/ 4 w 86"/>
                <a:gd name="T47" fmla="*/ 58 h 267"/>
                <a:gd name="T48" fmla="*/ 4 w 86"/>
                <a:gd name="T49" fmla="*/ 39 h 267"/>
                <a:gd name="T50" fmla="*/ 4 w 86"/>
                <a:gd name="T51" fmla="*/ 34 h 267"/>
                <a:gd name="T52" fmla="*/ 4 w 86"/>
                <a:gd name="T53" fmla="*/ 19 h 267"/>
                <a:gd name="T54" fmla="*/ 4 w 86"/>
                <a:gd name="T55" fmla="*/ 17 h 267"/>
                <a:gd name="T56" fmla="*/ 3 w 86"/>
                <a:gd name="T57" fmla="*/ 11 h 267"/>
                <a:gd name="T58" fmla="*/ 3 w 86"/>
                <a:gd name="T59" fmla="*/ 9 h 267"/>
                <a:gd name="T60" fmla="*/ 3 w 86"/>
                <a:gd name="T61" fmla="*/ 6 h 267"/>
                <a:gd name="T62" fmla="*/ 4 w 86"/>
                <a:gd name="T63" fmla="*/ 4 h 267"/>
                <a:gd name="T64" fmla="*/ 4 w 86"/>
                <a:gd name="T65" fmla="*/ 3 h 267"/>
                <a:gd name="T66" fmla="*/ 10 w 86"/>
                <a:gd name="T67" fmla="*/ 3 h 267"/>
                <a:gd name="T68" fmla="*/ 27 w 86"/>
                <a:gd name="T69" fmla="*/ 4 h 267"/>
                <a:gd name="T70" fmla="*/ 43 w 86"/>
                <a:gd name="T71" fmla="*/ 7 h 267"/>
                <a:gd name="T72" fmla="*/ 59 w 86"/>
                <a:gd name="T73" fmla="*/ 10 h 267"/>
                <a:gd name="T74" fmla="*/ 74 w 86"/>
                <a:gd name="T75" fmla="*/ 15 h 267"/>
                <a:gd name="T76" fmla="*/ 83 w 86"/>
                <a:gd name="T77" fmla="*/ 19 h 267"/>
                <a:gd name="T78" fmla="*/ 83 w 86"/>
                <a:gd name="T79" fmla="*/ 21 h 267"/>
                <a:gd name="T80" fmla="*/ 83 w 86"/>
                <a:gd name="T81" fmla="*/ 25 h 267"/>
                <a:gd name="T82" fmla="*/ 83 w 86"/>
                <a:gd name="T83" fmla="*/ 27 h 267"/>
                <a:gd name="T84" fmla="*/ 83 w 86"/>
                <a:gd name="T85" fmla="*/ 37 h 267"/>
                <a:gd name="T86" fmla="*/ 83 w 86"/>
                <a:gd name="T87" fmla="*/ 53 h 267"/>
                <a:gd name="T88" fmla="*/ 83 w 86"/>
                <a:gd name="T89" fmla="*/ 69 h 267"/>
                <a:gd name="T90" fmla="*/ 83 w 86"/>
                <a:gd name="T91" fmla="*/ 79 h 267"/>
                <a:gd name="T92" fmla="*/ 83 w 86"/>
                <a:gd name="T93" fmla="*/ 91 h 267"/>
                <a:gd name="T94" fmla="*/ 83 w 86"/>
                <a:gd name="T95" fmla="*/ 102 h 267"/>
                <a:gd name="T96" fmla="*/ 82 w 86"/>
                <a:gd name="T97" fmla="*/ 113 h 267"/>
                <a:gd name="T98" fmla="*/ 83 w 86"/>
                <a:gd name="T99" fmla="*/ 125 h 267"/>
                <a:gd name="T100" fmla="*/ 82 w 86"/>
                <a:gd name="T101" fmla="*/ 139 h 267"/>
                <a:gd name="T102" fmla="*/ 83 w 86"/>
                <a:gd name="T103" fmla="*/ 141 h 267"/>
                <a:gd name="T104" fmla="*/ 84 w 86"/>
                <a:gd name="T105" fmla="*/ 153 h 267"/>
                <a:gd name="T106" fmla="*/ 83 w 86"/>
                <a:gd name="T107" fmla="*/ 165 h 267"/>
                <a:gd name="T108" fmla="*/ 83 w 86"/>
                <a:gd name="T109" fmla="*/ 187 h 267"/>
                <a:gd name="T110" fmla="*/ 83 w 86"/>
                <a:gd name="T111" fmla="*/ 20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" h="267">
                  <a:moveTo>
                    <a:pt x="83" y="207"/>
                  </a:moveTo>
                  <a:cubicBezTo>
                    <a:pt x="81" y="211"/>
                    <a:pt x="84" y="219"/>
                    <a:pt x="83" y="213"/>
                  </a:cubicBezTo>
                  <a:cubicBezTo>
                    <a:pt x="86" y="214"/>
                    <a:pt x="82" y="218"/>
                    <a:pt x="83" y="218"/>
                  </a:cubicBezTo>
                  <a:cubicBezTo>
                    <a:pt x="86" y="219"/>
                    <a:pt x="78" y="220"/>
                    <a:pt x="83" y="223"/>
                  </a:cubicBezTo>
                  <a:cubicBezTo>
                    <a:pt x="86" y="225"/>
                    <a:pt x="86" y="229"/>
                    <a:pt x="83" y="228"/>
                  </a:cubicBezTo>
                  <a:cubicBezTo>
                    <a:pt x="84" y="231"/>
                    <a:pt x="83" y="229"/>
                    <a:pt x="83" y="232"/>
                  </a:cubicBezTo>
                  <a:cubicBezTo>
                    <a:pt x="82" y="234"/>
                    <a:pt x="86" y="234"/>
                    <a:pt x="83" y="236"/>
                  </a:cubicBezTo>
                  <a:cubicBezTo>
                    <a:pt x="81" y="236"/>
                    <a:pt x="83" y="239"/>
                    <a:pt x="83" y="239"/>
                  </a:cubicBezTo>
                  <a:cubicBezTo>
                    <a:pt x="83" y="240"/>
                    <a:pt x="83" y="240"/>
                    <a:pt x="83" y="241"/>
                  </a:cubicBezTo>
                  <a:cubicBezTo>
                    <a:pt x="83" y="243"/>
                    <a:pt x="83" y="244"/>
                    <a:pt x="83" y="244"/>
                  </a:cubicBezTo>
                  <a:cubicBezTo>
                    <a:pt x="81" y="245"/>
                    <a:pt x="79" y="246"/>
                    <a:pt x="77" y="247"/>
                  </a:cubicBezTo>
                  <a:cubicBezTo>
                    <a:pt x="66" y="252"/>
                    <a:pt x="54" y="254"/>
                    <a:pt x="38" y="254"/>
                  </a:cubicBezTo>
                  <a:cubicBezTo>
                    <a:pt x="32" y="254"/>
                    <a:pt x="26" y="254"/>
                    <a:pt x="21" y="253"/>
                  </a:cubicBezTo>
                  <a:cubicBezTo>
                    <a:pt x="20" y="253"/>
                    <a:pt x="18" y="253"/>
                    <a:pt x="17" y="253"/>
                  </a:cubicBezTo>
                  <a:cubicBezTo>
                    <a:pt x="15" y="252"/>
                    <a:pt x="16" y="252"/>
                    <a:pt x="14" y="252"/>
                  </a:cubicBezTo>
                  <a:cubicBezTo>
                    <a:pt x="14" y="254"/>
                    <a:pt x="12" y="251"/>
                    <a:pt x="11" y="254"/>
                  </a:cubicBezTo>
                  <a:cubicBezTo>
                    <a:pt x="10" y="257"/>
                    <a:pt x="9" y="257"/>
                    <a:pt x="9" y="257"/>
                  </a:cubicBezTo>
                  <a:cubicBezTo>
                    <a:pt x="6" y="260"/>
                    <a:pt x="12" y="261"/>
                    <a:pt x="6" y="260"/>
                  </a:cubicBezTo>
                  <a:cubicBezTo>
                    <a:pt x="7" y="262"/>
                    <a:pt x="4" y="263"/>
                    <a:pt x="4" y="264"/>
                  </a:cubicBezTo>
                  <a:cubicBezTo>
                    <a:pt x="4" y="264"/>
                    <a:pt x="4" y="264"/>
                    <a:pt x="4" y="264"/>
                  </a:cubicBezTo>
                  <a:cubicBezTo>
                    <a:pt x="4" y="264"/>
                    <a:pt x="4" y="264"/>
                    <a:pt x="4" y="264"/>
                  </a:cubicBezTo>
                  <a:cubicBezTo>
                    <a:pt x="4" y="264"/>
                    <a:pt x="4" y="264"/>
                    <a:pt x="4" y="264"/>
                  </a:cubicBezTo>
                  <a:cubicBezTo>
                    <a:pt x="3" y="267"/>
                    <a:pt x="3" y="264"/>
                    <a:pt x="4" y="264"/>
                  </a:cubicBezTo>
                  <a:cubicBezTo>
                    <a:pt x="4" y="264"/>
                    <a:pt x="4" y="264"/>
                    <a:pt x="4" y="264"/>
                  </a:cubicBezTo>
                  <a:cubicBezTo>
                    <a:pt x="3" y="264"/>
                    <a:pt x="2" y="262"/>
                    <a:pt x="4" y="263"/>
                  </a:cubicBezTo>
                  <a:cubicBezTo>
                    <a:pt x="5" y="262"/>
                    <a:pt x="3" y="262"/>
                    <a:pt x="4" y="261"/>
                  </a:cubicBezTo>
                  <a:cubicBezTo>
                    <a:pt x="3" y="261"/>
                    <a:pt x="3" y="259"/>
                    <a:pt x="4" y="259"/>
                  </a:cubicBezTo>
                  <a:cubicBezTo>
                    <a:pt x="3" y="258"/>
                    <a:pt x="3" y="257"/>
                    <a:pt x="4" y="257"/>
                  </a:cubicBezTo>
                  <a:cubicBezTo>
                    <a:pt x="4" y="255"/>
                    <a:pt x="5" y="255"/>
                    <a:pt x="4" y="254"/>
                  </a:cubicBezTo>
                  <a:cubicBezTo>
                    <a:pt x="1" y="255"/>
                    <a:pt x="4" y="250"/>
                    <a:pt x="4" y="250"/>
                  </a:cubicBezTo>
                  <a:cubicBezTo>
                    <a:pt x="1" y="248"/>
                    <a:pt x="6" y="247"/>
                    <a:pt x="4" y="246"/>
                  </a:cubicBezTo>
                  <a:cubicBezTo>
                    <a:pt x="5" y="242"/>
                    <a:pt x="4" y="244"/>
                    <a:pt x="4" y="241"/>
                  </a:cubicBezTo>
                  <a:cubicBezTo>
                    <a:pt x="3" y="242"/>
                    <a:pt x="4" y="237"/>
                    <a:pt x="4" y="237"/>
                  </a:cubicBezTo>
                  <a:cubicBezTo>
                    <a:pt x="2" y="235"/>
                    <a:pt x="0" y="232"/>
                    <a:pt x="4" y="231"/>
                  </a:cubicBezTo>
                  <a:cubicBezTo>
                    <a:pt x="6" y="229"/>
                    <a:pt x="5" y="232"/>
                    <a:pt x="4" y="226"/>
                  </a:cubicBezTo>
                  <a:cubicBezTo>
                    <a:pt x="1" y="225"/>
                    <a:pt x="4" y="222"/>
                    <a:pt x="4" y="220"/>
                  </a:cubicBezTo>
                  <a:cubicBezTo>
                    <a:pt x="2" y="218"/>
                    <a:pt x="4" y="217"/>
                    <a:pt x="4" y="214"/>
                  </a:cubicBezTo>
                  <a:cubicBezTo>
                    <a:pt x="4" y="213"/>
                    <a:pt x="2" y="209"/>
                    <a:pt x="4" y="207"/>
                  </a:cubicBezTo>
                  <a:cubicBezTo>
                    <a:pt x="6" y="204"/>
                    <a:pt x="6" y="200"/>
                    <a:pt x="4" y="200"/>
                  </a:cubicBezTo>
                  <a:cubicBezTo>
                    <a:pt x="4" y="200"/>
                    <a:pt x="4" y="200"/>
                    <a:pt x="4" y="200"/>
                  </a:cubicBezTo>
                  <a:cubicBezTo>
                    <a:pt x="4" y="200"/>
                    <a:pt x="4" y="200"/>
                    <a:pt x="4" y="200"/>
                  </a:cubicBezTo>
                  <a:cubicBezTo>
                    <a:pt x="4" y="200"/>
                    <a:pt x="5" y="194"/>
                    <a:pt x="4" y="193"/>
                  </a:cubicBezTo>
                  <a:cubicBezTo>
                    <a:pt x="5" y="192"/>
                    <a:pt x="1" y="191"/>
                    <a:pt x="4" y="186"/>
                  </a:cubicBezTo>
                  <a:cubicBezTo>
                    <a:pt x="3" y="186"/>
                    <a:pt x="3" y="186"/>
                    <a:pt x="3" y="186"/>
                  </a:cubicBezTo>
                  <a:cubicBezTo>
                    <a:pt x="3" y="185"/>
                    <a:pt x="3" y="184"/>
                    <a:pt x="3" y="184"/>
                  </a:cubicBezTo>
                  <a:cubicBezTo>
                    <a:pt x="1" y="183"/>
                    <a:pt x="3" y="182"/>
                    <a:pt x="3" y="181"/>
                  </a:cubicBezTo>
                  <a:cubicBezTo>
                    <a:pt x="4" y="182"/>
                    <a:pt x="5" y="181"/>
                    <a:pt x="4" y="179"/>
                  </a:cubicBezTo>
                  <a:cubicBezTo>
                    <a:pt x="4" y="178"/>
                    <a:pt x="3" y="180"/>
                    <a:pt x="4" y="177"/>
                  </a:cubicBezTo>
                  <a:cubicBezTo>
                    <a:pt x="2" y="177"/>
                    <a:pt x="2" y="177"/>
                    <a:pt x="4" y="175"/>
                  </a:cubicBezTo>
                  <a:cubicBezTo>
                    <a:pt x="2" y="172"/>
                    <a:pt x="4" y="173"/>
                    <a:pt x="4" y="174"/>
                  </a:cubicBezTo>
                  <a:cubicBezTo>
                    <a:pt x="4" y="173"/>
                    <a:pt x="5" y="173"/>
                    <a:pt x="4" y="172"/>
                  </a:cubicBezTo>
                  <a:cubicBezTo>
                    <a:pt x="4" y="172"/>
                    <a:pt x="4" y="172"/>
                    <a:pt x="4" y="171"/>
                  </a:cubicBezTo>
                  <a:cubicBezTo>
                    <a:pt x="4" y="172"/>
                    <a:pt x="4" y="172"/>
                    <a:pt x="4" y="172"/>
                  </a:cubicBezTo>
                  <a:cubicBezTo>
                    <a:pt x="5" y="172"/>
                    <a:pt x="5" y="172"/>
                    <a:pt x="4" y="171"/>
                  </a:cubicBezTo>
                  <a:cubicBezTo>
                    <a:pt x="4" y="169"/>
                    <a:pt x="4" y="169"/>
                    <a:pt x="4" y="168"/>
                  </a:cubicBezTo>
                  <a:cubicBezTo>
                    <a:pt x="5" y="166"/>
                    <a:pt x="5" y="165"/>
                    <a:pt x="4" y="165"/>
                  </a:cubicBezTo>
                  <a:cubicBezTo>
                    <a:pt x="5" y="163"/>
                    <a:pt x="4" y="162"/>
                    <a:pt x="4" y="163"/>
                  </a:cubicBezTo>
                  <a:cubicBezTo>
                    <a:pt x="2" y="163"/>
                    <a:pt x="2" y="164"/>
                    <a:pt x="4" y="162"/>
                  </a:cubicBezTo>
                  <a:cubicBezTo>
                    <a:pt x="5" y="160"/>
                    <a:pt x="5" y="158"/>
                    <a:pt x="4" y="156"/>
                  </a:cubicBezTo>
                  <a:cubicBezTo>
                    <a:pt x="7" y="149"/>
                    <a:pt x="1" y="151"/>
                    <a:pt x="4" y="148"/>
                  </a:cubicBezTo>
                  <a:cubicBezTo>
                    <a:pt x="9" y="145"/>
                    <a:pt x="4" y="140"/>
                    <a:pt x="4" y="140"/>
                  </a:cubicBezTo>
                  <a:cubicBezTo>
                    <a:pt x="7" y="139"/>
                    <a:pt x="3" y="133"/>
                    <a:pt x="4" y="132"/>
                  </a:cubicBezTo>
                  <a:cubicBezTo>
                    <a:pt x="3" y="130"/>
                    <a:pt x="5" y="127"/>
                    <a:pt x="4" y="124"/>
                  </a:cubicBezTo>
                  <a:cubicBezTo>
                    <a:pt x="5" y="120"/>
                    <a:pt x="7" y="118"/>
                    <a:pt x="4" y="116"/>
                  </a:cubicBezTo>
                  <a:cubicBezTo>
                    <a:pt x="2" y="114"/>
                    <a:pt x="6" y="114"/>
                    <a:pt x="4" y="109"/>
                  </a:cubicBezTo>
                  <a:cubicBezTo>
                    <a:pt x="7" y="107"/>
                    <a:pt x="4" y="107"/>
                    <a:pt x="4" y="101"/>
                  </a:cubicBezTo>
                  <a:cubicBezTo>
                    <a:pt x="4" y="100"/>
                    <a:pt x="5" y="97"/>
                    <a:pt x="4" y="93"/>
                  </a:cubicBezTo>
                  <a:cubicBezTo>
                    <a:pt x="2" y="94"/>
                    <a:pt x="5" y="86"/>
                    <a:pt x="4" y="86"/>
                  </a:cubicBezTo>
                  <a:cubicBezTo>
                    <a:pt x="6" y="81"/>
                    <a:pt x="3" y="83"/>
                    <a:pt x="4" y="78"/>
                  </a:cubicBezTo>
                  <a:cubicBezTo>
                    <a:pt x="3" y="76"/>
                    <a:pt x="6" y="74"/>
                    <a:pt x="4" y="71"/>
                  </a:cubicBezTo>
                  <a:cubicBezTo>
                    <a:pt x="7" y="70"/>
                    <a:pt x="7" y="68"/>
                    <a:pt x="4" y="64"/>
                  </a:cubicBezTo>
                  <a:cubicBezTo>
                    <a:pt x="9" y="61"/>
                    <a:pt x="8" y="59"/>
                    <a:pt x="4" y="58"/>
                  </a:cubicBezTo>
                  <a:cubicBezTo>
                    <a:pt x="2" y="54"/>
                    <a:pt x="5" y="55"/>
                    <a:pt x="4" y="51"/>
                  </a:cubicBezTo>
                  <a:cubicBezTo>
                    <a:pt x="8" y="50"/>
                    <a:pt x="0" y="48"/>
                    <a:pt x="4" y="45"/>
                  </a:cubicBezTo>
                  <a:cubicBezTo>
                    <a:pt x="6" y="41"/>
                    <a:pt x="7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5" y="39"/>
                    <a:pt x="4" y="36"/>
                    <a:pt x="4" y="34"/>
                  </a:cubicBezTo>
                  <a:cubicBezTo>
                    <a:pt x="3" y="32"/>
                    <a:pt x="5" y="29"/>
                    <a:pt x="4" y="29"/>
                  </a:cubicBezTo>
                  <a:cubicBezTo>
                    <a:pt x="3" y="25"/>
                    <a:pt x="6" y="28"/>
                    <a:pt x="4" y="24"/>
                  </a:cubicBezTo>
                  <a:cubicBezTo>
                    <a:pt x="5" y="24"/>
                    <a:pt x="3" y="18"/>
                    <a:pt x="4" y="19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7"/>
                    <a:pt x="4" y="17"/>
                    <a:pt x="4" y="17"/>
                  </a:cubicBezTo>
                  <a:cubicBezTo>
                    <a:pt x="5" y="17"/>
                    <a:pt x="6" y="15"/>
                    <a:pt x="4" y="15"/>
                  </a:cubicBezTo>
                  <a:cubicBezTo>
                    <a:pt x="1" y="13"/>
                    <a:pt x="4" y="14"/>
                    <a:pt x="4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4" y="8"/>
                    <a:pt x="4" y="8"/>
                  </a:cubicBezTo>
                  <a:cubicBezTo>
                    <a:pt x="3" y="8"/>
                    <a:pt x="0" y="8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5" y="5"/>
                    <a:pt x="2" y="5"/>
                    <a:pt x="4" y="4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2"/>
                    <a:pt x="2" y="2"/>
                    <a:pt x="4" y="2"/>
                  </a:cubicBezTo>
                  <a:cubicBezTo>
                    <a:pt x="7" y="3"/>
                    <a:pt x="8" y="2"/>
                    <a:pt x="10" y="3"/>
                  </a:cubicBezTo>
                  <a:cubicBezTo>
                    <a:pt x="12" y="2"/>
                    <a:pt x="11" y="0"/>
                    <a:pt x="16" y="3"/>
                  </a:cubicBezTo>
                  <a:cubicBezTo>
                    <a:pt x="17" y="2"/>
                    <a:pt x="18" y="8"/>
                    <a:pt x="21" y="3"/>
                  </a:cubicBezTo>
                  <a:cubicBezTo>
                    <a:pt x="25" y="2"/>
                    <a:pt x="23" y="5"/>
                    <a:pt x="27" y="4"/>
                  </a:cubicBezTo>
                  <a:cubicBezTo>
                    <a:pt x="29" y="6"/>
                    <a:pt x="31" y="4"/>
                    <a:pt x="33" y="5"/>
                  </a:cubicBezTo>
                  <a:cubicBezTo>
                    <a:pt x="36" y="5"/>
                    <a:pt x="39" y="8"/>
                    <a:pt x="38" y="6"/>
                  </a:cubicBezTo>
                  <a:cubicBezTo>
                    <a:pt x="42" y="8"/>
                    <a:pt x="40" y="6"/>
                    <a:pt x="43" y="7"/>
                  </a:cubicBezTo>
                  <a:cubicBezTo>
                    <a:pt x="43" y="13"/>
                    <a:pt x="46" y="9"/>
                    <a:pt x="49" y="8"/>
                  </a:cubicBezTo>
                  <a:cubicBezTo>
                    <a:pt x="50" y="6"/>
                    <a:pt x="47" y="8"/>
                    <a:pt x="54" y="9"/>
                  </a:cubicBezTo>
                  <a:cubicBezTo>
                    <a:pt x="55" y="8"/>
                    <a:pt x="57" y="9"/>
                    <a:pt x="59" y="10"/>
                  </a:cubicBezTo>
                  <a:cubicBezTo>
                    <a:pt x="60" y="9"/>
                    <a:pt x="57" y="7"/>
                    <a:pt x="64" y="12"/>
                  </a:cubicBezTo>
                  <a:cubicBezTo>
                    <a:pt x="64" y="14"/>
                    <a:pt x="64" y="11"/>
                    <a:pt x="69" y="13"/>
                  </a:cubicBezTo>
                  <a:cubicBezTo>
                    <a:pt x="73" y="12"/>
                    <a:pt x="74" y="14"/>
                    <a:pt x="74" y="15"/>
                  </a:cubicBezTo>
                  <a:cubicBezTo>
                    <a:pt x="75" y="15"/>
                    <a:pt x="77" y="16"/>
                    <a:pt x="78" y="17"/>
                  </a:cubicBezTo>
                  <a:cubicBezTo>
                    <a:pt x="82" y="19"/>
                    <a:pt x="77" y="18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20"/>
                    <a:pt x="83" y="20"/>
                    <a:pt x="83" y="19"/>
                  </a:cubicBezTo>
                  <a:cubicBezTo>
                    <a:pt x="82" y="20"/>
                    <a:pt x="86" y="21"/>
                    <a:pt x="83" y="21"/>
                  </a:cubicBezTo>
                  <a:cubicBezTo>
                    <a:pt x="81" y="21"/>
                    <a:pt x="84" y="23"/>
                    <a:pt x="83" y="23"/>
                  </a:cubicBezTo>
                  <a:cubicBezTo>
                    <a:pt x="82" y="25"/>
                    <a:pt x="83" y="24"/>
                    <a:pt x="83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7"/>
                    <a:pt x="83" y="26"/>
                    <a:pt x="83" y="25"/>
                  </a:cubicBezTo>
                  <a:cubicBezTo>
                    <a:pt x="82" y="26"/>
                    <a:pt x="83" y="28"/>
                    <a:pt x="83" y="27"/>
                  </a:cubicBezTo>
                  <a:cubicBezTo>
                    <a:pt x="83" y="27"/>
                    <a:pt x="83" y="29"/>
                    <a:pt x="83" y="29"/>
                  </a:cubicBezTo>
                  <a:cubicBezTo>
                    <a:pt x="84" y="31"/>
                    <a:pt x="83" y="34"/>
                    <a:pt x="83" y="33"/>
                  </a:cubicBezTo>
                  <a:cubicBezTo>
                    <a:pt x="81" y="33"/>
                    <a:pt x="82" y="35"/>
                    <a:pt x="83" y="37"/>
                  </a:cubicBezTo>
                  <a:cubicBezTo>
                    <a:pt x="83" y="37"/>
                    <a:pt x="82" y="40"/>
                    <a:pt x="83" y="42"/>
                  </a:cubicBezTo>
                  <a:cubicBezTo>
                    <a:pt x="82" y="43"/>
                    <a:pt x="82" y="48"/>
                    <a:pt x="83" y="47"/>
                  </a:cubicBezTo>
                  <a:cubicBezTo>
                    <a:pt x="85" y="49"/>
                    <a:pt x="85" y="53"/>
                    <a:pt x="83" y="53"/>
                  </a:cubicBezTo>
                  <a:cubicBezTo>
                    <a:pt x="82" y="58"/>
                    <a:pt x="85" y="56"/>
                    <a:pt x="83" y="59"/>
                  </a:cubicBezTo>
                  <a:cubicBezTo>
                    <a:pt x="84" y="59"/>
                    <a:pt x="85" y="64"/>
                    <a:pt x="83" y="66"/>
                  </a:cubicBezTo>
                  <a:cubicBezTo>
                    <a:pt x="83" y="68"/>
                    <a:pt x="83" y="69"/>
                    <a:pt x="83" y="69"/>
                  </a:cubicBezTo>
                  <a:cubicBezTo>
                    <a:pt x="83" y="70"/>
                    <a:pt x="83" y="70"/>
                    <a:pt x="83" y="72"/>
                  </a:cubicBezTo>
                  <a:cubicBezTo>
                    <a:pt x="84" y="73"/>
                    <a:pt x="84" y="75"/>
                    <a:pt x="84" y="76"/>
                  </a:cubicBezTo>
                  <a:cubicBezTo>
                    <a:pt x="84" y="77"/>
                    <a:pt x="85" y="79"/>
                    <a:pt x="83" y="79"/>
                  </a:cubicBezTo>
                  <a:cubicBezTo>
                    <a:pt x="84" y="83"/>
                    <a:pt x="85" y="85"/>
                    <a:pt x="84" y="85"/>
                  </a:cubicBezTo>
                  <a:cubicBezTo>
                    <a:pt x="84" y="85"/>
                    <a:pt x="83" y="86"/>
                    <a:pt x="83" y="87"/>
                  </a:cubicBezTo>
                  <a:cubicBezTo>
                    <a:pt x="83" y="90"/>
                    <a:pt x="82" y="91"/>
                    <a:pt x="83" y="91"/>
                  </a:cubicBezTo>
                  <a:cubicBezTo>
                    <a:pt x="83" y="91"/>
                    <a:pt x="84" y="91"/>
                    <a:pt x="83" y="94"/>
                  </a:cubicBezTo>
                  <a:cubicBezTo>
                    <a:pt x="84" y="95"/>
                    <a:pt x="83" y="96"/>
                    <a:pt x="83" y="97"/>
                  </a:cubicBezTo>
                  <a:cubicBezTo>
                    <a:pt x="83" y="98"/>
                    <a:pt x="83" y="100"/>
                    <a:pt x="83" y="102"/>
                  </a:cubicBezTo>
                  <a:cubicBezTo>
                    <a:pt x="83" y="104"/>
                    <a:pt x="82" y="106"/>
                    <a:pt x="82" y="106"/>
                  </a:cubicBezTo>
                  <a:cubicBezTo>
                    <a:pt x="80" y="107"/>
                    <a:pt x="82" y="106"/>
                    <a:pt x="83" y="110"/>
                  </a:cubicBezTo>
                  <a:cubicBezTo>
                    <a:pt x="83" y="111"/>
                    <a:pt x="81" y="111"/>
                    <a:pt x="82" y="113"/>
                  </a:cubicBezTo>
                  <a:cubicBezTo>
                    <a:pt x="81" y="114"/>
                    <a:pt x="83" y="116"/>
                    <a:pt x="83" y="117"/>
                  </a:cubicBezTo>
                  <a:cubicBezTo>
                    <a:pt x="83" y="120"/>
                    <a:pt x="81" y="122"/>
                    <a:pt x="82" y="123"/>
                  </a:cubicBezTo>
                  <a:cubicBezTo>
                    <a:pt x="83" y="123"/>
                    <a:pt x="82" y="126"/>
                    <a:pt x="83" y="125"/>
                  </a:cubicBezTo>
                  <a:cubicBezTo>
                    <a:pt x="83" y="126"/>
                    <a:pt x="83" y="128"/>
                    <a:pt x="84" y="129"/>
                  </a:cubicBezTo>
                  <a:cubicBezTo>
                    <a:pt x="84" y="131"/>
                    <a:pt x="84" y="132"/>
                    <a:pt x="83" y="133"/>
                  </a:cubicBezTo>
                  <a:cubicBezTo>
                    <a:pt x="82" y="135"/>
                    <a:pt x="82" y="136"/>
                    <a:pt x="82" y="139"/>
                  </a:cubicBezTo>
                  <a:cubicBezTo>
                    <a:pt x="82" y="141"/>
                    <a:pt x="82" y="143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3" y="142"/>
                    <a:pt x="84" y="143"/>
                    <a:pt x="84" y="143"/>
                  </a:cubicBezTo>
                  <a:cubicBezTo>
                    <a:pt x="84" y="146"/>
                    <a:pt x="85" y="148"/>
                    <a:pt x="83" y="149"/>
                  </a:cubicBezTo>
                  <a:cubicBezTo>
                    <a:pt x="83" y="150"/>
                    <a:pt x="85" y="153"/>
                    <a:pt x="84" y="153"/>
                  </a:cubicBezTo>
                  <a:cubicBezTo>
                    <a:pt x="85" y="154"/>
                    <a:pt x="85" y="156"/>
                    <a:pt x="83" y="157"/>
                  </a:cubicBezTo>
                  <a:cubicBezTo>
                    <a:pt x="84" y="158"/>
                    <a:pt x="85" y="160"/>
                    <a:pt x="84" y="162"/>
                  </a:cubicBezTo>
                  <a:cubicBezTo>
                    <a:pt x="84" y="163"/>
                    <a:pt x="84" y="164"/>
                    <a:pt x="83" y="165"/>
                  </a:cubicBezTo>
                  <a:cubicBezTo>
                    <a:pt x="84" y="168"/>
                    <a:pt x="78" y="171"/>
                    <a:pt x="83" y="172"/>
                  </a:cubicBezTo>
                  <a:cubicBezTo>
                    <a:pt x="82" y="178"/>
                    <a:pt x="85" y="177"/>
                    <a:pt x="83" y="180"/>
                  </a:cubicBezTo>
                  <a:cubicBezTo>
                    <a:pt x="85" y="184"/>
                    <a:pt x="79" y="187"/>
                    <a:pt x="83" y="187"/>
                  </a:cubicBezTo>
                  <a:cubicBezTo>
                    <a:pt x="85" y="189"/>
                    <a:pt x="84" y="193"/>
                    <a:pt x="83" y="194"/>
                  </a:cubicBezTo>
                  <a:cubicBezTo>
                    <a:pt x="86" y="195"/>
                    <a:pt x="86" y="198"/>
                    <a:pt x="83" y="200"/>
                  </a:cubicBezTo>
                  <a:cubicBezTo>
                    <a:pt x="84" y="200"/>
                    <a:pt x="82" y="206"/>
                    <a:pt x="83" y="207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800" b="1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735281" y="2000631"/>
              <a:ext cx="748480" cy="1794202"/>
            </a:xfrm>
            <a:custGeom>
              <a:avLst/>
              <a:gdLst>
                <a:gd name="T0" fmla="*/ 85 w 88"/>
                <a:gd name="T1" fmla="*/ 134 h 211"/>
                <a:gd name="T2" fmla="*/ 82 w 88"/>
                <a:gd name="T3" fmla="*/ 145 h 211"/>
                <a:gd name="T4" fmla="*/ 78 w 88"/>
                <a:gd name="T5" fmla="*/ 154 h 211"/>
                <a:gd name="T6" fmla="*/ 72 w 88"/>
                <a:gd name="T7" fmla="*/ 162 h 211"/>
                <a:gd name="T8" fmla="*/ 64 w 88"/>
                <a:gd name="T9" fmla="*/ 168 h 211"/>
                <a:gd name="T10" fmla="*/ 55 w 88"/>
                <a:gd name="T11" fmla="*/ 173 h 211"/>
                <a:gd name="T12" fmla="*/ 44 w 88"/>
                <a:gd name="T13" fmla="*/ 177 h 211"/>
                <a:gd name="T14" fmla="*/ 32 w 88"/>
                <a:gd name="T15" fmla="*/ 179 h 211"/>
                <a:gd name="T16" fmla="*/ 26 w 88"/>
                <a:gd name="T17" fmla="*/ 179 h 211"/>
                <a:gd name="T18" fmla="*/ 20 w 88"/>
                <a:gd name="T19" fmla="*/ 179 h 211"/>
                <a:gd name="T20" fmla="*/ 16 w 88"/>
                <a:gd name="T21" fmla="*/ 186 h 211"/>
                <a:gd name="T22" fmla="*/ 14 w 88"/>
                <a:gd name="T23" fmla="*/ 197 h 211"/>
                <a:gd name="T24" fmla="*/ 13 w 88"/>
                <a:gd name="T25" fmla="*/ 199 h 211"/>
                <a:gd name="T26" fmla="*/ 13 w 88"/>
                <a:gd name="T27" fmla="*/ 199 h 211"/>
                <a:gd name="T28" fmla="*/ 11 w 88"/>
                <a:gd name="T29" fmla="*/ 204 h 211"/>
                <a:gd name="T30" fmla="*/ 5 w 88"/>
                <a:gd name="T31" fmla="*/ 205 h 211"/>
                <a:gd name="T32" fmla="*/ 5 w 88"/>
                <a:gd name="T33" fmla="*/ 199 h 211"/>
                <a:gd name="T34" fmla="*/ 5 w 88"/>
                <a:gd name="T35" fmla="*/ 190 h 211"/>
                <a:gd name="T36" fmla="*/ 5 w 88"/>
                <a:gd name="T37" fmla="*/ 179 h 211"/>
                <a:gd name="T38" fmla="*/ 5 w 88"/>
                <a:gd name="T39" fmla="*/ 179 h 211"/>
                <a:gd name="T40" fmla="*/ 5 w 88"/>
                <a:gd name="T41" fmla="*/ 167 h 211"/>
                <a:gd name="T42" fmla="*/ 5 w 88"/>
                <a:gd name="T43" fmla="*/ 153 h 211"/>
                <a:gd name="T44" fmla="*/ 5 w 88"/>
                <a:gd name="T45" fmla="*/ 139 h 211"/>
                <a:gd name="T46" fmla="*/ 5 w 88"/>
                <a:gd name="T47" fmla="*/ 124 h 211"/>
                <a:gd name="T48" fmla="*/ 5 w 88"/>
                <a:gd name="T49" fmla="*/ 108 h 211"/>
                <a:gd name="T50" fmla="*/ 5 w 88"/>
                <a:gd name="T51" fmla="*/ 101 h 211"/>
                <a:gd name="T52" fmla="*/ 5 w 88"/>
                <a:gd name="T53" fmla="*/ 93 h 211"/>
                <a:gd name="T54" fmla="*/ 5 w 88"/>
                <a:gd name="T55" fmla="*/ 85 h 211"/>
                <a:gd name="T56" fmla="*/ 5 w 88"/>
                <a:gd name="T57" fmla="*/ 78 h 211"/>
                <a:gd name="T58" fmla="*/ 5 w 88"/>
                <a:gd name="T59" fmla="*/ 63 h 211"/>
                <a:gd name="T60" fmla="*/ 5 w 88"/>
                <a:gd name="T61" fmla="*/ 49 h 211"/>
                <a:gd name="T62" fmla="*/ 5 w 88"/>
                <a:gd name="T63" fmla="*/ 36 h 211"/>
                <a:gd name="T64" fmla="*/ 5 w 88"/>
                <a:gd name="T65" fmla="*/ 25 h 211"/>
                <a:gd name="T66" fmla="*/ 5 w 88"/>
                <a:gd name="T67" fmla="*/ 18 h 211"/>
                <a:gd name="T68" fmla="*/ 6 w 88"/>
                <a:gd name="T69" fmla="*/ 12 h 211"/>
                <a:gd name="T70" fmla="*/ 5 w 88"/>
                <a:gd name="T71" fmla="*/ 7 h 211"/>
                <a:gd name="T72" fmla="*/ 5 w 88"/>
                <a:gd name="T73" fmla="*/ 4 h 211"/>
                <a:gd name="T74" fmla="*/ 5 w 88"/>
                <a:gd name="T75" fmla="*/ 2 h 211"/>
                <a:gd name="T76" fmla="*/ 5 w 88"/>
                <a:gd name="T77" fmla="*/ 0 h 211"/>
                <a:gd name="T78" fmla="*/ 8 w 88"/>
                <a:gd name="T79" fmla="*/ 2 h 211"/>
                <a:gd name="T80" fmla="*/ 18 w 88"/>
                <a:gd name="T81" fmla="*/ 8 h 211"/>
                <a:gd name="T82" fmla="*/ 26 w 88"/>
                <a:gd name="T83" fmla="*/ 14 h 211"/>
                <a:gd name="T84" fmla="*/ 35 w 88"/>
                <a:gd name="T85" fmla="*/ 21 h 211"/>
                <a:gd name="T86" fmla="*/ 42 w 88"/>
                <a:gd name="T87" fmla="*/ 29 h 211"/>
                <a:gd name="T88" fmla="*/ 49 w 88"/>
                <a:gd name="T89" fmla="*/ 37 h 211"/>
                <a:gd name="T90" fmla="*/ 56 w 88"/>
                <a:gd name="T91" fmla="*/ 46 h 211"/>
                <a:gd name="T92" fmla="*/ 62 w 88"/>
                <a:gd name="T93" fmla="*/ 55 h 211"/>
                <a:gd name="T94" fmla="*/ 64 w 88"/>
                <a:gd name="T95" fmla="*/ 59 h 211"/>
                <a:gd name="T96" fmla="*/ 68 w 88"/>
                <a:gd name="T97" fmla="*/ 64 h 211"/>
                <a:gd name="T98" fmla="*/ 69 w 88"/>
                <a:gd name="T99" fmla="*/ 67 h 211"/>
                <a:gd name="T100" fmla="*/ 72 w 88"/>
                <a:gd name="T101" fmla="*/ 76 h 211"/>
                <a:gd name="T102" fmla="*/ 72 w 88"/>
                <a:gd name="T103" fmla="*/ 76 h 211"/>
                <a:gd name="T104" fmla="*/ 77 w 88"/>
                <a:gd name="T105" fmla="*/ 89 h 211"/>
                <a:gd name="T106" fmla="*/ 81 w 88"/>
                <a:gd name="T107" fmla="*/ 101 h 211"/>
                <a:gd name="T108" fmla="*/ 83 w 88"/>
                <a:gd name="T109" fmla="*/ 111 h 211"/>
                <a:gd name="T110" fmla="*/ 84 w 88"/>
                <a:gd name="T111" fmla="*/ 120 h 211"/>
                <a:gd name="T112" fmla="*/ 85 w 88"/>
                <a:gd name="T113" fmla="*/ 126 h 211"/>
                <a:gd name="T114" fmla="*/ 84 w 88"/>
                <a:gd name="T115" fmla="*/ 13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8" h="211">
                  <a:moveTo>
                    <a:pt x="84" y="130"/>
                  </a:moveTo>
                  <a:cubicBezTo>
                    <a:pt x="84" y="130"/>
                    <a:pt x="86" y="132"/>
                    <a:pt x="85" y="134"/>
                  </a:cubicBezTo>
                  <a:cubicBezTo>
                    <a:pt x="88" y="134"/>
                    <a:pt x="81" y="140"/>
                    <a:pt x="84" y="139"/>
                  </a:cubicBezTo>
                  <a:cubicBezTo>
                    <a:pt x="82" y="141"/>
                    <a:pt x="81" y="142"/>
                    <a:pt x="82" y="145"/>
                  </a:cubicBezTo>
                  <a:cubicBezTo>
                    <a:pt x="81" y="149"/>
                    <a:pt x="81" y="145"/>
                    <a:pt x="80" y="149"/>
                  </a:cubicBezTo>
                  <a:cubicBezTo>
                    <a:pt x="80" y="153"/>
                    <a:pt x="77" y="154"/>
                    <a:pt x="78" y="154"/>
                  </a:cubicBezTo>
                  <a:cubicBezTo>
                    <a:pt x="81" y="154"/>
                    <a:pt x="76" y="154"/>
                    <a:pt x="75" y="158"/>
                  </a:cubicBezTo>
                  <a:cubicBezTo>
                    <a:pt x="74" y="160"/>
                    <a:pt x="78" y="161"/>
                    <a:pt x="72" y="162"/>
                  </a:cubicBezTo>
                  <a:cubicBezTo>
                    <a:pt x="73" y="164"/>
                    <a:pt x="64" y="160"/>
                    <a:pt x="68" y="165"/>
                  </a:cubicBezTo>
                  <a:cubicBezTo>
                    <a:pt x="68" y="170"/>
                    <a:pt x="67" y="170"/>
                    <a:pt x="64" y="168"/>
                  </a:cubicBezTo>
                  <a:cubicBezTo>
                    <a:pt x="63" y="173"/>
                    <a:pt x="60" y="168"/>
                    <a:pt x="60" y="171"/>
                  </a:cubicBezTo>
                  <a:cubicBezTo>
                    <a:pt x="61" y="171"/>
                    <a:pt x="57" y="177"/>
                    <a:pt x="55" y="173"/>
                  </a:cubicBezTo>
                  <a:cubicBezTo>
                    <a:pt x="54" y="175"/>
                    <a:pt x="55" y="176"/>
                    <a:pt x="50" y="175"/>
                  </a:cubicBezTo>
                  <a:cubicBezTo>
                    <a:pt x="46" y="178"/>
                    <a:pt x="44" y="177"/>
                    <a:pt x="44" y="177"/>
                  </a:cubicBezTo>
                  <a:cubicBezTo>
                    <a:pt x="38" y="178"/>
                    <a:pt x="43" y="176"/>
                    <a:pt x="39" y="178"/>
                  </a:cubicBezTo>
                  <a:cubicBezTo>
                    <a:pt x="39" y="179"/>
                    <a:pt x="33" y="179"/>
                    <a:pt x="32" y="179"/>
                  </a:cubicBezTo>
                  <a:cubicBezTo>
                    <a:pt x="28" y="178"/>
                    <a:pt x="29" y="175"/>
                    <a:pt x="26" y="179"/>
                  </a:cubicBezTo>
                  <a:cubicBezTo>
                    <a:pt x="26" y="180"/>
                    <a:pt x="24" y="179"/>
                    <a:pt x="26" y="179"/>
                  </a:cubicBezTo>
                  <a:cubicBezTo>
                    <a:pt x="25" y="179"/>
                    <a:pt x="24" y="177"/>
                    <a:pt x="23" y="179"/>
                  </a:cubicBezTo>
                  <a:cubicBezTo>
                    <a:pt x="22" y="178"/>
                    <a:pt x="22" y="179"/>
                    <a:pt x="20" y="179"/>
                  </a:cubicBezTo>
                  <a:cubicBezTo>
                    <a:pt x="19" y="179"/>
                    <a:pt x="18" y="178"/>
                    <a:pt x="17" y="178"/>
                  </a:cubicBezTo>
                  <a:cubicBezTo>
                    <a:pt x="18" y="180"/>
                    <a:pt x="14" y="182"/>
                    <a:pt x="16" y="186"/>
                  </a:cubicBezTo>
                  <a:cubicBezTo>
                    <a:pt x="17" y="188"/>
                    <a:pt x="15" y="190"/>
                    <a:pt x="15" y="192"/>
                  </a:cubicBezTo>
                  <a:cubicBezTo>
                    <a:pt x="15" y="194"/>
                    <a:pt x="14" y="196"/>
                    <a:pt x="14" y="197"/>
                  </a:cubicBezTo>
                  <a:cubicBezTo>
                    <a:pt x="13" y="197"/>
                    <a:pt x="12" y="197"/>
                    <a:pt x="13" y="198"/>
                  </a:cubicBezTo>
                  <a:cubicBezTo>
                    <a:pt x="14" y="198"/>
                    <a:pt x="14" y="199"/>
                    <a:pt x="13" y="199"/>
                  </a:cubicBezTo>
                  <a:cubicBezTo>
                    <a:pt x="13" y="199"/>
                    <a:pt x="13" y="200"/>
                    <a:pt x="13" y="200"/>
                  </a:cubicBezTo>
                  <a:cubicBezTo>
                    <a:pt x="13" y="200"/>
                    <a:pt x="13" y="199"/>
                    <a:pt x="13" y="199"/>
                  </a:cubicBezTo>
                  <a:cubicBezTo>
                    <a:pt x="13" y="200"/>
                    <a:pt x="13" y="200"/>
                    <a:pt x="13" y="200"/>
                  </a:cubicBezTo>
                  <a:cubicBezTo>
                    <a:pt x="12" y="201"/>
                    <a:pt x="12" y="202"/>
                    <a:pt x="11" y="204"/>
                  </a:cubicBezTo>
                  <a:cubicBezTo>
                    <a:pt x="9" y="206"/>
                    <a:pt x="8" y="209"/>
                    <a:pt x="5" y="211"/>
                  </a:cubicBezTo>
                  <a:cubicBezTo>
                    <a:pt x="5" y="211"/>
                    <a:pt x="5" y="209"/>
                    <a:pt x="5" y="205"/>
                  </a:cubicBezTo>
                  <a:cubicBezTo>
                    <a:pt x="5" y="204"/>
                    <a:pt x="6" y="203"/>
                    <a:pt x="5" y="202"/>
                  </a:cubicBezTo>
                  <a:cubicBezTo>
                    <a:pt x="4" y="201"/>
                    <a:pt x="5" y="201"/>
                    <a:pt x="5" y="199"/>
                  </a:cubicBezTo>
                  <a:cubicBezTo>
                    <a:pt x="4" y="198"/>
                    <a:pt x="5" y="198"/>
                    <a:pt x="5" y="195"/>
                  </a:cubicBezTo>
                  <a:cubicBezTo>
                    <a:pt x="5" y="194"/>
                    <a:pt x="7" y="194"/>
                    <a:pt x="5" y="190"/>
                  </a:cubicBezTo>
                  <a:cubicBezTo>
                    <a:pt x="6" y="189"/>
                    <a:pt x="10" y="187"/>
                    <a:pt x="5" y="185"/>
                  </a:cubicBezTo>
                  <a:cubicBezTo>
                    <a:pt x="9" y="184"/>
                    <a:pt x="6" y="179"/>
                    <a:pt x="5" y="179"/>
                  </a:cubicBezTo>
                  <a:cubicBezTo>
                    <a:pt x="5" y="179"/>
                    <a:pt x="5" y="179"/>
                    <a:pt x="5" y="179"/>
                  </a:cubicBezTo>
                  <a:cubicBezTo>
                    <a:pt x="5" y="179"/>
                    <a:pt x="5" y="179"/>
                    <a:pt x="5" y="179"/>
                  </a:cubicBezTo>
                  <a:cubicBezTo>
                    <a:pt x="5" y="175"/>
                    <a:pt x="2" y="173"/>
                    <a:pt x="5" y="173"/>
                  </a:cubicBezTo>
                  <a:cubicBezTo>
                    <a:pt x="7" y="170"/>
                    <a:pt x="7" y="168"/>
                    <a:pt x="5" y="167"/>
                  </a:cubicBezTo>
                  <a:cubicBezTo>
                    <a:pt x="7" y="165"/>
                    <a:pt x="6" y="162"/>
                    <a:pt x="5" y="160"/>
                  </a:cubicBezTo>
                  <a:cubicBezTo>
                    <a:pt x="3" y="162"/>
                    <a:pt x="7" y="155"/>
                    <a:pt x="5" y="153"/>
                  </a:cubicBezTo>
                  <a:cubicBezTo>
                    <a:pt x="3" y="151"/>
                    <a:pt x="1" y="153"/>
                    <a:pt x="5" y="146"/>
                  </a:cubicBezTo>
                  <a:cubicBezTo>
                    <a:pt x="6" y="146"/>
                    <a:pt x="3" y="143"/>
                    <a:pt x="5" y="139"/>
                  </a:cubicBezTo>
                  <a:cubicBezTo>
                    <a:pt x="4" y="138"/>
                    <a:pt x="3" y="140"/>
                    <a:pt x="5" y="132"/>
                  </a:cubicBezTo>
                  <a:cubicBezTo>
                    <a:pt x="8" y="129"/>
                    <a:pt x="4" y="126"/>
                    <a:pt x="5" y="124"/>
                  </a:cubicBezTo>
                  <a:cubicBezTo>
                    <a:pt x="6" y="125"/>
                    <a:pt x="4" y="118"/>
                    <a:pt x="5" y="116"/>
                  </a:cubicBezTo>
                  <a:cubicBezTo>
                    <a:pt x="5" y="117"/>
                    <a:pt x="9" y="108"/>
                    <a:pt x="5" y="108"/>
                  </a:cubicBezTo>
                  <a:cubicBezTo>
                    <a:pt x="4" y="107"/>
                    <a:pt x="4" y="106"/>
                    <a:pt x="5" y="105"/>
                  </a:cubicBezTo>
                  <a:cubicBezTo>
                    <a:pt x="5" y="104"/>
                    <a:pt x="7" y="103"/>
                    <a:pt x="5" y="101"/>
                  </a:cubicBezTo>
                  <a:cubicBezTo>
                    <a:pt x="5" y="101"/>
                    <a:pt x="7" y="98"/>
                    <a:pt x="6" y="97"/>
                  </a:cubicBezTo>
                  <a:cubicBezTo>
                    <a:pt x="5" y="96"/>
                    <a:pt x="7" y="93"/>
                    <a:pt x="5" y="93"/>
                  </a:cubicBezTo>
                  <a:cubicBezTo>
                    <a:pt x="6" y="91"/>
                    <a:pt x="6" y="88"/>
                    <a:pt x="6" y="90"/>
                  </a:cubicBezTo>
                  <a:cubicBezTo>
                    <a:pt x="6" y="88"/>
                    <a:pt x="7" y="90"/>
                    <a:pt x="5" y="85"/>
                  </a:cubicBezTo>
                  <a:cubicBezTo>
                    <a:pt x="8" y="86"/>
                    <a:pt x="7" y="85"/>
                    <a:pt x="5" y="84"/>
                  </a:cubicBezTo>
                  <a:cubicBezTo>
                    <a:pt x="6" y="82"/>
                    <a:pt x="5" y="80"/>
                    <a:pt x="5" y="78"/>
                  </a:cubicBezTo>
                  <a:cubicBezTo>
                    <a:pt x="5" y="74"/>
                    <a:pt x="0" y="70"/>
                    <a:pt x="5" y="70"/>
                  </a:cubicBezTo>
                  <a:cubicBezTo>
                    <a:pt x="3" y="66"/>
                    <a:pt x="2" y="66"/>
                    <a:pt x="5" y="63"/>
                  </a:cubicBezTo>
                  <a:cubicBezTo>
                    <a:pt x="7" y="58"/>
                    <a:pt x="10" y="56"/>
                    <a:pt x="5" y="56"/>
                  </a:cubicBezTo>
                  <a:cubicBezTo>
                    <a:pt x="6" y="52"/>
                    <a:pt x="6" y="54"/>
                    <a:pt x="5" y="49"/>
                  </a:cubicBezTo>
                  <a:cubicBezTo>
                    <a:pt x="7" y="47"/>
                    <a:pt x="7" y="43"/>
                    <a:pt x="5" y="43"/>
                  </a:cubicBezTo>
                  <a:cubicBezTo>
                    <a:pt x="3" y="41"/>
                    <a:pt x="5" y="36"/>
                    <a:pt x="5" y="36"/>
                  </a:cubicBezTo>
                  <a:cubicBezTo>
                    <a:pt x="5" y="29"/>
                    <a:pt x="5" y="32"/>
                    <a:pt x="5" y="31"/>
                  </a:cubicBezTo>
                  <a:cubicBezTo>
                    <a:pt x="9" y="32"/>
                    <a:pt x="3" y="30"/>
                    <a:pt x="5" y="25"/>
                  </a:cubicBezTo>
                  <a:cubicBezTo>
                    <a:pt x="2" y="25"/>
                    <a:pt x="5" y="20"/>
                    <a:pt x="5" y="20"/>
                  </a:cubicBezTo>
                  <a:cubicBezTo>
                    <a:pt x="5" y="19"/>
                    <a:pt x="2" y="18"/>
                    <a:pt x="5" y="18"/>
                  </a:cubicBezTo>
                  <a:cubicBezTo>
                    <a:pt x="4" y="15"/>
                    <a:pt x="3" y="16"/>
                    <a:pt x="5" y="15"/>
                  </a:cubicBezTo>
                  <a:cubicBezTo>
                    <a:pt x="7" y="16"/>
                    <a:pt x="5" y="12"/>
                    <a:pt x="6" y="12"/>
                  </a:cubicBezTo>
                  <a:cubicBezTo>
                    <a:pt x="4" y="11"/>
                    <a:pt x="5" y="10"/>
                    <a:pt x="5" y="11"/>
                  </a:cubicBezTo>
                  <a:cubicBezTo>
                    <a:pt x="6" y="7"/>
                    <a:pt x="2" y="10"/>
                    <a:pt x="5" y="7"/>
                  </a:cubicBezTo>
                  <a:cubicBezTo>
                    <a:pt x="6" y="4"/>
                    <a:pt x="8" y="2"/>
                    <a:pt x="6" y="4"/>
                  </a:cubicBezTo>
                  <a:cubicBezTo>
                    <a:pt x="6" y="5"/>
                    <a:pt x="6" y="5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6" y="3"/>
                    <a:pt x="6" y="2"/>
                    <a:pt x="5" y="2"/>
                  </a:cubicBezTo>
                  <a:cubicBezTo>
                    <a:pt x="2" y="3"/>
                    <a:pt x="5" y="0"/>
                    <a:pt x="5" y="1"/>
                  </a:cubicBezTo>
                  <a:cubicBezTo>
                    <a:pt x="3" y="2"/>
                    <a:pt x="7" y="1"/>
                    <a:pt x="5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6" y="0"/>
                    <a:pt x="9" y="4"/>
                    <a:pt x="8" y="2"/>
                  </a:cubicBezTo>
                  <a:cubicBezTo>
                    <a:pt x="8" y="2"/>
                    <a:pt x="10" y="3"/>
                    <a:pt x="13" y="5"/>
                  </a:cubicBezTo>
                  <a:cubicBezTo>
                    <a:pt x="13" y="6"/>
                    <a:pt x="17" y="10"/>
                    <a:pt x="18" y="8"/>
                  </a:cubicBezTo>
                  <a:cubicBezTo>
                    <a:pt x="24" y="10"/>
                    <a:pt x="20" y="10"/>
                    <a:pt x="22" y="11"/>
                  </a:cubicBezTo>
                  <a:cubicBezTo>
                    <a:pt x="24" y="14"/>
                    <a:pt x="25" y="11"/>
                    <a:pt x="26" y="14"/>
                  </a:cubicBezTo>
                  <a:cubicBezTo>
                    <a:pt x="27" y="13"/>
                    <a:pt x="28" y="18"/>
                    <a:pt x="31" y="18"/>
                  </a:cubicBezTo>
                  <a:cubicBezTo>
                    <a:pt x="33" y="21"/>
                    <a:pt x="33" y="19"/>
                    <a:pt x="35" y="21"/>
                  </a:cubicBezTo>
                  <a:cubicBezTo>
                    <a:pt x="34" y="21"/>
                    <a:pt x="34" y="25"/>
                    <a:pt x="39" y="25"/>
                  </a:cubicBezTo>
                  <a:cubicBezTo>
                    <a:pt x="41" y="27"/>
                    <a:pt x="42" y="26"/>
                    <a:pt x="42" y="29"/>
                  </a:cubicBezTo>
                  <a:cubicBezTo>
                    <a:pt x="42" y="35"/>
                    <a:pt x="44" y="34"/>
                    <a:pt x="46" y="33"/>
                  </a:cubicBezTo>
                  <a:cubicBezTo>
                    <a:pt x="50" y="36"/>
                    <a:pt x="51" y="35"/>
                    <a:pt x="49" y="37"/>
                  </a:cubicBezTo>
                  <a:cubicBezTo>
                    <a:pt x="50" y="40"/>
                    <a:pt x="55" y="37"/>
                    <a:pt x="53" y="41"/>
                  </a:cubicBezTo>
                  <a:cubicBezTo>
                    <a:pt x="52" y="42"/>
                    <a:pt x="56" y="43"/>
                    <a:pt x="56" y="46"/>
                  </a:cubicBezTo>
                  <a:cubicBezTo>
                    <a:pt x="54" y="45"/>
                    <a:pt x="56" y="54"/>
                    <a:pt x="59" y="50"/>
                  </a:cubicBezTo>
                  <a:cubicBezTo>
                    <a:pt x="63" y="54"/>
                    <a:pt x="56" y="53"/>
                    <a:pt x="62" y="55"/>
                  </a:cubicBezTo>
                  <a:cubicBezTo>
                    <a:pt x="59" y="56"/>
                    <a:pt x="60" y="55"/>
                    <a:pt x="63" y="57"/>
                  </a:cubicBezTo>
                  <a:cubicBezTo>
                    <a:pt x="61" y="56"/>
                    <a:pt x="63" y="59"/>
                    <a:pt x="64" y="59"/>
                  </a:cubicBezTo>
                  <a:cubicBezTo>
                    <a:pt x="66" y="62"/>
                    <a:pt x="67" y="63"/>
                    <a:pt x="68" y="64"/>
                  </a:cubicBezTo>
                  <a:cubicBezTo>
                    <a:pt x="68" y="64"/>
                    <a:pt x="68" y="65"/>
                    <a:pt x="68" y="64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7" y="65"/>
                    <a:pt x="66" y="62"/>
                    <a:pt x="69" y="67"/>
                  </a:cubicBezTo>
                  <a:cubicBezTo>
                    <a:pt x="69" y="71"/>
                    <a:pt x="73" y="69"/>
                    <a:pt x="71" y="72"/>
                  </a:cubicBezTo>
                  <a:cubicBezTo>
                    <a:pt x="71" y="74"/>
                    <a:pt x="72" y="76"/>
                    <a:pt x="72" y="76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71" y="79"/>
                    <a:pt x="73" y="82"/>
                    <a:pt x="75" y="82"/>
                  </a:cubicBezTo>
                  <a:cubicBezTo>
                    <a:pt x="75" y="86"/>
                    <a:pt x="76" y="89"/>
                    <a:pt x="77" y="89"/>
                  </a:cubicBezTo>
                  <a:cubicBezTo>
                    <a:pt x="80" y="87"/>
                    <a:pt x="78" y="97"/>
                    <a:pt x="79" y="95"/>
                  </a:cubicBezTo>
                  <a:cubicBezTo>
                    <a:pt x="78" y="99"/>
                    <a:pt x="82" y="98"/>
                    <a:pt x="81" y="101"/>
                  </a:cubicBezTo>
                  <a:cubicBezTo>
                    <a:pt x="81" y="102"/>
                    <a:pt x="83" y="100"/>
                    <a:pt x="82" y="106"/>
                  </a:cubicBezTo>
                  <a:cubicBezTo>
                    <a:pt x="88" y="108"/>
                    <a:pt x="84" y="112"/>
                    <a:pt x="83" y="111"/>
                  </a:cubicBezTo>
                  <a:cubicBezTo>
                    <a:pt x="80" y="113"/>
                    <a:pt x="84" y="114"/>
                    <a:pt x="84" y="116"/>
                  </a:cubicBezTo>
                  <a:cubicBezTo>
                    <a:pt x="86" y="121"/>
                    <a:pt x="85" y="117"/>
                    <a:pt x="84" y="120"/>
                  </a:cubicBezTo>
                  <a:cubicBezTo>
                    <a:pt x="86" y="122"/>
                    <a:pt x="86" y="119"/>
                    <a:pt x="85" y="124"/>
                  </a:cubicBezTo>
                  <a:cubicBezTo>
                    <a:pt x="83" y="121"/>
                    <a:pt x="86" y="125"/>
                    <a:pt x="85" y="126"/>
                  </a:cubicBezTo>
                  <a:cubicBezTo>
                    <a:pt x="87" y="124"/>
                    <a:pt x="84" y="131"/>
                    <a:pt x="85" y="130"/>
                  </a:cubicBezTo>
                  <a:cubicBezTo>
                    <a:pt x="84" y="130"/>
                    <a:pt x="84" y="130"/>
                    <a:pt x="84" y="130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800" b="1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510623" y="2613965"/>
              <a:ext cx="7457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  <a:endParaRPr lang="zh-CN" altLang="en-US" dirty="0">
                <a:solidFill>
                  <a:prstClr val="white"/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34840" y="2613965"/>
              <a:ext cx="104118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  <a:endParaRPr lang="zh-CN" altLang="en-US" dirty="0">
                <a:solidFill>
                  <a:prstClr val="white"/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68888" y="2613965"/>
              <a:ext cx="104118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  <a:endParaRPr lang="zh-CN" altLang="en-US" dirty="0">
                <a:solidFill>
                  <a:prstClr val="white"/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547071" y="2656376"/>
              <a:ext cx="104118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  <a:endParaRPr lang="zh-CN" altLang="en-US" dirty="0">
                <a:solidFill>
                  <a:prstClr val="white"/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sp>
        <p:nvSpPr>
          <p:cNvPr id="22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674985" y="1507649"/>
            <a:ext cx="393535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3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649963" y="2677159"/>
            <a:ext cx="393535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4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674985" y="3846669"/>
            <a:ext cx="393535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5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649963" y="5016179"/>
            <a:ext cx="393535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6" name="任意多边形 2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6034220" y="2073840"/>
            <a:ext cx="748325" cy="1131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任意多边形 2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6034220" y="3221506"/>
            <a:ext cx="748325" cy="1131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" name="任意多边形 3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6034220" y="4369172"/>
            <a:ext cx="748325" cy="1131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任意多边形 3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6034220" y="5516837"/>
            <a:ext cx="748325" cy="1131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98182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25E-6 0.18356 L 3.125E-6 3.33333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19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0.19004 L -8.33333E-7 1.85185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0013 0.19005 L -8.33333E-7 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13 0.19005 L -8.33333E-7 1.11111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3" presetClass="path" presetSubtype="0" accel="50000" decel="5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0013 0.19005 L -8.33333E-7 0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animBg="1"/>
      <p:bldP spid="6" grpId="1" animBg="1"/>
      <p:bldP spid="22" grpId="0"/>
      <p:bldP spid="23" grpId="0"/>
      <p:bldP spid="24" grpId="0"/>
      <p:bldP spid="25" grpId="0"/>
      <p:bldP spid="26" grpId="0" animBg="1"/>
      <p:bldP spid="26" grpId="1" animBg="1"/>
      <p:bldP spid="27" grpId="0" animBg="1"/>
      <p:bldP spid="27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 HERE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7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20178071">
            <a:off x="6266239" y="3128327"/>
            <a:ext cx="1100588" cy="1110029"/>
          </a:xfrm>
          <a:custGeom>
            <a:avLst/>
            <a:gdLst>
              <a:gd name="connsiteX0" fmla="*/ 0 w 1404801"/>
              <a:gd name="connsiteY0" fmla="*/ 0 h 1417558"/>
              <a:gd name="connsiteX1" fmla="*/ 1404801 w 1404801"/>
              <a:gd name="connsiteY1" fmla="*/ 0 h 1417558"/>
              <a:gd name="connsiteX2" fmla="*/ 1404801 w 1404801"/>
              <a:gd name="connsiteY2" fmla="*/ 1417558 h 1417558"/>
              <a:gd name="connsiteX3" fmla="*/ 0 w 1404801"/>
              <a:gd name="connsiteY3" fmla="*/ 1417558 h 1417558"/>
              <a:gd name="connsiteX4" fmla="*/ 0 w 1404801"/>
              <a:gd name="connsiteY4" fmla="*/ 0 h 1417558"/>
              <a:gd name="connsiteX0" fmla="*/ 10087 w 1404801"/>
              <a:gd name="connsiteY0" fmla="*/ 4429 h 1417558"/>
              <a:gd name="connsiteX1" fmla="*/ 1404801 w 1404801"/>
              <a:gd name="connsiteY1" fmla="*/ 0 h 1417558"/>
              <a:gd name="connsiteX2" fmla="*/ 1404801 w 1404801"/>
              <a:gd name="connsiteY2" fmla="*/ 1417558 h 1417558"/>
              <a:gd name="connsiteX3" fmla="*/ 0 w 1404801"/>
              <a:gd name="connsiteY3" fmla="*/ 1417558 h 1417558"/>
              <a:gd name="connsiteX4" fmla="*/ 10087 w 1404801"/>
              <a:gd name="connsiteY4" fmla="*/ 4429 h 1417558"/>
              <a:gd name="connsiteX0" fmla="*/ 3935 w 1404801"/>
              <a:gd name="connsiteY0" fmla="*/ 4739 h 1417558"/>
              <a:gd name="connsiteX1" fmla="*/ 1404801 w 1404801"/>
              <a:gd name="connsiteY1" fmla="*/ 0 h 1417558"/>
              <a:gd name="connsiteX2" fmla="*/ 1404801 w 1404801"/>
              <a:gd name="connsiteY2" fmla="*/ 1417558 h 1417558"/>
              <a:gd name="connsiteX3" fmla="*/ 0 w 1404801"/>
              <a:gd name="connsiteY3" fmla="*/ 1417558 h 1417558"/>
              <a:gd name="connsiteX4" fmla="*/ 3935 w 1404801"/>
              <a:gd name="connsiteY4" fmla="*/ 4739 h 1417558"/>
              <a:gd name="connsiteX0" fmla="*/ 1007 w 1405502"/>
              <a:gd name="connsiteY0" fmla="*/ 6154 h 1417558"/>
              <a:gd name="connsiteX1" fmla="*/ 1405502 w 1405502"/>
              <a:gd name="connsiteY1" fmla="*/ 0 h 1417558"/>
              <a:gd name="connsiteX2" fmla="*/ 1405502 w 1405502"/>
              <a:gd name="connsiteY2" fmla="*/ 1417558 h 1417558"/>
              <a:gd name="connsiteX3" fmla="*/ 701 w 1405502"/>
              <a:gd name="connsiteY3" fmla="*/ 1417558 h 1417558"/>
              <a:gd name="connsiteX4" fmla="*/ 1007 w 1405502"/>
              <a:gd name="connsiteY4" fmla="*/ 6154 h 141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502" h="1417558">
                <a:moveTo>
                  <a:pt x="1007" y="6154"/>
                </a:moveTo>
                <a:lnTo>
                  <a:pt x="1405502" y="0"/>
                </a:lnTo>
                <a:lnTo>
                  <a:pt x="1405502" y="1417558"/>
                </a:lnTo>
                <a:lnTo>
                  <a:pt x="701" y="1417558"/>
                </a:lnTo>
                <a:cubicBezTo>
                  <a:pt x="4063" y="946515"/>
                  <a:pt x="-2355" y="477197"/>
                  <a:pt x="1007" y="6154"/>
                </a:cubicBezTo>
                <a:close/>
              </a:path>
            </a:pathLst>
          </a:custGeom>
          <a:gradFill>
            <a:gsLst>
              <a:gs pos="0">
                <a:srgbClr val="F0C76A"/>
              </a:gs>
              <a:gs pos="100000">
                <a:srgbClr val="CC6F62"/>
              </a:gs>
            </a:gsLst>
            <a:lin ang="0" scaled="0"/>
          </a:gradFill>
          <a:ln>
            <a:noFill/>
          </a:ln>
          <a:effectLst>
            <a:outerShdw blurRad="1397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02%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" name="矩形 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20178071">
            <a:off x="6761702" y="4252789"/>
            <a:ext cx="1100039" cy="1110029"/>
          </a:xfrm>
          <a:prstGeom prst="rect">
            <a:avLst/>
          </a:prstGeom>
          <a:gradFill>
            <a:gsLst>
              <a:gs pos="0">
                <a:srgbClr val="F0C76A"/>
              </a:gs>
              <a:gs pos="100000">
                <a:srgbClr val="CC6F62"/>
              </a:gs>
            </a:gsLst>
            <a:lin ang="0" scaled="0"/>
          </a:gradFill>
          <a:ln>
            <a:noFill/>
          </a:ln>
          <a:effectLst>
            <a:outerShdw blurRad="1016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01%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矩形 8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20178071">
            <a:off x="5138927" y="3616813"/>
            <a:ext cx="1100039" cy="1110029"/>
          </a:xfrm>
          <a:custGeom>
            <a:avLst/>
            <a:gdLst>
              <a:gd name="connsiteX0" fmla="*/ 0 w 1609874"/>
              <a:gd name="connsiteY0" fmla="*/ 0 h 1624493"/>
              <a:gd name="connsiteX1" fmla="*/ 1609874 w 1609874"/>
              <a:gd name="connsiteY1" fmla="*/ 0 h 1624493"/>
              <a:gd name="connsiteX2" fmla="*/ 1609874 w 1609874"/>
              <a:gd name="connsiteY2" fmla="*/ 1624493 h 1624493"/>
              <a:gd name="connsiteX3" fmla="*/ 0 w 1609874"/>
              <a:gd name="connsiteY3" fmla="*/ 1624493 h 1624493"/>
              <a:gd name="connsiteX4" fmla="*/ 0 w 1609874"/>
              <a:gd name="connsiteY4" fmla="*/ 0 h 1624493"/>
              <a:gd name="connsiteX0" fmla="*/ 5162 w 1609874"/>
              <a:gd name="connsiteY0" fmla="*/ 13240 h 1624493"/>
              <a:gd name="connsiteX1" fmla="*/ 1609874 w 1609874"/>
              <a:gd name="connsiteY1" fmla="*/ 0 h 1624493"/>
              <a:gd name="connsiteX2" fmla="*/ 1609874 w 1609874"/>
              <a:gd name="connsiteY2" fmla="*/ 1624493 h 1624493"/>
              <a:gd name="connsiteX3" fmla="*/ 0 w 1609874"/>
              <a:gd name="connsiteY3" fmla="*/ 1624493 h 1624493"/>
              <a:gd name="connsiteX4" fmla="*/ 5162 w 1609874"/>
              <a:gd name="connsiteY4" fmla="*/ 13240 h 1624493"/>
              <a:gd name="connsiteX0" fmla="*/ 7842 w 1609874"/>
              <a:gd name="connsiteY0" fmla="*/ 38546 h 1624493"/>
              <a:gd name="connsiteX1" fmla="*/ 1609874 w 1609874"/>
              <a:gd name="connsiteY1" fmla="*/ 0 h 1624493"/>
              <a:gd name="connsiteX2" fmla="*/ 1609874 w 1609874"/>
              <a:gd name="connsiteY2" fmla="*/ 1624493 h 1624493"/>
              <a:gd name="connsiteX3" fmla="*/ 0 w 1609874"/>
              <a:gd name="connsiteY3" fmla="*/ 1624493 h 1624493"/>
              <a:gd name="connsiteX4" fmla="*/ 7842 w 1609874"/>
              <a:gd name="connsiteY4" fmla="*/ 38546 h 162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9874" h="1624493">
                <a:moveTo>
                  <a:pt x="7842" y="38546"/>
                </a:moveTo>
                <a:lnTo>
                  <a:pt x="1609874" y="0"/>
                </a:lnTo>
                <a:lnTo>
                  <a:pt x="1609874" y="1624493"/>
                </a:lnTo>
                <a:lnTo>
                  <a:pt x="0" y="1624493"/>
                </a:lnTo>
                <a:cubicBezTo>
                  <a:pt x="1721" y="1087409"/>
                  <a:pt x="6121" y="575630"/>
                  <a:pt x="7842" y="38546"/>
                </a:cubicBezTo>
                <a:close/>
              </a:path>
            </a:pathLst>
          </a:custGeom>
          <a:gradFill>
            <a:gsLst>
              <a:gs pos="0">
                <a:srgbClr val="F0C76A"/>
              </a:gs>
              <a:gs pos="100000">
                <a:srgbClr val="CC6F62"/>
              </a:gs>
            </a:gsLst>
            <a:lin ang="0" scaled="0"/>
          </a:gradFill>
          <a:ln>
            <a:noFill/>
          </a:ln>
          <a:effectLst>
            <a:outerShdw blurRad="1397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03%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任意多边形 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334499" y="1906100"/>
            <a:ext cx="1586469" cy="1891704"/>
          </a:xfrm>
          <a:custGeom>
            <a:avLst/>
            <a:gdLst>
              <a:gd name="connsiteX0" fmla="*/ 2331218 w 2331218"/>
              <a:gd name="connsiteY0" fmla="*/ 2080009 h 2743200"/>
              <a:gd name="connsiteX1" fmla="*/ 1678075 w 2331218"/>
              <a:gd name="connsiteY1" fmla="*/ 643094 h 2743200"/>
              <a:gd name="connsiteX2" fmla="*/ 1919235 w 2331218"/>
              <a:gd name="connsiteY2" fmla="*/ 532563 h 2743200"/>
              <a:gd name="connsiteX3" fmla="*/ 532563 w 2331218"/>
              <a:gd name="connsiteY3" fmla="*/ 0 h 2743200"/>
              <a:gd name="connsiteX4" fmla="*/ 0 w 2331218"/>
              <a:gd name="connsiteY4" fmla="*/ 1366576 h 2743200"/>
              <a:gd name="connsiteX5" fmla="*/ 200967 w 2331218"/>
              <a:gd name="connsiteY5" fmla="*/ 1296237 h 2743200"/>
              <a:gd name="connsiteX6" fmla="*/ 854110 w 2331218"/>
              <a:gd name="connsiteY6" fmla="*/ 2743200 h 2743200"/>
              <a:gd name="connsiteX7" fmla="*/ 2331218 w 2331218"/>
              <a:gd name="connsiteY7" fmla="*/ 2080009 h 2743200"/>
              <a:gd name="connsiteX0" fmla="*/ 2331218 w 2331218"/>
              <a:gd name="connsiteY0" fmla="*/ 2080009 h 2758981"/>
              <a:gd name="connsiteX1" fmla="*/ 1678075 w 2331218"/>
              <a:gd name="connsiteY1" fmla="*/ 643094 h 2758981"/>
              <a:gd name="connsiteX2" fmla="*/ 1919235 w 2331218"/>
              <a:gd name="connsiteY2" fmla="*/ 532563 h 2758981"/>
              <a:gd name="connsiteX3" fmla="*/ 532563 w 2331218"/>
              <a:gd name="connsiteY3" fmla="*/ 0 h 2758981"/>
              <a:gd name="connsiteX4" fmla="*/ 0 w 2331218"/>
              <a:gd name="connsiteY4" fmla="*/ 1366576 h 2758981"/>
              <a:gd name="connsiteX5" fmla="*/ 200967 w 2331218"/>
              <a:gd name="connsiteY5" fmla="*/ 1296237 h 2758981"/>
              <a:gd name="connsiteX6" fmla="*/ 863580 w 2331218"/>
              <a:gd name="connsiteY6" fmla="*/ 2758981 h 2758981"/>
              <a:gd name="connsiteX7" fmla="*/ 2331218 w 2331218"/>
              <a:gd name="connsiteY7" fmla="*/ 2080009 h 2758981"/>
              <a:gd name="connsiteX0" fmla="*/ 2331218 w 2331218"/>
              <a:gd name="connsiteY0" fmla="*/ 2080009 h 2768450"/>
              <a:gd name="connsiteX1" fmla="*/ 1678075 w 2331218"/>
              <a:gd name="connsiteY1" fmla="*/ 643094 h 2768450"/>
              <a:gd name="connsiteX2" fmla="*/ 1919235 w 2331218"/>
              <a:gd name="connsiteY2" fmla="*/ 532563 h 2768450"/>
              <a:gd name="connsiteX3" fmla="*/ 532563 w 2331218"/>
              <a:gd name="connsiteY3" fmla="*/ 0 h 2768450"/>
              <a:gd name="connsiteX4" fmla="*/ 0 w 2331218"/>
              <a:gd name="connsiteY4" fmla="*/ 1366576 h 2768450"/>
              <a:gd name="connsiteX5" fmla="*/ 200967 w 2331218"/>
              <a:gd name="connsiteY5" fmla="*/ 1296237 h 2768450"/>
              <a:gd name="connsiteX6" fmla="*/ 863580 w 2331218"/>
              <a:gd name="connsiteY6" fmla="*/ 2768450 h 2768450"/>
              <a:gd name="connsiteX7" fmla="*/ 2331218 w 2331218"/>
              <a:gd name="connsiteY7" fmla="*/ 2080009 h 2768450"/>
              <a:gd name="connsiteX0" fmla="*/ 2321749 w 2321749"/>
              <a:gd name="connsiteY0" fmla="*/ 2098947 h 2768450"/>
              <a:gd name="connsiteX1" fmla="*/ 1678075 w 2321749"/>
              <a:gd name="connsiteY1" fmla="*/ 643094 h 2768450"/>
              <a:gd name="connsiteX2" fmla="*/ 1919235 w 2321749"/>
              <a:gd name="connsiteY2" fmla="*/ 532563 h 2768450"/>
              <a:gd name="connsiteX3" fmla="*/ 532563 w 2321749"/>
              <a:gd name="connsiteY3" fmla="*/ 0 h 2768450"/>
              <a:gd name="connsiteX4" fmla="*/ 0 w 2321749"/>
              <a:gd name="connsiteY4" fmla="*/ 1366576 h 2768450"/>
              <a:gd name="connsiteX5" fmla="*/ 200967 w 2321749"/>
              <a:gd name="connsiteY5" fmla="*/ 1296237 h 2768450"/>
              <a:gd name="connsiteX6" fmla="*/ 863580 w 2321749"/>
              <a:gd name="connsiteY6" fmla="*/ 2768450 h 2768450"/>
              <a:gd name="connsiteX7" fmla="*/ 2321749 w 2321749"/>
              <a:gd name="connsiteY7" fmla="*/ 2098947 h 27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21749" h="2768450">
                <a:moveTo>
                  <a:pt x="2321749" y="2098947"/>
                </a:moveTo>
                <a:lnTo>
                  <a:pt x="1678075" y="643094"/>
                </a:lnTo>
                <a:lnTo>
                  <a:pt x="1919235" y="532563"/>
                </a:lnTo>
                <a:lnTo>
                  <a:pt x="532563" y="0"/>
                </a:lnTo>
                <a:lnTo>
                  <a:pt x="0" y="1366576"/>
                </a:lnTo>
                <a:lnTo>
                  <a:pt x="200967" y="1296237"/>
                </a:lnTo>
                <a:lnTo>
                  <a:pt x="863580" y="2768450"/>
                </a:lnTo>
                <a:lnTo>
                  <a:pt x="2321749" y="2098947"/>
                </a:lnTo>
                <a:close/>
              </a:path>
            </a:pathLst>
          </a:custGeom>
          <a:gradFill>
            <a:gsLst>
              <a:gs pos="0">
                <a:srgbClr val="F0C76A"/>
              </a:gs>
              <a:gs pos="100000">
                <a:srgbClr val="CC6F62"/>
              </a:gs>
            </a:gsLst>
            <a:lin ang="0" scaled="0"/>
          </a:gradFill>
          <a:ln>
            <a:noFill/>
          </a:ln>
          <a:effectLst>
            <a:outerShdw blurRad="1016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04%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8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790552" y="2452663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9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8425640" y="4516428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0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86040" y="2339118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1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427431" y="4620298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2" name="任意多边形 2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4003213" flipV="1">
            <a:off x="5501580" y="2483072"/>
            <a:ext cx="1131510" cy="143705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任意多边形 2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4003213" flipV="1">
            <a:off x="4497841" y="4443252"/>
            <a:ext cx="1131510" cy="143705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任意多边形 2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4003213" flipV="1">
            <a:off x="7067620" y="3365937"/>
            <a:ext cx="1131510" cy="143705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任意多边形 2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4003213" flipV="1">
            <a:off x="6116433" y="5084381"/>
            <a:ext cx="1131510" cy="143705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07113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87 0.08866 L 3.75E-6 -3.703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444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2187 0.08866 L 3.75E-6 -3.7037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4444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2187 0.08866 L 3.75E-6 -3.7037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444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2187 0.08866 L 3.75E-6 -3.7037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444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18" grpId="0"/>
      <p:bldP spid="19" grpId="0"/>
      <p:bldP spid="20" grpId="0"/>
      <p:bldP spid="21" grpId="0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 HERE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" name="组合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6029221" y="2236929"/>
            <a:ext cx="5128555" cy="2937515"/>
            <a:chOff x="5987658" y="1662193"/>
            <a:chExt cx="7198279" cy="4123005"/>
          </a:xfrm>
        </p:grpSpPr>
        <p:grpSp>
          <p:nvGrpSpPr>
            <p:cNvPr id="19" name="Group 1"/>
            <p:cNvGrpSpPr>
              <a:grpSpLocks/>
            </p:cNvGrpSpPr>
            <p:nvPr/>
          </p:nvGrpSpPr>
          <p:grpSpPr bwMode="auto">
            <a:xfrm>
              <a:off x="5987658" y="1662193"/>
              <a:ext cx="7198279" cy="4123005"/>
              <a:chOff x="2007321" y="1438226"/>
              <a:chExt cx="8493758" cy="4865206"/>
            </a:xfrm>
          </p:grpSpPr>
          <p:sp>
            <p:nvSpPr>
              <p:cNvPr id="21" name="Freeform 2"/>
              <p:cNvSpPr>
                <a:spLocks/>
              </p:cNvSpPr>
              <p:nvPr/>
            </p:nvSpPr>
            <p:spPr bwMode="auto">
              <a:xfrm>
                <a:off x="2007321" y="6114631"/>
                <a:ext cx="4278336" cy="188801"/>
              </a:xfrm>
              <a:custGeom>
                <a:avLst/>
                <a:gdLst>
                  <a:gd name="T0" fmla="*/ 0 w 885"/>
                  <a:gd name="T1" fmla="*/ 77457 h 39"/>
                  <a:gd name="T2" fmla="*/ 377074 w 885"/>
                  <a:gd name="T3" fmla="*/ 188801 h 39"/>
                  <a:gd name="T4" fmla="*/ 4278336 w 885"/>
                  <a:gd name="T5" fmla="*/ 188801 h 39"/>
                  <a:gd name="T6" fmla="*/ 4278336 w 885"/>
                  <a:gd name="T7" fmla="*/ 0 h 39"/>
                  <a:gd name="T8" fmla="*/ 0 w 885"/>
                  <a:gd name="T9" fmla="*/ 0 h 39"/>
                  <a:gd name="T10" fmla="*/ 0 w 885"/>
                  <a:gd name="T11" fmla="*/ 77457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85" h="39">
                    <a:moveTo>
                      <a:pt x="0" y="16"/>
                    </a:moveTo>
                    <a:cubicBezTo>
                      <a:pt x="0" y="23"/>
                      <a:pt x="30" y="39"/>
                      <a:pt x="78" y="39"/>
                    </a:cubicBezTo>
                    <a:cubicBezTo>
                      <a:pt x="126" y="39"/>
                      <a:pt x="885" y="39"/>
                      <a:pt x="885" y="39"/>
                    </a:cubicBezTo>
                    <a:cubicBezTo>
                      <a:pt x="885" y="0"/>
                      <a:pt x="885" y="0"/>
                      <a:pt x="88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3"/>
              <p:cNvSpPr>
                <a:spLocks/>
              </p:cNvSpPr>
              <p:nvPr/>
            </p:nvSpPr>
            <p:spPr bwMode="auto">
              <a:xfrm>
                <a:off x="6222740" y="6114631"/>
                <a:ext cx="4278336" cy="188801"/>
              </a:xfrm>
              <a:custGeom>
                <a:avLst/>
                <a:gdLst>
                  <a:gd name="T0" fmla="*/ 4278336 w 884"/>
                  <a:gd name="T1" fmla="*/ 77457 h 39"/>
                  <a:gd name="T2" fmla="*/ 3900836 w 884"/>
                  <a:gd name="T3" fmla="*/ 188801 h 39"/>
                  <a:gd name="T4" fmla="*/ 0 w 884"/>
                  <a:gd name="T5" fmla="*/ 188801 h 39"/>
                  <a:gd name="T6" fmla="*/ 0 w 884"/>
                  <a:gd name="T7" fmla="*/ 0 h 39"/>
                  <a:gd name="T8" fmla="*/ 4278336 w 884"/>
                  <a:gd name="T9" fmla="*/ 0 h 39"/>
                  <a:gd name="T10" fmla="*/ 4278336 w 884"/>
                  <a:gd name="T11" fmla="*/ 77457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84" h="39">
                    <a:moveTo>
                      <a:pt x="884" y="16"/>
                    </a:moveTo>
                    <a:cubicBezTo>
                      <a:pt x="884" y="23"/>
                      <a:pt x="854" y="39"/>
                      <a:pt x="806" y="39"/>
                    </a:cubicBezTo>
                    <a:cubicBezTo>
                      <a:pt x="758" y="39"/>
                      <a:pt x="0" y="39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84" y="0"/>
                      <a:pt x="884" y="0"/>
                      <a:pt x="884" y="0"/>
                    </a:cubicBezTo>
                    <a:lnTo>
                      <a:pt x="884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4"/>
              <p:cNvSpPr>
                <a:spLocks/>
              </p:cNvSpPr>
              <p:nvPr/>
            </p:nvSpPr>
            <p:spPr bwMode="auto">
              <a:xfrm>
                <a:off x="2868125" y="1438226"/>
                <a:ext cx="6838937" cy="4666323"/>
              </a:xfrm>
              <a:custGeom>
                <a:avLst/>
                <a:gdLst>
                  <a:gd name="T0" fmla="*/ 40 w 1414"/>
                  <a:gd name="T1" fmla="*/ 964 h 964"/>
                  <a:gd name="T2" fmla="*/ 0 w 1414"/>
                  <a:gd name="T3" fmla="*/ 924 h 964"/>
                  <a:gd name="T4" fmla="*/ 0 w 1414"/>
                  <a:gd name="T5" fmla="*/ 40 h 964"/>
                  <a:gd name="T6" fmla="*/ 40 w 1414"/>
                  <a:gd name="T7" fmla="*/ 0 h 964"/>
                  <a:gd name="T8" fmla="*/ 1373 w 1414"/>
                  <a:gd name="T9" fmla="*/ 0 h 964"/>
                  <a:gd name="T10" fmla="*/ 1414 w 1414"/>
                  <a:gd name="T11" fmla="*/ 40 h 964"/>
                  <a:gd name="T12" fmla="*/ 1414 w 1414"/>
                  <a:gd name="T13" fmla="*/ 924 h 964"/>
                  <a:gd name="T14" fmla="*/ 1373 w 1414"/>
                  <a:gd name="T15" fmla="*/ 964 h 964"/>
                  <a:gd name="T16" fmla="*/ 40 w 1414"/>
                  <a:gd name="T17" fmla="*/ 964 h 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4" h="964">
                    <a:moveTo>
                      <a:pt x="40" y="964"/>
                    </a:moveTo>
                    <a:cubicBezTo>
                      <a:pt x="18" y="964"/>
                      <a:pt x="0" y="946"/>
                      <a:pt x="0" y="92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1373" y="0"/>
                      <a:pt x="1373" y="0"/>
                      <a:pt x="1373" y="0"/>
                    </a:cubicBezTo>
                    <a:cubicBezTo>
                      <a:pt x="1396" y="0"/>
                      <a:pt x="1414" y="18"/>
                      <a:pt x="1414" y="40"/>
                    </a:cubicBezTo>
                    <a:cubicBezTo>
                      <a:pt x="1414" y="924"/>
                      <a:pt x="1414" y="924"/>
                      <a:pt x="1414" y="924"/>
                    </a:cubicBezTo>
                    <a:cubicBezTo>
                      <a:pt x="1414" y="946"/>
                      <a:pt x="1396" y="964"/>
                      <a:pt x="1373" y="964"/>
                    </a:cubicBezTo>
                    <a:lnTo>
                      <a:pt x="40" y="96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bg1">
                    <a:lumMod val="7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id-ID">
                  <a:solidFill>
                    <a:prstClr val="white"/>
                  </a:solidFill>
                  <a:latin typeface="Roboto Light"/>
                </a:endParaRPr>
              </a:p>
            </p:txBody>
          </p:sp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2007321" y="6037760"/>
                <a:ext cx="8493758" cy="1543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id-ID">
                  <a:solidFill>
                    <a:prstClr val="white"/>
                  </a:solidFill>
                  <a:latin typeface="Roboto Light"/>
                </a:endParaRPr>
              </a:p>
            </p:txBody>
          </p:sp>
          <p:sp>
            <p:nvSpPr>
              <p:cNvPr id="25" name="Freeform 6"/>
              <p:cNvSpPr>
                <a:spLocks/>
              </p:cNvSpPr>
              <p:nvPr/>
            </p:nvSpPr>
            <p:spPr bwMode="auto">
              <a:xfrm>
                <a:off x="5641969" y="6037175"/>
                <a:ext cx="1219616" cy="87138"/>
              </a:xfrm>
              <a:custGeom>
                <a:avLst/>
                <a:gdLst>
                  <a:gd name="T0" fmla="*/ 0 w 252"/>
                  <a:gd name="T1" fmla="*/ 0 h 18"/>
                  <a:gd name="T2" fmla="*/ 106474 w 252"/>
                  <a:gd name="T3" fmla="*/ 87138 h 18"/>
                  <a:gd name="T4" fmla="*/ 1113142 w 252"/>
                  <a:gd name="T5" fmla="*/ 87138 h 18"/>
                  <a:gd name="T6" fmla="*/ 1219616 w 252"/>
                  <a:gd name="T7" fmla="*/ 0 h 18"/>
                  <a:gd name="T8" fmla="*/ 0 w 252"/>
                  <a:gd name="T9" fmla="*/ 0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" h="18">
                    <a:moveTo>
                      <a:pt x="0" y="0"/>
                    </a:moveTo>
                    <a:cubicBezTo>
                      <a:pt x="2" y="10"/>
                      <a:pt x="11" y="18"/>
                      <a:pt x="22" y="18"/>
                    </a:cubicBezTo>
                    <a:cubicBezTo>
                      <a:pt x="230" y="18"/>
                      <a:pt x="230" y="18"/>
                      <a:pt x="230" y="18"/>
                    </a:cubicBezTo>
                    <a:cubicBezTo>
                      <a:pt x="241" y="18"/>
                      <a:pt x="250" y="10"/>
                      <a:pt x="25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ectangle 7"/>
              <p:cNvSpPr>
                <a:spLocks noChangeArrowheads="1"/>
              </p:cNvSpPr>
              <p:nvPr/>
            </p:nvSpPr>
            <p:spPr bwMode="auto">
              <a:xfrm>
                <a:off x="3096683" y="1733581"/>
                <a:ext cx="6383305" cy="403257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id-ID">
                  <a:solidFill>
                    <a:prstClr val="white"/>
                  </a:solidFill>
                  <a:latin typeface="Roboto Light"/>
                </a:endParaRPr>
              </a:p>
            </p:txBody>
          </p:sp>
          <p:sp>
            <p:nvSpPr>
              <p:cNvPr id="27" name="Oval 8"/>
              <p:cNvSpPr/>
              <p:nvPr/>
            </p:nvSpPr>
            <p:spPr>
              <a:xfrm>
                <a:off x="6251974" y="1546572"/>
                <a:ext cx="78659" cy="7866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05191" y="1914525"/>
              <a:ext cx="5453063" cy="3418688"/>
            </a:xfrm>
            <a:prstGeom prst="rect">
              <a:avLst/>
            </a:prstGeom>
          </p:spPr>
        </p:pic>
      </p:grpSp>
      <p:sp>
        <p:nvSpPr>
          <p:cNvPr id="34" name="任意多边形 3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8100000" flipV="1">
            <a:off x="8213947" y="5301418"/>
            <a:ext cx="1577024" cy="182246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任意多边形 3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8900000" flipV="1">
            <a:off x="7867583" y="1699237"/>
            <a:ext cx="1577024" cy="182246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464006" y="2025441"/>
            <a:ext cx="393535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7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438985" y="3194951"/>
            <a:ext cx="393535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464006" y="4364461"/>
            <a:ext cx="393535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9" name="任意多边形 3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823240" y="2591632"/>
            <a:ext cx="748325" cy="1131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任意多边形 3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823242" y="3739297"/>
            <a:ext cx="748325" cy="1131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任意多边形 4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823240" y="4886964"/>
            <a:ext cx="748325" cy="1131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63171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515 0.06528 L -1.45833E-6 -1.11111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" y="-326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6354 -0.11412 L 4.16667E-6 3.7037E-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569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0.19005 L 2.91667E-6 -1.11111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0013 0.19005 L 2.91667E-6 -2.22222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13 0.19005 L 2.91667E-6 -3.33333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animBg="1"/>
      <p:bldP spid="6" grpId="1" animBg="1"/>
      <p:bldP spid="34" grpId="0" animBg="1"/>
      <p:bldP spid="34" grpId="1" animBg="1"/>
      <p:bldP spid="35" grpId="0" animBg="1"/>
      <p:bldP spid="35" grpId="1" animBg="1"/>
      <p:bldP spid="36" grpId="0"/>
      <p:bldP spid="37" grpId="0"/>
      <p:bldP spid="38" grpId="0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 HERE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4971663" y="1912583"/>
            <a:ext cx="1579624" cy="1579624"/>
            <a:chOff x="4971662" y="1912582"/>
            <a:chExt cx="1862355" cy="1862355"/>
          </a:xfrm>
        </p:grpSpPr>
        <p:sp>
          <p:nvSpPr>
            <p:cNvPr id="29" name="任意多边形 28"/>
            <p:cNvSpPr/>
            <p:nvPr/>
          </p:nvSpPr>
          <p:spPr>
            <a:xfrm>
              <a:off x="4971662" y="1912582"/>
              <a:ext cx="1862355" cy="1862355"/>
            </a:xfrm>
            <a:custGeom>
              <a:avLst/>
              <a:gdLst>
                <a:gd name="connsiteX0" fmla="*/ 981537 w 2214406"/>
                <a:gd name="connsiteY0" fmla="*/ 0 h 2214406"/>
                <a:gd name="connsiteX1" fmla="*/ 1232871 w 2214406"/>
                <a:gd name="connsiteY1" fmla="*/ 0 h 2214406"/>
                <a:gd name="connsiteX2" fmla="*/ 1281876 w 2214406"/>
                <a:gd name="connsiteY2" fmla="*/ 228631 h 2214406"/>
                <a:gd name="connsiteX3" fmla="*/ 1293716 w 2214406"/>
                <a:gd name="connsiteY3" fmla="*/ 230437 h 2214406"/>
                <a:gd name="connsiteX4" fmla="*/ 1394090 w 2214406"/>
                <a:gd name="connsiteY4" fmla="*/ 260250 h 2214406"/>
                <a:gd name="connsiteX5" fmla="*/ 1551975 w 2214406"/>
                <a:gd name="connsiteY5" fmla="*/ 85505 h 2214406"/>
                <a:gd name="connsiteX6" fmla="*/ 1769636 w 2214406"/>
                <a:gd name="connsiteY6" fmla="*/ 211170 h 2214406"/>
                <a:gd name="connsiteX7" fmla="*/ 1699686 w 2214406"/>
                <a:gd name="connsiteY7" fmla="*/ 427715 h 2214406"/>
                <a:gd name="connsiteX8" fmla="*/ 1712847 w 2214406"/>
                <a:gd name="connsiteY8" fmla="*/ 437311 h 2214406"/>
                <a:gd name="connsiteX9" fmla="*/ 1782833 w 2214406"/>
                <a:gd name="connsiteY9" fmla="*/ 504637 h 2214406"/>
                <a:gd name="connsiteX10" fmla="*/ 1790342 w 2214406"/>
                <a:gd name="connsiteY10" fmla="*/ 513542 h 2214406"/>
                <a:gd name="connsiteX11" fmla="*/ 2003237 w 2214406"/>
                <a:gd name="connsiteY11" fmla="*/ 444773 h 2214406"/>
                <a:gd name="connsiteX12" fmla="*/ 2128904 w 2214406"/>
                <a:gd name="connsiteY12" fmla="*/ 662433 h 2214406"/>
                <a:gd name="connsiteX13" fmla="*/ 1970289 w 2214406"/>
                <a:gd name="connsiteY13" fmla="*/ 805744 h 2214406"/>
                <a:gd name="connsiteX14" fmla="*/ 1983124 w 2214406"/>
                <a:gd name="connsiteY14" fmla="*/ 837588 h 2214406"/>
                <a:gd name="connsiteX15" fmla="*/ 2008338 w 2214406"/>
                <a:gd name="connsiteY15" fmla="*/ 937366 h 2214406"/>
                <a:gd name="connsiteX16" fmla="*/ 2214406 w 2214406"/>
                <a:gd name="connsiteY16" fmla="*/ 981538 h 2214406"/>
                <a:gd name="connsiteX17" fmla="*/ 2214406 w 2214406"/>
                <a:gd name="connsiteY17" fmla="*/ 1232870 h 2214406"/>
                <a:gd name="connsiteX18" fmla="*/ 2021395 w 2214406"/>
                <a:gd name="connsiteY18" fmla="*/ 1274242 h 2214406"/>
                <a:gd name="connsiteX19" fmla="*/ 2013860 w 2214406"/>
                <a:gd name="connsiteY19" fmla="*/ 1323607 h 2214406"/>
                <a:gd name="connsiteX20" fmla="*/ 1994371 w 2214406"/>
                <a:gd name="connsiteY20" fmla="*/ 1401404 h 2214406"/>
                <a:gd name="connsiteX21" fmla="*/ 1986734 w 2214406"/>
                <a:gd name="connsiteY21" fmla="*/ 1423524 h 2214406"/>
                <a:gd name="connsiteX22" fmla="*/ 2128904 w 2214406"/>
                <a:gd name="connsiteY22" fmla="*/ 1551976 h 2214406"/>
                <a:gd name="connsiteX23" fmla="*/ 2003237 w 2214406"/>
                <a:gd name="connsiteY23" fmla="*/ 1769635 h 2214406"/>
                <a:gd name="connsiteX24" fmla="*/ 1828526 w 2214406"/>
                <a:gd name="connsiteY24" fmla="*/ 1713199 h 2214406"/>
                <a:gd name="connsiteX25" fmla="*/ 1806986 w 2214406"/>
                <a:gd name="connsiteY25" fmla="*/ 1742739 h 2214406"/>
                <a:gd name="connsiteX26" fmla="*/ 1739663 w 2214406"/>
                <a:gd name="connsiteY26" fmla="*/ 1812725 h 2214406"/>
                <a:gd name="connsiteX27" fmla="*/ 1714851 w 2214406"/>
                <a:gd name="connsiteY27" fmla="*/ 1833639 h 2214406"/>
                <a:gd name="connsiteX28" fmla="*/ 1769636 w 2214406"/>
                <a:gd name="connsiteY28" fmla="*/ 2003236 h 2214406"/>
                <a:gd name="connsiteX29" fmla="*/ 1551975 w 2214406"/>
                <a:gd name="connsiteY29" fmla="*/ 2128902 h 2214406"/>
                <a:gd name="connsiteX30" fmla="*/ 1436441 w 2214406"/>
                <a:gd name="connsiteY30" fmla="*/ 2001032 h 2214406"/>
                <a:gd name="connsiteX31" fmla="*/ 1406710 w 2214406"/>
                <a:gd name="connsiteY31" fmla="*/ 2013017 h 2214406"/>
                <a:gd name="connsiteX32" fmla="*/ 1268554 w 2214406"/>
                <a:gd name="connsiteY32" fmla="*/ 2047928 h 2214406"/>
                <a:gd name="connsiteX33" fmla="*/ 1232871 w 2214406"/>
                <a:gd name="connsiteY33" fmla="*/ 2214406 h 2214406"/>
                <a:gd name="connsiteX34" fmla="*/ 981537 w 2214406"/>
                <a:gd name="connsiteY34" fmla="*/ 2214406 h 2214406"/>
                <a:gd name="connsiteX35" fmla="*/ 945778 w 2214406"/>
                <a:gd name="connsiteY35" fmla="*/ 2047580 h 2214406"/>
                <a:gd name="connsiteX36" fmla="*/ 920691 w 2214406"/>
                <a:gd name="connsiteY36" fmla="*/ 2043752 h 2214406"/>
                <a:gd name="connsiteX37" fmla="*/ 777731 w 2214406"/>
                <a:gd name="connsiteY37" fmla="*/ 2001293 h 2214406"/>
                <a:gd name="connsiteX38" fmla="*/ 662432 w 2214406"/>
                <a:gd name="connsiteY38" fmla="*/ 2128902 h 2214406"/>
                <a:gd name="connsiteX39" fmla="*/ 444773 w 2214406"/>
                <a:gd name="connsiteY39" fmla="*/ 2003236 h 2214406"/>
                <a:gd name="connsiteX40" fmla="*/ 499267 w 2214406"/>
                <a:gd name="connsiteY40" fmla="*/ 1834532 h 2214406"/>
                <a:gd name="connsiteX41" fmla="*/ 393074 w 2214406"/>
                <a:gd name="connsiteY41" fmla="*/ 1725772 h 2214406"/>
                <a:gd name="connsiteX42" fmla="*/ 384640 w 2214406"/>
                <a:gd name="connsiteY42" fmla="*/ 1713600 h 2214406"/>
                <a:gd name="connsiteX43" fmla="*/ 211172 w 2214406"/>
                <a:gd name="connsiteY43" fmla="*/ 1769635 h 2214406"/>
                <a:gd name="connsiteX44" fmla="*/ 85505 w 2214406"/>
                <a:gd name="connsiteY44" fmla="*/ 1551976 h 2214406"/>
                <a:gd name="connsiteX45" fmla="*/ 227776 w 2214406"/>
                <a:gd name="connsiteY45" fmla="*/ 1423431 h 2214406"/>
                <a:gd name="connsiteX46" fmla="*/ 213801 w 2214406"/>
                <a:gd name="connsiteY46" fmla="*/ 1379444 h 2214406"/>
                <a:gd name="connsiteX47" fmla="*/ 192630 w 2214406"/>
                <a:gd name="connsiteY47" fmla="*/ 1274160 h 2214406"/>
                <a:gd name="connsiteX48" fmla="*/ 0 w 2214406"/>
                <a:gd name="connsiteY48" fmla="*/ 1232870 h 2214406"/>
                <a:gd name="connsiteX49" fmla="*/ 0 w 2214406"/>
                <a:gd name="connsiteY49" fmla="*/ 981538 h 2214406"/>
                <a:gd name="connsiteX50" fmla="*/ 204155 w 2214406"/>
                <a:gd name="connsiteY50" fmla="*/ 937776 h 2214406"/>
                <a:gd name="connsiteX51" fmla="*/ 213801 w 2214406"/>
                <a:gd name="connsiteY51" fmla="*/ 894746 h 2214406"/>
                <a:gd name="connsiteX52" fmla="*/ 244591 w 2214406"/>
                <a:gd name="connsiteY52" fmla="*/ 806169 h 2214406"/>
                <a:gd name="connsiteX53" fmla="*/ 85505 w 2214406"/>
                <a:gd name="connsiteY53" fmla="*/ 662433 h 2214406"/>
                <a:gd name="connsiteX54" fmla="*/ 211172 w 2214406"/>
                <a:gd name="connsiteY54" fmla="*/ 444773 h 2214406"/>
                <a:gd name="connsiteX55" fmla="*/ 425725 w 2214406"/>
                <a:gd name="connsiteY55" fmla="*/ 514077 h 2214406"/>
                <a:gd name="connsiteX56" fmla="*/ 472723 w 2214406"/>
                <a:gd name="connsiteY56" fmla="*/ 463365 h 2214406"/>
                <a:gd name="connsiteX57" fmla="*/ 515015 w 2214406"/>
                <a:gd name="connsiteY57" fmla="*/ 428625 h 2214406"/>
                <a:gd name="connsiteX58" fmla="*/ 444773 w 2214406"/>
                <a:gd name="connsiteY58" fmla="*/ 211170 h 2214406"/>
                <a:gd name="connsiteX59" fmla="*/ 662432 w 2214406"/>
                <a:gd name="connsiteY59" fmla="*/ 85505 h 2214406"/>
                <a:gd name="connsiteX60" fmla="*/ 819050 w 2214406"/>
                <a:gd name="connsiteY60" fmla="*/ 258847 h 2214406"/>
                <a:gd name="connsiteX61" fmla="*/ 920691 w 2214406"/>
                <a:gd name="connsiteY61" fmla="*/ 230437 h 2214406"/>
                <a:gd name="connsiteX62" fmla="*/ 932530 w 2214406"/>
                <a:gd name="connsiteY62" fmla="*/ 228631 h 2214406"/>
                <a:gd name="connsiteX63" fmla="*/ 981537 w 2214406"/>
                <a:gd name="connsiteY63" fmla="*/ 0 h 2214406"/>
                <a:gd name="connsiteX64" fmla="*/ 1107202 w 2214406"/>
                <a:gd name="connsiteY64" fmla="*/ 794857 h 2214406"/>
                <a:gd name="connsiteX65" fmla="*/ 794857 w 2214406"/>
                <a:gd name="connsiteY65" fmla="*/ 1107202 h 2214406"/>
                <a:gd name="connsiteX66" fmla="*/ 1107202 w 2214406"/>
                <a:gd name="connsiteY66" fmla="*/ 1419547 h 2214406"/>
                <a:gd name="connsiteX67" fmla="*/ 1419547 w 2214406"/>
                <a:gd name="connsiteY67" fmla="*/ 1107202 h 2214406"/>
                <a:gd name="connsiteX68" fmla="*/ 1107202 w 2214406"/>
                <a:gd name="connsiteY68" fmla="*/ 794857 h 221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214406" h="2214406">
                  <a:moveTo>
                    <a:pt x="981537" y="0"/>
                  </a:moveTo>
                  <a:lnTo>
                    <a:pt x="1232871" y="0"/>
                  </a:lnTo>
                  <a:lnTo>
                    <a:pt x="1281876" y="228631"/>
                  </a:lnTo>
                  <a:lnTo>
                    <a:pt x="1293716" y="230437"/>
                  </a:lnTo>
                  <a:lnTo>
                    <a:pt x="1394090" y="260250"/>
                  </a:lnTo>
                  <a:lnTo>
                    <a:pt x="1551975" y="85505"/>
                  </a:lnTo>
                  <a:lnTo>
                    <a:pt x="1769636" y="211170"/>
                  </a:lnTo>
                  <a:lnTo>
                    <a:pt x="1699686" y="427715"/>
                  </a:lnTo>
                  <a:lnTo>
                    <a:pt x="1712847" y="437311"/>
                  </a:lnTo>
                  <a:cubicBezTo>
                    <a:pt x="1737335" y="458523"/>
                    <a:pt x="1760697" y="480998"/>
                    <a:pt x="1782833" y="504637"/>
                  </a:cubicBezTo>
                  <a:lnTo>
                    <a:pt x="1790342" y="513542"/>
                  </a:lnTo>
                  <a:lnTo>
                    <a:pt x="2003237" y="444773"/>
                  </a:lnTo>
                  <a:lnTo>
                    <a:pt x="2128904" y="662433"/>
                  </a:lnTo>
                  <a:lnTo>
                    <a:pt x="1970289" y="805744"/>
                  </a:lnTo>
                  <a:lnTo>
                    <a:pt x="1983124" y="837588"/>
                  </a:lnTo>
                  <a:lnTo>
                    <a:pt x="2008338" y="937366"/>
                  </a:lnTo>
                  <a:lnTo>
                    <a:pt x="2214406" y="981538"/>
                  </a:lnTo>
                  <a:lnTo>
                    <a:pt x="2214406" y="1232870"/>
                  </a:lnTo>
                  <a:lnTo>
                    <a:pt x="2021395" y="1274242"/>
                  </a:lnTo>
                  <a:lnTo>
                    <a:pt x="2013860" y="1323607"/>
                  </a:lnTo>
                  <a:cubicBezTo>
                    <a:pt x="2008468" y="1349964"/>
                    <a:pt x="2001953" y="1375914"/>
                    <a:pt x="1994371" y="1401404"/>
                  </a:cubicBezTo>
                  <a:lnTo>
                    <a:pt x="1986734" y="1423524"/>
                  </a:lnTo>
                  <a:lnTo>
                    <a:pt x="2128904" y="1551976"/>
                  </a:lnTo>
                  <a:lnTo>
                    <a:pt x="2003237" y="1769635"/>
                  </a:lnTo>
                  <a:lnTo>
                    <a:pt x="1828526" y="1713199"/>
                  </a:lnTo>
                  <a:lnTo>
                    <a:pt x="1806986" y="1742739"/>
                  </a:lnTo>
                  <a:cubicBezTo>
                    <a:pt x="1785775" y="1767227"/>
                    <a:pt x="1763301" y="1790589"/>
                    <a:pt x="1739663" y="1812725"/>
                  </a:cubicBezTo>
                  <a:lnTo>
                    <a:pt x="1714851" y="1833639"/>
                  </a:lnTo>
                  <a:lnTo>
                    <a:pt x="1769636" y="2003236"/>
                  </a:lnTo>
                  <a:lnTo>
                    <a:pt x="1551975" y="2128902"/>
                  </a:lnTo>
                  <a:lnTo>
                    <a:pt x="1436441" y="2001032"/>
                  </a:lnTo>
                  <a:lnTo>
                    <a:pt x="1406710" y="2013017"/>
                  </a:lnTo>
                  <a:lnTo>
                    <a:pt x="1268554" y="2047928"/>
                  </a:lnTo>
                  <a:lnTo>
                    <a:pt x="1232871" y="2214406"/>
                  </a:lnTo>
                  <a:lnTo>
                    <a:pt x="981537" y="2214406"/>
                  </a:lnTo>
                  <a:lnTo>
                    <a:pt x="945778" y="2047580"/>
                  </a:lnTo>
                  <a:lnTo>
                    <a:pt x="920691" y="2043752"/>
                  </a:lnTo>
                  <a:lnTo>
                    <a:pt x="777731" y="2001293"/>
                  </a:lnTo>
                  <a:lnTo>
                    <a:pt x="662432" y="2128902"/>
                  </a:lnTo>
                  <a:lnTo>
                    <a:pt x="444773" y="2003236"/>
                  </a:lnTo>
                  <a:lnTo>
                    <a:pt x="499267" y="1834532"/>
                  </a:lnTo>
                  <a:lnTo>
                    <a:pt x="393074" y="1725772"/>
                  </a:lnTo>
                  <a:lnTo>
                    <a:pt x="384640" y="1713600"/>
                  </a:lnTo>
                  <a:lnTo>
                    <a:pt x="211172" y="1769635"/>
                  </a:lnTo>
                  <a:lnTo>
                    <a:pt x="85505" y="1551976"/>
                  </a:lnTo>
                  <a:lnTo>
                    <a:pt x="227776" y="1423431"/>
                  </a:lnTo>
                  <a:lnTo>
                    <a:pt x="213801" y="1379444"/>
                  </a:lnTo>
                  <a:lnTo>
                    <a:pt x="192630" y="1274160"/>
                  </a:lnTo>
                  <a:lnTo>
                    <a:pt x="0" y="1232870"/>
                  </a:lnTo>
                  <a:lnTo>
                    <a:pt x="0" y="981538"/>
                  </a:lnTo>
                  <a:lnTo>
                    <a:pt x="204155" y="937776"/>
                  </a:lnTo>
                  <a:lnTo>
                    <a:pt x="213801" y="894746"/>
                  </a:lnTo>
                  <a:lnTo>
                    <a:pt x="244591" y="806169"/>
                  </a:lnTo>
                  <a:lnTo>
                    <a:pt x="85505" y="662433"/>
                  </a:lnTo>
                  <a:lnTo>
                    <a:pt x="211172" y="444773"/>
                  </a:lnTo>
                  <a:lnTo>
                    <a:pt x="425725" y="514077"/>
                  </a:lnTo>
                  <a:lnTo>
                    <a:pt x="472723" y="463365"/>
                  </a:lnTo>
                  <a:lnTo>
                    <a:pt x="515015" y="428625"/>
                  </a:lnTo>
                  <a:lnTo>
                    <a:pt x="444773" y="211170"/>
                  </a:lnTo>
                  <a:lnTo>
                    <a:pt x="662432" y="85505"/>
                  </a:lnTo>
                  <a:lnTo>
                    <a:pt x="819050" y="258847"/>
                  </a:lnTo>
                  <a:lnTo>
                    <a:pt x="920691" y="230437"/>
                  </a:lnTo>
                  <a:lnTo>
                    <a:pt x="932530" y="228631"/>
                  </a:lnTo>
                  <a:lnTo>
                    <a:pt x="981537" y="0"/>
                  </a:lnTo>
                  <a:close/>
                  <a:moveTo>
                    <a:pt x="1107202" y="794857"/>
                  </a:moveTo>
                  <a:cubicBezTo>
                    <a:pt x="934699" y="794857"/>
                    <a:pt x="794857" y="934699"/>
                    <a:pt x="794857" y="1107202"/>
                  </a:cubicBezTo>
                  <a:cubicBezTo>
                    <a:pt x="794857" y="1279705"/>
                    <a:pt x="934699" y="1419547"/>
                    <a:pt x="1107202" y="1419547"/>
                  </a:cubicBezTo>
                  <a:cubicBezTo>
                    <a:pt x="1279705" y="1419547"/>
                    <a:pt x="1419547" y="1279705"/>
                    <a:pt x="1419547" y="1107202"/>
                  </a:cubicBezTo>
                  <a:cubicBezTo>
                    <a:pt x="1419547" y="934699"/>
                    <a:pt x="1279705" y="794857"/>
                    <a:pt x="1107202" y="794857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0" name="同心圆 29"/>
            <p:cNvSpPr/>
            <p:nvPr/>
          </p:nvSpPr>
          <p:spPr>
            <a:xfrm>
              <a:off x="5235809" y="2176729"/>
              <a:ext cx="1334060" cy="1334060"/>
            </a:xfrm>
            <a:prstGeom prst="donut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组合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6441825" y="2926272"/>
            <a:ext cx="1228771" cy="1228771"/>
            <a:chOff x="6827413" y="2838133"/>
            <a:chExt cx="1448704" cy="1448704"/>
          </a:xfrm>
        </p:grpSpPr>
        <p:sp>
          <p:nvSpPr>
            <p:cNvPr id="27" name="任意多边形 26"/>
            <p:cNvSpPr/>
            <p:nvPr/>
          </p:nvSpPr>
          <p:spPr>
            <a:xfrm>
              <a:off x="6827413" y="2838133"/>
              <a:ext cx="1448704" cy="1448704"/>
            </a:xfrm>
            <a:custGeom>
              <a:avLst/>
              <a:gdLst>
                <a:gd name="connsiteX0" fmla="*/ 981537 w 2214406"/>
                <a:gd name="connsiteY0" fmla="*/ 0 h 2214406"/>
                <a:gd name="connsiteX1" fmla="*/ 1232871 w 2214406"/>
                <a:gd name="connsiteY1" fmla="*/ 0 h 2214406"/>
                <a:gd name="connsiteX2" fmla="*/ 1281876 w 2214406"/>
                <a:gd name="connsiteY2" fmla="*/ 228631 h 2214406"/>
                <a:gd name="connsiteX3" fmla="*/ 1293716 w 2214406"/>
                <a:gd name="connsiteY3" fmla="*/ 230437 h 2214406"/>
                <a:gd name="connsiteX4" fmla="*/ 1394090 w 2214406"/>
                <a:gd name="connsiteY4" fmla="*/ 260250 h 2214406"/>
                <a:gd name="connsiteX5" fmla="*/ 1551975 w 2214406"/>
                <a:gd name="connsiteY5" fmla="*/ 85505 h 2214406"/>
                <a:gd name="connsiteX6" fmla="*/ 1769636 w 2214406"/>
                <a:gd name="connsiteY6" fmla="*/ 211170 h 2214406"/>
                <a:gd name="connsiteX7" fmla="*/ 1699686 w 2214406"/>
                <a:gd name="connsiteY7" fmla="*/ 427715 h 2214406"/>
                <a:gd name="connsiteX8" fmla="*/ 1712847 w 2214406"/>
                <a:gd name="connsiteY8" fmla="*/ 437311 h 2214406"/>
                <a:gd name="connsiteX9" fmla="*/ 1782833 w 2214406"/>
                <a:gd name="connsiteY9" fmla="*/ 504637 h 2214406"/>
                <a:gd name="connsiteX10" fmla="*/ 1790342 w 2214406"/>
                <a:gd name="connsiteY10" fmla="*/ 513542 h 2214406"/>
                <a:gd name="connsiteX11" fmla="*/ 2003237 w 2214406"/>
                <a:gd name="connsiteY11" fmla="*/ 444773 h 2214406"/>
                <a:gd name="connsiteX12" fmla="*/ 2128904 w 2214406"/>
                <a:gd name="connsiteY12" fmla="*/ 662433 h 2214406"/>
                <a:gd name="connsiteX13" fmla="*/ 1970289 w 2214406"/>
                <a:gd name="connsiteY13" fmla="*/ 805744 h 2214406"/>
                <a:gd name="connsiteX14" fmla="*/ 1983124 w 2214406"/>
                <a:gd name="connsiteY14" fmla="*/ 837588 h 2214406"/>
                <a:gd name="connsiteX15" fmla="*/ 2008338 w 2214406"/>
                <a:gd name="connsiteY15" fmla="*/ 937366 h 2214406"/>
                <a:gd name="connsiteX16" fmla="*/ 2214406 w 2214406"/>
                <a:gd name="connsiteY16" fmla="*/ 981538 h 2214406"/>
                <a:gd name="connsiteX17" fmla="*/ 2214406 w 2214406"/>
                <a:gd name="connsiteY17" fmla="*/ 1232870 h 2214406"/>
                <a:gd name="connsiteX18" fmla="*/ 2021395 w 2214406"/>
                <a:gd name="connsiteY18" fmla="*/ 1274242 h 2214406"/>
                <a:gd name="connsiteX19" fmla="*/ 2013860 w 2214406"/>
                <a:gd name="connsiteY19" fmla="*/ 1323607 h 2214406"/>
                <a:gd name="connsiteX20" fmla="*/ 1994371 w 2214406"/>
                <a:gd name="connsiteY20" fmla="*/ 1401404 h 2214406"/>
                <a:gd name="connsiteX21" fmla="*/ 1986734 w 2214406"/>
                <a:gd name="connsiteY21" fmla="*/ 1423524 h 2214406"/>
                <a:gd name="connsiteX22" fmla="*/ 2128904 w 2214406"/>
                <a:gd name="connsiteY22" fmla="*/ 1551976 h 2214406"/>
                <a:gd name="connsiteX23" fmla="*/ 2003237 w 2214406"/>
                <a:gd name="connsiteY23" fmla="*/ 1769635 h 2214406"/>
                <a:gd name="connsiteX24" fmla="*/ 1828526 w 2214406"/>
                <a:gd name="connsiteY24" fmla="*/ 1713199 h 2214406"/>
                <a:gd name="connsiteX25" fmla="*/ 1806986 w 2214406"/>
                <a:gd name="connsiteY25" fmla="*/ 1742739 h 2214406"/>
                <a:gd name="connsiteX26" fmla="*/ 1739663 w 2214406"/>
                <a:gd name="connsiteY26" fmla="*/ 1812725 h 2214406"/>
                <a:gd name="connsiteX27" fmla="*/ 1714851 w 2214406"/>
                <a:gd name="connsiteY27" fmla="*/ 1833639 h 2214406"/>
                <a:gd name="connsiteX28" fmla="*/ 1769636 w 2214406"/>
                <a:gd name="connsiteY28" fmla="*/ 2003236 h 2214406"/>
                <a:gd name="connsiteX29" fmla="*/ 1551975 w 2214406"/>
                <a:gd name="connsiteY29" fmla="*/ 2128902 h 2214406"/>
                <a:gd name="connsiteX30" fmla="*/ 1436441 w 2214406"/>
                <a:gd name="connsiteY30" fmla="*/ 2001032 h 2214406"/>
                <a:gd name="connsiteX31" fmla="*/ 1406710 w 2214406"/>
                <a:gd name="connsiteY31" fmla="*/ 2013017 h 2214406"/>
                <a:gd name="connsiteX32" fmla="*/ 1268554 w 2214406"/>
                <a:gd name="connsiteY32" fmla="*/ 2047928 h 2214406"/>
                <a:gd name="connsiteX33" fmla="*/ 1232871 w 2214406"/>
                <a:gd name="connsiteY33" fmla="*/ 2214406 h 2214406"/>
                <a:gd name="connsiteX34" fmla="*/ 981537 w 2214406"/>
                <a:gd name="connsiteY34" fmla="*/ 2214406 h 2214406"/>
                <a:gd name="connsiteX35" fmla="*/ 945778 w 2214406"/>
                <a:gd name="connsiteY35" fmla="*/ 2047580 h 2214406"/>
                <a:gd name="connsiteX36" fmla="*/ 920691 w 2214406"/>
                <a:gd name="connsiteY36" fmla="*/ 2043752 h 2214406"/>
                <a:gd name="connsiteX37" fmla="*/ 777731 w 2214406"/>
                <a:gd name="connsiteY37" fmla="*/ 2001293 h 2214406"/>
                <a:gd name="connsiteX38" fmla="*/ 662432 w 2214406"/>
                <a:gd name="connsiteY38" fmla="*/ 2128902 h 2214406"/>
                <a:gd name="connsiteX39" fmla="*/ 444773 w 2214406"/>
                <a:gd name="connsiteY39" fmla="*/ 2003236 h 2214406"/>
                <a:gd name="connsiteX40" fmla="*/ 499267 w 2214406"/>
                <a:gd name="connsiteY40" fmla="*/ 1834532 h 2214406"/>
                <a:gd name="connsiteX41" fmla="*/ 393074 w 2214406"/>
                <a:gd name="connsiteY41" fmla="*/ 1725772 h 2214406"/>
                <a:gd name="connsiteX42" fmla="*/ 384640 w 2214406"/>
                <a:gd name="connsiteY42" fmla="*/ 1713600 h 2214406"/>
                <a:gd name="connsiteX43" fmla="*/ 211172 w 2214406"/>
                <a:gd name="connsiteY43" fmla="*/ 1769635 h 2214406"/>
                <a:gd name="connsiteX44" fmla="*/ 85505 w 2214406"/>
                <a:gd name="connsiteY44" fmla="*/ 1551976 h 2214406"/>
                <a:gd name="connsiteX45" fmla="*/ 227776 w 2214406"/>
                <a:gd name="connsiteY45" fmla="*/ 1423431 h 2214406"/>
                <a:gd name="connsiteX46" fmla="*/ 213801 w 2214406"/>
                <a:gd name="connsiteY46" fmla="*/ 1379444 h 2214406"/>
                <a:gd name="connsiteX47" fmla="*/ 192630 w 2214406"/>
                <a:gd name="connsiteY47" fmla="*/ 1274160 h 2214406"/>
                <a:gd name="connsiteX48" fmla="*/ 0 w 2214406"/>
                <a:gd name="connsiteY48" fmla="*/ 1232870 h 2214406"/>
                <a:gd name="connsiteX49" fmla="*/ 0 w 2214406"/>
                <a:gd name="connsiteY49" fmla="*/ 981538 h 2214406"/>
                <a:gd name="connsiteX50" fmla="*/ 204155 w 2214406"/>
                <a:gd name="connsiteY50" fmla="*/ 937776 h 2214406"/>
                <a:gd name="connsiteX51" fmla="*/ 213801 w 2214406"/>
                <a:gd name="connsiteY51" fmla="*/ 894746 h 2214406"/>
                <a:gd name="connsiteX52" fmla="*/ 244591 w 2214406"/>
                <a:gd name="connsiteY52" fmla="*/ 806169 h 2214406"/>
                <a:gd name="connsiteX53" fmla="*/ 85505 w 2214406"/>
                <a:gd name="connsiteY53" fmla="*/ 662433 h 2214406"/>
                <a:gd name="connsiteX54" fmla="*/ 211172 w 2214406"/>
                <a:gd name="connsiteY54" fmla="*/ 444773 h 2214406"/>
                <a:gd name="connsiteX55" fmla="*/ 425725 w 2214406"/>
                <a:gd name="connsiteY55" fmla="*/ 514077 h 2214406"/>
                <a:gd name="connsiteX56" fmla="*/ 472723 w 2214406"/>
                <a:gd name="connsiteY56" fmla="*/ 463365 h 2214406"/>
                <a:gd name="connsiteX57" fmla="*/ 515015 w 2214406"/>
                <a:gd name="connsiteY57" fmla="*/ 428625 h 2214406"/>
                <a:gd name="connsiteX58" fmla="*/ 444773 w 2214406"/>
                <a:gd name="connsiteY58" fmla="*/ 211170 h 2214406"/>
                <a:gd name="connsiteX59" fmla="*/ 662432 w 2214406"/>
                <a:gd name="connsiteY59" fmla="*/ 85505 h 2214406"/>
                <a:gd name="connsiteX60" fmla="*/ 819050 w 2214406"/>
                <a:gd name="connsiteY60" fmla="*/ 258847 h 2214406"/>
                <a:gd name="connsiteX61" fmla="*/ 920691 w 2214406"/>
                <a:gd name="connsiteY61" fmla="*/ 230437 h 2214406"/>
                <a:gd name="connsiteX62" fmla="*/ 932530 w 2214406"/>
                <a:gd name="connsiteY62" fmla="*/ 228631 h 2214406"/>
                <a:gd name="connsiteX63" fmla="*/ 981537 w 2214406"/>
                <a:gd name="connsiteY63" fmla="*/ 0 h 2214406"/>
                <a:gd name="connsiteX64" fmla="*/ 1107202 w 2214406"/>
                <a:gd name="connsiteY64" fmla="*/ 794857 h 2214406"/>
                <a:gd name="connsiteX65" fmla="*/ 794857 w 2214406"/>
                <a:gd name="connsiteY65" fmla="*/ 1107202 h 2214406"/>
                <a:gd name="connsiteX66" fmla="*/ 1107202 w 2214406"/>
                <a:gd name="connsiteY66" fmla="*/ 1419547 h 2214406"/>
                <a:gd name="connsiteX67" fmla="*/ 1419547 w 2214406"/>
                <a:gd name="connsiteY67" fmla="*/ 1107202 h 2214406"/>
                <a:gd name="connsiteX68" fmla="*/ 1107202 w 2214406"/>
                <a:gd name="connsiteY68" fmla="*/ 794857 h 221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214406" h="2214406">
                  <a:moveTo>
                    <a:pt x="981537" y="0"/>
                  </a:moveTo>
                  <a:lnTo>
                    <a:pt x="1232871" y="0"/>
                  </a:lnTo>
                  <a:lnTo>
                    <a:pt x="1281876" y="228631"/>
                  </a:lnTo>
                  <a:lnTo>
                    <a:pt x="1293716" y="230437"/>
                  </a:lnTo>
                  <a:lnTo>
                    <a:pt x="1394090" y="260250"/>
                  </a:lnTo>
                  <a:lnTo>
                    <a:pt x="1551975" y="85505"/>
                  </a:lnTo>
                  <a:lnTo>
                    <a:pt x="1769636" y="211170"/>
                  </a:lnTo>
                  <a:lnTo>
                    <a:pt x="1699686" y="427715"/>
                  </a:lnTo>
                  <a:lnTo>
                    <a:pt x="1712847" y="437311"/>
                  </a:lnTo>
                  <a:cubicBezTo>
                    <a:pt x="1737335" y="458523"/>
                    <a:pt x="1760697" y="480998"/>
                    <a:pt x="1782833" y="504637"/>
                  </a:cubicBezTo>
                  <a:lnTo>
                    <a:pt x="1790342" y="513542"/>
                  </a:lnTo>
                  <a:lnTo>
                    <a:pt x="2003237" y="444773"/>
                  </a:lnTo>
                  <a:lnTo>
                    <a:pt x="2128904" y="662433"/>
                  </a:lnTo>
                  <a:lnTo>
                    <a:pt x="1970289" y="805744"/>
                  </a:lnTo>
                  <a:lnTo>
                    <a:pt x="1983124" y="837588"/>
                  </a:lnTo>
                  <a:lnTo>
                    <a:pt x="2008338" y="937366"/>
                  </a:lnTo>
                  <a:lnTo>
                    <a:pt x="2214406" y="981538"/>
                  </a:lnTo>
                  <a:lnTo>
                    <a:pt x="2214406" y="1232870"/>
                  </a:lnTo>
                  <a:lnTo>
                    <a:pt x="2021395" y="1274242"/>
                  </a:lnTo>
                  <a:lnTo>
                    <a:pt x="2013860" y="1323607"/>
                  </a:lnTo>
                  <a:cubicBezTo>
                    <a:pt x="2008468" y="1349964"/>
                    <a:pt x="2001953" y="1375914"/>
                    <a:pt x="1994371" y="1401404"/>
                  </a:cubicBezTo>
                  <a:lnTo>
                    <a:pt x="1986734" y="1423524"/>
                  </a:lnTo>
                  <a:lnTo>
                    <a:pt x="2128904" y="1551976"/>
                  </a:lnTo>
                  <a:lnTo>
                    <a:pt x="2003237" y="1769635"/>
                  </a:lnTo>
                  <a:lnTo>
                    <a:pt x="1828526" y="1713199"/>
                  </a:lnTo>
                  <a:lnTo>
                    <a:pt x="1806986" y="1742739"/>
                  </a:lnTo>
                  <a:cubicBezTo>
                    <a:pt x="1785775" y="1767227"/>
                    <a:pt x="1763301" y="1790589"/>
                    <a:pt x="1739663" y="1812725"/>
                  </a:cubicBezTo>
                  <a:lnTo>
                    <a:pt x="1714851" y="1833639"/>
                  </a:lnTo>
                  <a:lnTo>
                    <a:pt x="1769636" y="2003236"/>
                  </a:lnTo>
                  <a:lnTo>
                    <a:pt x="1551975" y="2128902"/>
                  </a:lnTo>
                  <a:lnTo>
                    <a:pt x="1436441" y="2001032"/>
                  </a:lnTo>
                  <a:lnTo>
                    <a:pt x="1406710" y="2013017"/>
                  </a:lnTo>
                  <a:lnTo>
                    <a:pt x="1268554" y="2047928"/>
                  </a:lnTo>
                  <a:lnTo>
                    <a:pt x="1232871" y="2214406"/>
                  </a:lnTo>
                  <a:lnTo>
                    <a:pt x="981537" y="2214406"/>
                  </a:lnTo>
                  <a:lnTo>
                    <a:pt x="945778" y="2047580"/>
                  </a:lnTo>
                  <a:lnTo>
                    <a:pt x="920691" y="2043752"/>
                  </a:lnTo>
                  <a:lnTo>
                    <a:pt x="777731" y="2001293"/>
                  </a:lnTo>
                  <a:lnTo>
                    <a:pt x="662432" y="2128902"/>
                  </a:lnTo>
                  <a:lnTo>
                    <a:pt x="444773" y="2003236"/>
                  </a:lnTo>
                  <a:lnTo>
                    <a:pt x="499267" y="1834532"/>
                  </a:lnTo>
                  <a:lnTo>
                    <a:pt x="393074" y="1725772"/>
                  </a:lnTo>
                  <a:lnTo>
                    <a:pt x="384640" y="1713600"/>
                  </a:lnTo>
                  <a:lnTo>
                    <a:pt x="211172" y="1769635"/>
                  </a:lnTo>
                  <a:lnTo>
                    <a:pt x="85505" y="1551976"/>
                  </a:lnTo>
                  <a:lnTo>
                    <a:pt x="227776" y="1423431"/>
                  </a:lnTo>
                  <a:lnTo>
                    <a:pt x="213801" y="1379444"/>
                  </a:lnTo>
                  <a:lnTo>
                    <a:pt x="192630" y="1274160"/>
                  </a:lnTo>
                  <a:lnTo>
                    <a:pt x="0" y="1232870"/>
                  </a:lnTo>
                  <a:lnTo>
                    <a:pt x="0" y="981538"/>
                  </a:lnTo>
                  <a:lnTo>
                    <a:pt x="204155" y="937776"/>
                  </a:lnTo>
                  <a:lnTo>
                    <a:pt x="213801" y="894746"/>
                  </a:lnTo>
                  <a:lnTo>
                    <a:pt x="244591" y="806169"/>
                  </a:lnTo>
                  <a:lnTo>
                    <a:pt x="85505" y="662433"/>
                  </a:lnTo>
                  <a:lnTo>
                    <a:pt x="211172" y="444773"/>
                  </a:lnTo>
                  <a:lnTo>
                    <a:pt x="425725" y="514077"/>
                  </a:lnTo>
                  <a:lnTo>
                    <a:pt x="472723" y="463365"/>
                  </a:lnTo>
                  <a:lnTo>
                    <a:pt x="515015" y="428625"/>
                  </a:lnTo>
                  <a:lnTo>
                    <a:pt x="444773" y="211170"/>
                  </a:lnTo>
                  <a:lnTo>
                    <a:pt x="662432" y="85505"/>
                  </a:lnTo>
                  <a:lnTo>
                    <a:pt x="819050" y="258847"/>
                  </a:lnTo>
                  <a:lnTo>
                    <a:pt x="920691" y="230437"/>
                  </a:lnTo>
                  <a:lnTo>
                    <a:pt x="932530" y="228631"/>
                  </a:lnTo>
                  <a:lnTo>
                    <a:pt x="981537" y="0"/>
                  </a:lnTo>
                  <a:close/>
                  <a:moveTo>
                    <a:pt x="1107202" y="794857"/>
                  </a:moveTo>
                  <a:cubicBezTo>
                    <a:pt x="934699" y="794857"/>
                    <a:pt x="794857" y="934699"/>
                    <a:pt x="794857" y="1107202"/>
                  </a:cubicBezTo>
                  <a:cubicBezTo>
                    <a:pt x="794857" y="1279705"/>
                    <a:pt x="934699" y="1419547"/>
                    <a:pt x="1107202" y="1419547"/>
                  </a:cubicBezTo>
                  <a:cubicBezTo>
                    <a:pt x="1279705" y="1419547"/>
                    <a:pt x="1419547" y="1279705"/>
                    <a:pt x="1419547" y="1107202"/>
                  </a:cubicBezTo>
                  <a:cubicBezTo>
                    <a:pt x="1419547" y="934699"/>
                    <a:pt x="1279705" y="794857"/>
                    <a:pt x="1107202" y="794857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" name="同心圆 27"/>
            <p:cNvSpPr/>
            <p:nvPr/>
          </p:nvSpPr>
          <p:spPr>
            <a:xfrm>
              <a:off x="7032890" y="3043610"/>
              <a:ext cx="1037750" cy="1037750"/>
            </a:xfrm>
            <a:prstGeom prst="donut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组合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5391435" y="3922086"/>
            <a:ext cx="1505127" cy="1505127"/>
            <a:chOff x="5391432" y="3922082"/>
            <a:chExt cx="1774524" cy="1774524"/>
          </a:xfrm>
        </p:grpSpPr>
        <p:sp>
          <p:nvSpPr>
            <p:cNvPr id="25" name="任意多边形 24"/>
            <p:cNvSpPr/>
            <p:nvPr/>
          </p:nvSpPr>
          <p:spPr>
            <a:xfrm>
              <a:off x="5391432" y="3922082"/>
              <a:ext cx="1774524" cy="1774524"/>
            </a:xfrm>
            <a:custGeom>
              <a:avLst/>
              <a:gdLst>
                <a:gd name="connsiteX0" fmla="*/ 981537 w 2214406"/>
                <a:gd name="connsiteY0" fmla="*/ 0 h 2214406"/>
                <a:gd name="connsiteX1" fmla="*/ 1232871 w 2214406"/>
                <a:gd name="connsiteY1" fmla="*/ 0 h 2214406"/>
                <a:gd name="connsiteX2" fmla="*/ 1281876 w 2214406"/>
                <a:gd name="connsiteY2" fmla="*/ 228631 h 2214406"/>
                <a:gd name="connsiteX3" fmla="*/ 1293716 w 2214406"/>
                <a:gd name="connsiteY3" fmla="*/ 230437 h 2214406"/>
                <a:gd name="connsiteX4" fmla="*/ 1394090 w 2214406"/>
                <a:gd name="connsiteY4" fmla="*/ 260250 h 2214406"/>
                <a:gd name="connsiteX5" fmla="*/ 1551975 w 2214406"/>
                <a:gd name="connsiteY5" fmla="*/ 85505 h 2214406"/>
                <a:gd name="connsiteX6" fmla="*/ 1769636 w 2214406"/>
                <a:gd name="connsiteY6" fmla="*/ 211170 h 2214406"/>
                <a:gd name="connsiteX7" fmla="*/ 1699686 w 2214406"/>
                <a:gd name="connsiteY7" fmla="*/ 427715 h 2214406"/>
                <a:gd name="connsiteX8" fmla="*/ 1712847 w 2214406"/>
                <a:gd name="connsiteY8" fmla="*/ 437311 h 2214406"/>
                <a:gd name="connsiteX9" fmla="*/ 1782833 w 2214406"/>
                <a:gd name="connsiteY9" fmla="*/ 504637 h 2214406"/>
                <a:gd name="connsiteX10" fmla="*/ 1790342 w 2214406"/>
                <a:gd name="connsiteY10" fmla="*/ 513542 h 2214406"/>
                <a:gd name="connsiteX11" fmla="*/ 2003237 w 2214406"/>
                <a:gd name="connsiteY11" fmla="*/ 444773 h 2214406"/>
                <a:gd name="connsiteX12" fmla="*/ 2128904 w 2214406"/>
                <a:gd name="connsiteY12" fmla="*/ 662433 h 2214406"/>
                <a:gd name="connsiteX13" fmla="*/ 1970289 w 2214406"/>
                <a:gd name="connsiteY13" fmla="*/ 805744 h 2214406"/>
                <a:gd name="connsiteX14" fmla="*/ 1983124 w 2214406"/>
                <a:gd name="connsiteY14" fmla="*/ 837588 h 2214406"/>
                <a:gd name="connsiteX15" fmla="*/ 2008338 w 2214406"/>
                <a:gd name="connsiteY15" fmla="*/ 937366 h 2214406"/>
                <a:gd name="connsiteX16" fmla="*/ 2214406 w 2214406"/>
                <a:gd name="connsiteY16" fmla="*/ 981538 h 2214406"/>
                <a:gd name="connsiteX17" fmla="*/ 2214406 w 2214406"/>
                <a:gd name="connsiteY17" fmla="*/ 1232870 h 2214406"/>
                <a:gd name="connsiteX18" fmla="*/ 2021395 w 2214406"/>
                <a:gd name="connsiteY18" fmla="*/ 1274242 h 2214406"/>
                <a:gd name="connsiteX19" fmla="*/ 2013860 w 2214406"/>
                <a:gd name="connsiteY19" fmla="*/ 1323607 h 2214406"/>
                <a:gd name="connsiteX20" fmla="*/ 1994371 w 2214406"/>
                <a:gd name="connsiteY20" fmla="*/ 1401404 h 2214406"/>
                <a:gd name="connsiteX21" fmla="*/ 1986734 w 2214406"/>
                <a:gd name="connsiteY21" fmla="*/ 1423524 h 2214406"/>
                <a:gd name="connsiteX22" fmla="*/ 2128904 w 2214406"/>
                <a:gd name="connsiteY22" fmla="*/ 1551976 h 2214406"/>
                <a:gd name="connsiteX23" fmla="*/ 2003237 w 2214406"/>
                <a:gd name="connsiteY23" fmla="*/ 1769635 h 2214406"/>
                <a:gd name="connsiteX24" fmla="*/ 1828526 w 2214406"/>
                <a:gd name="connsiteY24" fmla="*/ 1713199 h 2214406"/>
                <a:gd name="connsiteX25" fmla="*/ 1806986 w 2214406"/>
                <a:gd name="connsiteY25" fmla="*/ 1742739 h 2214406"/>
                <a:gd name="connsiteX26" fmla="*/ 1739663 w 2214406"/>
                <a:gd name="connsiteY26" fmla="*/ 1812725 h 2214406"/>
                <a:gd name="connsiteX27" fmla="*/ 1714851 w 2214406"/>
                <a:gd name="connsiteY27" fmla="*/ 1833639 h 2214406"/>
                <a:gd name="connsiteX28" fmla="*/ 1769636 w 2214406"/>
                <a:gd name="connsiteY28" fmla="*/ 2003236 h 2214406"/>
                <a:gd name="connsiteX29" fmla="*/ 1551975 w 2214406"/>
                <a:gd name="connsiteY29" fmla="*/ 2128902 h 2214406"/>
                <a:gd name="connsiteX30" fmla="*/ 1436441 w 2214406"/>
                <a:gd name="connsiteY30" fmla="*/ 2001032 h 2214406"/>
                <a:gd name="connsiteX31" fmla="*/ 1406710 w 2214406"/>
                <a:gd name="connsiteY31" fmla="*/ 2013017 h 2214406"/>
                <a:gd name="connsiteX32" fmla="*/ 1268554 w 2214406"/>
                <a:gd name="connsiteY32" fmla="*/ 2047928 h 2214406"/>
                <a:gd name="connsiteX33" fmla="*/ 1232871 w 2214406"/>
                <a:gd name="connsiteY33" fmla="*/ 2214406 h 2214406"/>
                <a:gd name="connsiteX34" fmla="*/ 981537 w 2214406"/>
                <a:gd name="connsiteY34" fmla="*/ 2214406 h 2214406"/>
                <a:gd name="connsiteX35" fmla="*/ 945778 w 2214406"/>
                <a:gd name="connsiteY35" fmla="*/ 2047580 h 2214406"/>
                <a:gd name="connsiteX36" fmla="*/ 920691 w 2214406"/>
                <a:gd name="connsiteY36" fmla="*/ 2043752 h 2214406"/>
                <a:gd name="connsiteX37" fmla="*/ 777731 w 2214406"/>
                <a:gd name="connsiteY37" fmla="*/ 2001293 h 2214406"/>
                <a:gd name="connsiteX38" fmla="*/ 662432 w 2214406"/>
                <a:gd name="connsiteY38" fmla="*/ 2128902 h 2214406"/>
                <a:gd name="connsiteX39" fmla="*/ 444773 w 2214406"/>
                <a:gd name="connsiteY39" fmla="*/ 2003236 h 2214406"/>
                <a:gd name="connsiteX40" fmla="*/ 499267 w 2214406"/>
                <a:gd name="connsiteY40" fmla="*/ 1834532 h 2214406"/>
                <a:gd name="connsiteX41" fmla="*/ 393074 w 2214406"/>
                <a:gd name="connsiteY41" fmla="*/ 1725772 h 2214406"/>
                <a:gd name="connsiteX42" fmla="*/ 384640 w 2214406"/>
                <a:gd name="connsiteY42" fmla="*/ 1713600 h 2214406"/>
                <a:gd name="connsiteX43" fmla="*/ 211172 w 2214406"/>
                <a:gd name="connsiteY43" fmla="*/ 1769635 h 2214406"/>
                <a:gd name="connsiteX44" fmla="*/ 85505 w 2214406"/>
                <a:gd name="connsiteY44" fmla="*/ 1551976 h 2214406"/>
                <a:gd name="connsiteX45" fmla="*/ 227776 w 2214406"/>
                <a:gd name="connsiteY45" fmla="*/ 1423431 h 2214406"/>
                <a:gd name="connsiteX46" fmla="*/ 213801 w 2214406"/>
                <a:gd name="connsiteY46" fmla="*/ 1379444 h 2214406"/>
                <a:gd name="connsiteX47" fmla="*/ 192630 w 2214406"/>
                <a:gd name="connsiteY47" fmla="*/ 1274160 h 2214406"/>
                <a:gd name="connsiteX48" fmla="*/ 0 w 2214406"/>
                <a:gd name="connsiteY48" fmla="*/ 1232870 h 2214406"/>
                <a:gd name="connsiteX49" fmla="*/ 0 w 2214406"/>
                <a:gd name="connsiteY49" fmla="*/ 981538 h 2214406"/>
                <a:gd name="connsiteX50" fmla="*/ 204155 w 2214406"/>
                <a:gd name="connsiteY50" fmla="*/ 937776 h 2214406"/>
                <a:gd name="connsiteX51" fmla="*/ 213801 w 2214406"/>
                <a:gd name="connsiteY51" fmla="*/ 894746 h 2214406"/>
                <a:gd name="connsiteX52" fmla="*/ 244591 w 2214406"/>
                <a:gd name="connsiteY52" fmla="*/ 806169 h 2214406"/>
                <a:gd name="connsiteX53" fmla="*/ 85505 w 2214406"/>
                <a:gd name="connsiteY53" fmla="*/ 662433 h 2214406"/>
                <a:gd name="connsiteX54" fmla="*/ 211172 w 2214406"/>
                <a:gd name="connsiteY54" fmla="*/ 444773 h 2214406"/>
                <a:gd name="connsiteX55" fmla="*/ 425725 w 2214406"/>
                <a:gd name="connsiteY55" fmla="*/ 514077 h 2214406"/>
                <a:gd name="connsiteX56" fmla="*/ 472723 w 2214406"/>
                <a:gd name="connsiteY56" fmla="*/ 463365 h 2214406"/>
                <a:gd name="connsiteX57" fmla="*/ 515015 w 2214406"/>
                <a:gd name="connsiteY57" fmla="*/ 428625 h 2214406"/>
                <a:gd name="connsiteX58" fmla="*/ 444773 w 2214406"/>
                <a:gd name="connsiteY58" fmla="*/ 211170 h 2214406"/>
                <a:gd name="connsiteX59" fmla="*/ 662432 w 2214406"/>
                <a:gd name="connsiteY59" fmla="*/ 85505 h 2214406"/>
                <a:gd name="connsiteX60" fmla="*/ 819050 w 2214406"/>
                <a:gd name="connsiteY60" fmla="*/ 258847 h 2214406"/>
                <a:gd name="connsiteX61" fmla="*/ 920691 w 2214406"/>
                <a:gd name="connsiteY61" fmla="*/ 230437 h 2214406"/>
                <a:gd name="connsiteX62" fmla="*/ 932530 w 2214406"/>
                <a:gd name="connsiteY62" fmla="*/ 228631 h 2214406"/>
                <a:gd name="connsiteX63" fmla="*/ 981537 w 2214406"/>
                <a:gd name="connsiteY63" fmla="*/ 0 h 2214406"/>
                <a:gd name="connsiteX64" fmla="*/ 1107202 w 2214406"/>
                <a:gd name="connsiteY64" fmla="*/ 794857 h 2214406"/>
                <a:gd name="connsiteX65" fmla="*/ 794857 w 2214406"/>
                <a:gd name="connsiteY65" fmla="*/ 1107202 h 2214406"/>
                <a:gd name="connsiteX66" fmla="*/ 1107202 w 2214406"/>
                <a:gd name="connsiteY66" fmla="*/ 1419547 h 2214406"/>
                <a:gd name="connsiteX67" fmla="*/ 1419547 w 2214406"/>
                <a:gd name="connsiteY67" fmla="*/ 1107202 h 2214406"/>
                <a:gd name="connsiteX68" fmla="*/ 1107202 w 2214406"/>
                <a:gd name="connsiteY68" fmla="*/ 794857 h 221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214406" h="2214406">
                  <a:moveTo>
                    <a:pt x="981537" y="0"/>
                  </a:moveTo>
                  <a:lnTo>
                    <a:pt x="1232871" y="0"/>
                  </a:lnTo>
                  <a:lnTo>
                    <a:pt x="1281876" y="228631"/>
                  </a:lnTo>
                  <a:lnTo>
                    <a:pt x="1293716" y="230437"/>
                  </a:lnTo>
                  <a:lnTo>
                    <a:pt x="1394090" y="260250"/>
                  </a:lnTo>
                  <a:lnTo>
                    <a:pt x="1551975" y="85505"/>
                  </a:lnTo>
                  <a:lnTo>
                    <a:pt x="1769636" y="211170"/>
                  </a:lnTo>
                  <a:lnTo>
                    <a:pt x="1699686" y="427715"/>
                  </a:lnTo>
                  <a:lnTo>
                    <a:pt x="1712847" y="437311"/>
                  </a:lnTo>
                  <a:cubicBezTo>
                    <a:pt x="1737335" y="458523"/>
                    <a:pt x="1760697" y="480998"/>
                    <a:pt x="1782833" y="504637"/>
                  </a:cubicBezTo>
                  <a:lnTo>
                    <a:pt x="1790342" y="513542"/>
                  </a:lnTo>
                  <a:lnTo>
                    <a:pt x="2003237" y="444773"/>
                  </a:lnTo>
                  <a:lnTo>
                    <a:pt x="2128904" y="662433"/>
                  </a:lnTo>
                  <a:lnTo>
                    <a:pt x="1970289" y="805744"/>
                  </a:lnTo>
                  <a:lnTo>
                    <a:pt x="1983124" y="837588"/>
                  </a:lnTo>
                  <a:lnTo>
                    <a:pt x="2008338" y="937366"/>
                  </a:lnTo>
                  <a:lnTo>
                    <a:pt x="2214406" y="981538"/>
                  </a:lnTo>
                  <a:lnTo>
                    <a:pt x="2214406" y="1232870"/>
                  </a:lnTo>
                  <a:lnTo>
                    <a:pt x="2021395" y="1274242"/>
                  </a:lnTo>
                  <a:lnTo>
                    <a:pt x="2013860" y="1323607"/>
                  </a:lnTo>
                  <a:cubicBezTo>
                    <a:pt x="2008468" y="1349964"/>
                    <a:pt x="2001953" y="1375914"/>
                    <a:pt x="1994371" y="1401404"/>
                  </a:cubicBezTo>
                  <a:lnTo>
                    <a:pt x="1986734" y="1423524"/>
                  </a:lnTo>
                  <a:lnTo>
                    <a:pt x="2128904" y="1551976"/>
                  </a:lnTo>
                  <a:lnTo>
                    <a:pt x="2003237" y="1769635"/>
                  </a:lnTo>
                  <a:lnTo>
                    <a:pt x="1828526" y="1713199"/>
                  </a:lnTo>
                  <a:lnTo>
                    <a:pt x="1806986" y="1742739"/>
                  </a:lnTo>
                  <a:cubicBezTo>
                    <a:pt x="1785775" y="1767227"/>
                    <a:pt x="1763301" y="1790589"/>
                    <a:pt x="1739663" y="1812725"/>
                  </a:cubicBezTo>
                  <a:lnTo>
                    <a:pt x="1714851" y="1833639"/>
                  </a:lnTo>
                  <a:lnTo>
                    <a:pt x="1769636" y="2003236"/>
                  </a:lnTo>
                  <a:lnTo>
                    <a:pt x="1551975" y="2128902"/>
                  </a:lnTo>
                  <a:lnTo>
                    <a:pt x="1436441" y="2001032"/>
                  </a:lnTo>
                  <a:lnTo>
                    <a:pt x="1406710" y="2013017"/>
                  </a:lnTo>
                  <a:lnTo>
                    <a:pt x="1268554" y="2047928"/>
                  </a:lnTo>
                  <a:lnTo>
                    <a:pt x="1232871" y="2214406"/>
                  </a:lnTo>
                  <a:lnTo>
                    <a:pt x="981537" y="2214406"/>
                  </a:lnTo>
                  <a:lnTo>
                    <a:pt x="945778" y="2047580"/>
                  </a:lnTo>
                  <a:lnTo>
                    <a:pt x="920691" y="2043752"/>
                  </a:lnTo>
                  <a:lnTo>
                    <a:pt x="777731" y="2001293"/>
                  </a:lnTo>
                  <a:lnTo>
                    <a:pt x="662432" y="2128902"/>
                  </a:lnTo>
                  <a:lnTo>
                    <a:pt x="444773" y="2003236"/>
                  </a:lnTo>
                  <a:lnTo>
                    <a:pt x="499267" y="1834532"/>
                  </a:lnTo>
                  <a:lnTo>
                    <a:pt x="393074" y="1725772"/>
                  </a:lnTo>
                  <a:lnTo>
                    <a:pt x="384640" y="1713600"/>
                  </a:lnTo>
                  <a:lnTo>
                    <a:pt x="211172" y="1769635"/>
                  </a:lnTo>
                  <a:lnTo>
                    <a:pt x="85505" y="1551976"/>
                  </a:lnTo>
                  <a:lnTo>
                    <a:pt x="227776" y="1423431"/>
                  </a:lnTo>
                  <a:lnTo>
                    <a:pt x="213801" y="1379444"/>
                  </a:lnTo>
                  <a:lnTo>
                    <a:pt x="192630" y="1274160"/>
                  </a:lnTo>
                  <a:lnTo>
                    <a:pt x="0" y="1232870"/>
                  </a:lnTo>
                  <a:lnTo>
                    <a:pt x="0" y="981538"/>
                  </a:lnTo>
                  <a:lnTo>
                    <a:pt x="204155" y="937776"/>
                  </a:lnTo>
                  <a:lnTo>
                    <a:pt x="213801" y="894746"/>
                  </a:lnTo>
                  <a:lnTo>
                    <a:pt x="244591" y="806169"/>
                  </a:lnTo>
                  <a:lnTo>
                    <a:pt x="85505" y="662433"/>
                  </a:lnTo>
                  <a:lnTo>
                    <a:pt x="211172" y="444773"/>
                  </a:lnTo>
                  <a:lnTo>
                    <a:pt x="425725" y="514077"/>
                  </a:lnTo>
                  <a:lnTo>
                    <a:pt x="472723" y="463365"/>
                  </a:lnTo>
                  <a:lnTo>
                    <a:pt x="515015" y="428625"/>
                  </a:lnTo>
                  <a:lnTo>
                    <a:pt x="444773" y="211170"/>
                  </a:lnTo>
                  <a:lnTo>
                    <a:pt x="662432" y="85505"/>
                  </a:lnTo>
                  <a:lnTo>
                    <a:pt x="819050" y="258847"/>
                  </a:lnTo>
                  <a:lnTo>
                    <a:pt x="920691" y="230437"/>
                  </a:lnTo>
                  <a:lnTo>
                    <a:pt x="932530" y="228631"/>
                  </a:lnTo>
                  <a:lnTo>
                    <a:pt x="981537" y="0"/>
                  </a:lnTo>
                  <a:close/>
                  <a:moveTo>
                    <a:pt x="1107202" y="794857"/>
                  </a:moveTo>
                  <a:cubicBezTo>
                    <a:pt x="934699" y="794857"/>
                    <a:pt x="794857" y="934699"/>
                    <a:pt x="794857" y="1107202"/>
                  </a:cubicBezTo>
                  <a:cubicBezTo>
                    <a:pt x="794857" y="1279705"/>
                    <a:pt x="934699" y="1419547"/>
                    <a:pt x="1107202" y="1419547"/>
                  </a:cubicBezTo>
                  <a:cubicBezTo>
                    <a:pt x="1279705" y="1419547"/>
                    <a:pt x="1419547" y="1279705"/>
                    <a:pt x="1419547" y="1107202"/>
                  </a:cubicBezTo>
                  <a:cubicBezTo>
                    <a:pt x="1419547" y="934699"/>
                    <a:pt x="1279705" y="794857"/>
                    <a:pt x="1107202" y="794857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6" name="同心圆 25"/>
            <p:cNvSpPr/>
            <p:nvPr/>
          </p:nvSpPr>
          <p:spPr>
            <a:xfrm>
              <a:off x="5643121" y="4173771"/>
              <a:ext cx="1271145" cy="1271145"/>
            </a:xfrm>
            <a:prstGeom prst="donut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组合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4244269" y="3332378"/>
            <a:ext cx="1228771" cy="1228771"/>
            <a:chOff x="3924779" y="3332378"/>
            <a:chExt cx="1448704" cy="1448704"/>
          </a:xfrm>
        </p:grpSpPr>
        <p:sp>
          <p:nvSpPr>
            <p:cNvPr id="23" name="任意多边形 22"/>
            <p:cNvSpPr/>
            <p:nvPr/>
          </p:nvSpPr>
          <p:spPr>
            <a:xfrm>
              <a:off x="3924779" y="3332378"/>
              <a:ext cx="1448704" cy="1448704"/>
            </a:xfrm>
            <a:custGeom>
              <a:avLst/>
              <a:gdLst>
                <a:gd name="connsiteX0" fmla="*/ 981537 w 2214406"/>
                <a:gd name="connsiteY0" fmla="*/ 0 h 2214406"/>
                <a:gd name="connsiteX1" fmla="*/ 1232871 w 2214406"/>
                <a:gd name="connsiteY1" fmla="*/ 0 h 2214406"/>
                <a:gd name="connsiteX2" fmla="*/ 1281876 w 2214406"/>
                <a:gd name="connsiteY2" fmla="*/ 228631 h 2214406"/>
                <a:gd name="connsiteX3" fmla="*/ 1293716 w 2214406"/>
                <a:gd name="connsiteY3" fmla="*/ 230437 h 2214406"/>
                <a:gd name="connsiteX4" fmla="*/ 1394090 w 2214406"/>
                <a:gd name="connsiteY4" fmla="*/ 260250 h 2214406"/>
                <a:gd name="connsiteX5" fmla="*/ 1551975 w 2214406"/>
                <a:gd name="connsiteY5" fmla="*/ 85505 h 2214406"/>
                <a:gd name="connsiteX6" fmla="*/ 1769636 w 2214406"/>
                <a:gd name="connsiteY6" fmla="*/ 211170 h 2214406"/>
                <a:gd name="connsiteX7" fmla="*/ 1699686 w 2214406"/>
                <a:gd name="connsiteY7" fmla="*/ 427715 h 2214406"/>
                <a:gd name="connsiteX8" fmla="*/ 1712847 w 2214406"/>
                <a:gd name="connsiteY8" fmla="*/ 437311 h 2214406"/>
                <a:gd name="connsiteX9" fmla="*/ 1782833 w 2214406"/>
                <a:gd name="connsiteY9" fmla="*/ 504637 h 2214406"/>
                <a:gd name="connsiteX10" fmla="*/ 1790342 w 2214406"/>
                <a:gd name="connsiteY10" fmla="*/ 513542 h 2214406"/>
                <a:gd name="connsiteX11" fmla="*/ 2003237 w 2214406"/>
                <a:gd name="connsiteY11" fmla="*/ 444773 h 2214406"/>
                <a:gd name="connsiteX12" fmla="*/ 2128904 w 2214406"/>
                <a:gd name="connsiteY12" fmla="*/ 662433 h 2214406"/>
                <a:gd name="connsiteX13" fmla="*/ 1970289 w 2214406"/>
                <a:gd name="connsiteY13" fmla="*/ 805744 h 2214406"/>
                <a:gd name="connsiteX14" fmla="*/ 1983124 w 2214406"/>
                <a:gd name="connsiteY14" fmla="*/ 837588 h 2214406"/>
                <a:gd name="connsiteX15" fmla="*/ 2008338 w 2214406"/>
                <a:gd name="connsiteY15" fmla="*/ 937366 h 2214406"/>
                <a:gd name="connsiteX16" fmla="*/ 2214406 w 2214406"/>
                <a:gd name="connsiteY16" fmla="*/ 981538 h 2214406"/>
                <a:gd name="connsiteX17" fmla="*/ 2214406 w 2214406"/>
                <a:gd name="connsiteY17" fmla="*/ 1232870 h 2214406"/>
                <a:gd name="connsiteX18" fmla="*/ 2021395 w 2214406"/>
                <a:gd name="connsiteY18" fmla="*/ 1274242 h 2214406"/>
                <a:gd name="connsiteX19" fmla="*/ 2013860 w 2214406"/>
                <a:gd name="connsiteY19" fmla="*/ 1323607 h 2214406"/>
                <a:gd name="connsiteX20" fmla="*/ 1994371 w 2214406"/>
                <a:gd name="connsiteY20" fmla="*/ 1401404 h 2214406"/>
                <a:gd name="connsiteX21" fmla="*/ 1986734 w 2214406"/>
                <a:gd name="connsiteY21" fmla="*/ 1423524 h 2214406"/>
                <a:gd name="connsiteX22" fmla="*/ 2128904 w 2214406"/>
                <a:gd name="connsiteY22" fmla="*/ 1551976 h 2214406"/>
                <a:gd name="connsiteX23" fmla="*/ 2003237 w 2214406"/>
                <a:gd name="connsiteY23" fmla="*/ 1769635 h 2214406"/>
                <a:gd name="connsiteX24" fmla="*/ 1828526 w 2214406"/>
                <a:gd name="connsiteY24" fmla="*/ 1713199 h 2214406"/>
                <a:gd name="connsiteX25" fmla="*/ 1806986 w 2214406"/>
                <a:gd name="connsiteY25" fmla="*/ 1742739 h 2214406"/>
                <a:gd name="connsiteX26" fmla="*/ 1739663 w 2214406"/>
                <a:gd name="connsiteY26" fmla="*/ 1812725 h 2214406"/>
                <a:gd name="connsiteX27" fmla="*/ 1714851 w 2214406"/>
                <a:gd name="connsiteY27" fmla="*/ 1833639 h 2214406"/>
                <a:gd name="connsiteX28" fmla="*/ 1769636 w 2214406"/>
                <a:gd name="connsiteY28" fmla="*/ 2003236 h 2214406"/>
                <a:gd name="connsiteX29" fmla="*/ 1551975 w 2214406"/>
                <a:gd name="connsiteY29" fmla="*/ 2128902 h 2214406"/>
                <a:gd name="connsiteX30" fmla="*/ 1436441 w 2214406"/>
                <a:gd name="connsiteY30" fmla="*/ 2001032 h 2214406"/>
                <a:gd name="connsiteX31" fmla="*/ 1406710 w 2214406"/>
                <a:gd name="connsiteY31" fmla="*/ 2013017 h 2214406"/>
                <a:gd name="connsiteX32" fmla="*/ 1268554 w 2214406"/>
                <a:gd name="connsiteY32" fmla="*/ 2047928 h 2214406"/>
                <a:gd name="connsiteX33" fmla="*/ 1232871 w 2214406"/>
                <a:gd name="connsiteY33" fmla="*/ 2214406 h 2214406"/>
                <a:gd name="connsiteX34" fmla="*/ 981537 w 2214406"/>
                <a:gd name="connsiteY34" fmla="*/ 2214406 h 2214406"/>
                <a:gd name="connsiteX35" fmla="*/ 945778 w 2214406"/>
                <a:gd name="connsiteY35" fmla="*/ 2047580 h 2214406"/>
                <a:gd name="connsiteX36" fmla="*/ 920691 w 2214406"/>
                <a:gd name="connsiteY36" fmla="*/ 2043752 h 2214406"/>
                <a:gd name="connsiteX37" fmla="*/ 777731 w 2214406"/>
                <a:gd name="connsiteY37" fmla="*/ 2001293 h 2214406"/>
                <a:gd name="connsiteX38" fmla="*/ 662432 w 2214406"/>
                <a:gd name="connsiteY38" fmla="*/ 2128902 h 2214406"/>
                <a:gd name="connsiteX39" fmla="*/ 444773 w 2214406"/>
                <a:gd name="connsiteY39" fmla="*/ 2003236 h 2214406"/>
                <a:gd name="connsiteX40" fmla="*/ 499267 w 2214406"/>
                <a:gd name="connsiteY40" fmla="*/ 1834532 h 2214406"/>
                <a:gd name="connsiteX41" fmla="*/ 393074 w 2214406"/>
                <a:gd name="connsiteY41" fmla="*/ 1725772 h 2214406"/>
                <a:gd name="connsiteX42" fmla="*/ 384640 w 2214406"/>
                <a:gd name="connsiteY42" fmla="*/ 1713600 h 2214406"/>
                <a:gd name="connsiteX43" fmla="*/ 211172 w 2214406"/>
                <a:gd name="connsiteY43" fmla="*/ 1769635 h 2214406"/>
                <a:gd name="connsiteX44" fmla="*/ 85505 w 2214406"/>
                <a:gd name="connsiteY44" fmla="*/ 1551976 h 2214406"/>
                <a:gd name="connsiteX45" fmla="*/ 227776 w 2214406"/>
                <a:gd name="connsiteY45" fmla="*/ 1423431 h 2214406"/>
                <a:gd name="connsiteX46" fmla="*/ 213801 w 2214406"/>
                <a:gd name="connsiteY46" fmla="*/ 1379444 h 2214406"/>
                <a:gd name="connsiteX47" fmla="*/ 192630 w 2214406"/>
                <a:gd name="connsiteY47" fmla="*/ 1274160 h 2214406"/>
                <a:gd name="connsiteX48" fmla="*/ 0 w 2214406"/>
                <a:gd name="connsiteY48" fmla="*/ 1232870 h 2214406"/>
                <a:gd name="connsiteX49" fmla="*/ 0 w 2214406"/>
                <a:gd name="connsiteY49" fmla="*/ 981538 h 2214406"/>
                <a:gd name="connsiteX50" fmla="*/ 204155 w 2214406"/>
                <a:gd name="connsiteY50" fmla="*/ 937776 h 2214406"/>
                <a:gd name="connsiteX51" fmla="*/ 213801 w 2214406"/>
                <a:gd name="connsiteY51" fmla="*/ 894746 h 2214406"/>
                <a:gd name="connsiteX52" fmla="*/ 244591 w 2214406"/>
                <a:gd name="connsiteY52" fmla="*/ 806169 h 2214406"/>
                <a:gd name="connsiteX53" fmla="*/ 85505 w 2214406"/>
                <a:gd name="connsiteY53" fmla="*/ 662433 h 2214406"/>
                <a:gd name="connsiteX54" fmla="*/ 211172 w 2214406"/>
                <a:gd name="connsiteY54" fmla="*/ 444773 h 2214406"/>
                <a:gd name="connsiteX55" fmla="*/ 425725 w 2214406"/>
                <a:gd name="connsiteY55" fmla="*/ 514077 h 2214406"/>
                <a:gd name="connsiteX56" fmla="*/ 472723 w 2214406"/>
                <a:gd name="connsiteY56" fmla="*/ 463365 h 2214406"/>
                <a:gd name="connsiteX57" fmla="*/ 515015 w 2214406"/>
                <a:gd name="connsiteY57" fmla="*/ 428625 h 2214406"/>
                <a:gd name="connsiteX58" fmla="*/ 444773 w 2214406"/>
                <a:gd name="connsiteY58" fmla="*/ 211170 h 2214406"/>
                <a:gd name="connsiteX59" fmla="*/ 662432 w 2214406"/>
                <a:gd name="connsiteY59" fmla="*/ 85505 h 2214406"/>
                <a:gd name="connsiteX60" fmla="*/ 819050 w 2214406"/>
                <a:gd name="connsiteY60" fmla="*/ 258847 h 2214406"/>
                <a:gd name="connsiteX61" fmla="*/ 920691 w 2214406"/>
                <a:gd name="connsiteY61" fmla="*/ 230437 h 2214406"/>
                <a:gd name="connsiteX62" fmla="*/ 932530 w 2214406"/>
                <a:gd name="connsiteY62" fmla="*/ 228631 h 2214406"/>
                <a:gd name="connsiteX63" fmla="*/ 981537 w 2214406"/>
                <a:gd name="connsiteY63" fmla="*/ 0 h 2214406"/>
                <a:gd name="connsiteX64" fmla="*/ 1107202 w 2214406"/>
                <a:gd name="connsiteY64" fmla="*/ 794857 h 2214406"/>
                <a:gd name="connsiteX65" fmla="*/ 794857 w 2214406"/>
                <a:gd name="connsiteY65" fmla="*/ 1107202 h 2214406"/>
                <a:gd name="connsiteX66" fmla="*/ 1107202 w 2214406"/>
                <a:gd name="connsiteY66" fmla="*/ 1419547 h 2214406"/>
                <a:gd name="connsiteX67" fmla="*/ 1419547 w 2214406"/>
                <a:gd name="connsiteY67" fmla="*/ 1107202 h 2214406"/>
                <a:gd name="connsiteX68" fmla="*/ 1107202 w 2214406"/>
                <a:gd name="connsiteY68" fmla="*/ 794857 h 221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214406" h="2214406">
                  <a:moveTo>
                    <a:pt x="981537" y="0"/>
                  </a:moveTo>
                  <a:lnTo>
                    <a:pt x="1232871" y="0"/>
                  </a:lnTo>
                  <a:lnTo>
                    <a:pt x="1281876" y="228631"/>
                  </a:lnTo>
                  <a:lnTo>
                    <a:pt x="1293716" y="230437"/>
                  </a:lnTo>
                  <a:lnTo>
                    <a:pt x="1394090" y="260250"/>
                  </a:lnTo>
                  <a:lnTo>
                    <a:pt x="1551975" y="85505"/>
                  </a:lnTo>
                  <a:lnTo>
                    <a:pt x="1769636" y="211170"/>
                  </a:lnTo>
                  <a:lnTo>
                    <a:pt x="1699686" y="427715"/>
                  </a:lnTo>
                  <a:lnTo>
                    <a:pt x="1712847" y="437311"/>
                  </a:lnTo>
                  <a:cubicBezTo>
                    <a:pt x="1737335" y="458523"/>
                    <a:pt x="1760697" y="480998"/>
                    <a:pt x="1782833" y="504637"/>
                  </a:cubicBezTo>
                  <a:lnTo>
                    <a:pt x="1790342" y="513542"/>
                  </a:lnTo>
                  <a:lnTo>
                    <a:pt x="2003237" y="444773"/>
                  </a:lnTo>
                  <a:lnTo>
                    <a:pt x="2128904" y="662433"/>
                  </a:lnTo>
                  <a:lnTo>
                    <a:pt x="1970289" y="805744"/>
                  </a:lnTo>
                  <a:lnTo>
                    <a:pt x="1983124" y="837588"/>
                  </a:lnTo>
                  <a:lnTo>
                    <a:pt x="2008338" y="937366"/>
                  </a:lnTo>
                  <a:lnTo>
                    <a:pt x="2214406" y="981538"/>
                  </a:lnTo>
                  <a:lnTo>
                    <a:pt x="2214406" y="1232870"/>
                  </a:lnTo>
                  <a:lnTo>
                    <a:pt x="2021395" y="1274242"/>
                  </a:lnTo>
                  <a:lnTo>
                    <a:pt x="2013860" y="1323607"/>
                  </a:lnTo>
                  <a:cubicBezTo>
                    <a:pt x="2008468" y="1349964"/>
                    <a:pt x="2001953" y="1375914"/>
                    <a:pt x="1994371" y="1401404"/>
                  </a:cubicBezTo>
                  <a:lnTo>
                    <a:pt x="1986734" y="1423524"/>
                  </a:lnTo>
                  <a:lnTo>
                    <a:pt x="2128904" y="1551976"/>
                  </a:lnTo>
                  <a:lnTo>
                    <a:pt x="2003237" y="1769635"/>
                  </a:lnTo>
                  <a:lnTo>
                    <a:pt x="1828526" y="1713199"/>
                  </a:lnTo>
                  <a:lnTo>
                    <a:pt x="1806986" y="1742739"/>
                  </a:lnTo>
                  <a:cubicBezTo>
                    <a:pt x="1785775" y="1767227"/>
                    <a:pt x="1763301" y="1790589"/>
                    <a:pt x="1739663" y="1812725"/>
                  </a:cubicBezTo>
                  <a:lnTo>
                    <a:pt x="1714851" y="1833639"/>
                  </a:lnTo>
                  <a:lnTo>
                    <a:pt x="1769636" y="2003236"/>
                  </a:lnTo>
                  <a:lnTo>
                    <a:pt x="1551975" y="2128902"/>
                  </a:lnTo>
                  <a:lnTo>
                    <a:pt x="1436441" y="2001032"/>
                  </a:lnTo>
                  <a:lnTo>
                    <a:pt x="1406710" y="2013017"/>
                  </a:lnTo>
                  <a:lnTo>
                    <a:pt x="1268554" y="2047928"/>
                  </a:lnTo>
                  <a:lnTo>
                    <a:pt x="1232871" y="2214406"/>
                  </a:lnTo>
                  <a:lnTo>
                    <a:pt x="981537" y="2214406"/>
                  </a:lnTo>
                  <a:lnTo>
                    <a:pt x="945778" y="2047580"/>
                  </a:lnTo>
                  <a:lnTo>
                    <a:pt x="920691" y="2043752"/>
                  </a:lnTo>
                  <a:lnTo>
                    <a:pt x="777731" y="2001293"/>
                  </a:lnTo>
                  <a:lnTo>
                    <a:pt x="662432" y="2128902"/>
                  </a:lnTo>
                  <a:lnTo>
                    <a:pt x="444773" y="2003236"/>
                  </a:lnTo>
                  <a:lnTo>
                    <a:pt x="499267" y="1834532"/>
                  </a:lnTo>
                  <a:lnTo>
                    <a:pt x="393074" y="1725772"/>
                  </a:lnTo>
                  <a:lnTo>
                    <a:pt x="384640" y="1713600"/>
                  </a:lnTo>
                  <a:lnTo>
                    <a:pt x="211172" y="1769635"/>
                  </a:lnTo>
                  <a:lnTo>
                    <a:pt x="85505" y="1551976"/>
                  </a:lnTo>
                  <a:lnTo>
                    <a:pt x="227776" y="1423431"/>
                  </a:lnTo>
                  <a:lnTo>
                    <a:pt x="213801" y="1379444"/>
                  </a:lnTo>
                  <a:lnTo>
                    <a:pt x="192630" y="1274160"/>
                  </a:lnTo>
                  <a:lnTo>
                    <a:pt x="0" y="1232870"/>
                  </a:lnTo>
                  <a:lnTo>
                    <a:pt x="0" y="981538"/>
                  </a:lnTo>
                  <a:lnTo>
                    <a:pt x="204155" y="937776"/>
                  </a:lnTo>
                  <a:lnTo>
                    <a:pt x="213801" y="894746"/>
                  </a:lnTo>
                  <a:lnTo>
                    <a:pt x="244591" y="806169"/>
                  </a:lnTo>
                  <a:lnTo>
                    <a:pt x="85505" y="662433"/>
                  </a:lnTo>
                  <a:lnTo>
                    <a:pt x="211172" y="444773"/>
                  </a:lnTo>
                  <a:lnTo>
                    <a:pt x="425725" y="514077"/>
                  </a:lnTo>
                  <a:lnTo>
                    <a:pt x="472723" y="463365"/>
                  </a:lnTo>
                  <a:lnTo>
                    <a:pt x="515015" y="428625"/>
                  </a:lnTo>
                  <a:lnTo>
                    <a:pt x="444773" y="211170"/>
                  </a:lnTo>
                  <a:lnTo>
                    <a:pt x="662432" y="85505"/>
                  </a:lnTo>
                  <a:lnTo>
                    <a:pt x="819050" y="258847"/>
                  </a:lnTo>
                  <a:lnTo>
                    <a:pt x="920691" y="230437"/>
                  </a:lnTo>
                  <a:lnTo>
                    <a:pt x="932530" y="228631"/>
                  </a:lnTo>
                  <a:lnTo>
                    <a:pt x="981537" y="0"/>
                  </a:lnTo>
                  <a:close/>
                  <a:moveTo>
                    <a:pt x="1107202" y="794857"/>
                  </a:moveTo>
                  <a:cubicBezTo>
                    <a:pt x="934699" y="794857"/>
                    <a:pt x="794857" y="934699"/>
                    <a:pt x="794857" y="1107202"/>
                  </a:cubicBezTo>
                  <a:cubicBezTo>
                    <a:pt x="794857" y="1279705"/>
                    <a:pt x="934699" y="1419547"/>
                    <a:pt x="1107202" y="1419547"/>
                  </a:cubicBezTo>
                  <a:cubicBezTo>
                    <a:pt x="1279705" y="1419547"/>
                    <a:pt x="1419547" y="1279705"/>
                    <a:pt x="1419547" y="1107202"/>
                  </a:cubicBezTo>
                  <a:cubicBezTo>
                    <a:pt x="1419547" y="934699"/>
                    <a:pt x="1279705" y="794857"/>
                    <a:pt x="1107202" y="794857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同心圆 23"/>
            <p:cNvSpPr/>
            <p:nvPr/>
          </p:nvSpPr>
          <p:spPr>
            <a:xfrm>
              <a:off x="4130256" y="3537855"/>
              <a:ext cx="1037750" cy="1037750"/>
            </a:xfrm>
            <a:prstGeom prst="donut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895656" y="1845463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1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895656" y="4688676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2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004888" y="1845463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9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004888" y="4688676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0" name="任意多边形 3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3683220" y="2493501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任意多边形 4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7356759" y="2493500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任意多边形 4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3744008" y="5087368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任意多边形 4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7417545" y="5087367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92217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875E-6 0.06481 L 1.875E-6 4.44444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875E-6 -0.08311 L 1.875E-6 3.7037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95833E-6 -0.08311 L 3.95833E-6 3.703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08333E-7 0.06481 L -2.08333E-7 4.44444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6133 0.06389 L 2.29167E-6 -2.96296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0" y="-319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179 -0.11574 L 3.95833E-6 -1.48148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578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013 0.05556 L 3.95833E-6 -3.7037E-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3" y="-2778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711 0.11482 L 3.75E-6 -2.96296E-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2" y="-574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animBg="1"/>
      <p:bldP spid="6" grpId="1" animBg="1"/>
      <p:bldP spid="20" grpId="0"/>
      <p:bldP spid="21" grpId="0"/>
      <p:bldP spid="22" grpId="0"/>
      <p:bldP spid="39" grpId="0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 HERE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" name="组合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1530516" y="2035844"/>
            <a:ext cx="1409701" cy="1409701"/>
            <a:chOff x="6498772" y="3074931"/>
            <a:chExt cx="1409701" cy="1409701"/>
          </a:xfrm>
        </p:grpSpPr>
        <p:sp>
          <p:nvSpPr>
            <p:cNvPr id="7" name="Oval 3"/>
            <p:cNvSpPr/>
            <p:nvPr/>
          </p:nvSpPr>
          <p:spPr>
            <a:xfrm>
              <a:off x="6498772" y="3074931"/>
              <a:ext cx="1409701" cy="1409701"/>
            </a:xfrm>
            <a:prstGeom prst="ellipse">
              <a:avLst/>
            </a:prstGeom>
            <a:noFill/>
            <a:ln w="38100">
              <a:solidFill>
                <a:srgbClr val="CC6F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Helvetica" panose="020B0604020202020204" pitchFamily="34" charset="0"/>
                  <a:ea typeface="Roboto" panose="02000000000000000000" pitchFamily="2" charset="0"/>
                  <a:cs typeface="Helvetica" panose="020B0604020202020204" pitchFamily="34" charset="0"/>
                </a:rPr>
                <a:t>85%</a:t>
              </a:r>
            </a:p>
            <a:p>
              <a:pPr algn="ctr"/>
              <a:r>
                <a:rPr lang="en-US" sz="900" dirty="0">
                  <a:solidFill>
                    <a:prstClr val="white"/>
                  </a:solidFill>
                  <a:latin typeface="Helvetica" panose="020B0604020202020204" pitchFamily="34" charset="0"/>
                  <a:ea typeface="Roboto" panose="02000000000000000000" pitchFamily="2" charset="0"/>
                  <a:cs typeface="Helvetica" panose="020B0604020202020204" pitchFamily="34" charset="0"/>
                </a:rPr>
                <a:t>Option 01</a:t>
              </a:r>
            </a:p>
          </p:txBody>
        </p:sp>
        <p:sp>
          <p:nvSpPr>
            <p:cNvPr id="8" name="Arc 16"/>
            <p:cNvSpPr/>
            <p:nvPr/>
          </p:nvSpPr>
          <p:spPr>
            <a:xfrm>
              <a:off x="6498772" y="3074931"/>
              <a:ext cx="1409701" cy="1409701"/>
            </a:xfrm>
            <a:prstGeom prst="arc">
              <a:avLst>
                <a:gd name="adj1" fmla="val 16200000"/>
                <a:gd name="adj2" fmla="val 10611064"/>
              </a:avLst>
            </a:prstGeom>
            <a:noFill/>
            <a:ln w="38100">
              <a:solidFill>
                <a:srgbClr val="F0C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9" name="组合 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6521448" y="2035844"/>
            <a:ext cx="1409701" cy="1409701"/>
            <a:chOff x="9699171" y="3074931"/>
            <a:chExt cx="1409701" cy="1409701"/>
          </a:xfrm>
        </p:grpSpPr>
        <p:sp>
          <p:nvSpPr>
            <p:cNvPr id="10" name="Oval 18"/>
            <p:cNvSpPr/>
            <p:nvPr/>
          </p:nvSpPr>
          <p:spPr>
            <a:xfrm>
              <a:off x="9699171" y="3074931"/>
              <a:ext cx="1409701" cy="1409701"/>
            </a:xfrm>
            <a:prstGeom prst="ellipse">
              <a:avLst/>
            </a:prstGeom>
            <a:noFill/>
            <a:ln w="38100">
              <a:solidFill>
                <a:srgbClr val="CC6F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Helvetica" panose="020B0604020202020204" pitchFamily="34" charset="0"/>
                  <a:ea typeface="Roboto" panose="02000000000000000000" pitchFamily="2" charset="0"/>
                  <a:cs typeface="Helvetica" panose="020B0604020202020204" pitchFamily="34" charset="0"/>
                </a:rPr>
                <a:t>90%</a:t>
              </a:r>
            </a:p>
            <a:p>
              <a:pPr algn="ctr"/>
              <a:r>
                <a:rPr lang="en-US" altLang="zh-CN" sz="900" dirty="0">
                  <a:solidFill>
                    <a:prstClr val="white"/>
                  </a:solidFill>
                  <a:latin typeface="Helvetica" panose="020B0604020202020204" pitchFamily="34" charset="0"/>
                  <a:ea typeface="Roboto" panose="02000000000000000000" pitchFamily="2" charset="0"/>
                  <a:cs typeface="Helvetica" panose="020B0604020202020204" pitchFamily="34" charset="0"/>
                </a:rPr>
                <a:t>Option 03</a:t>
              </a:r>
            </a:p>
          </p:txBody>
        </p:sp>
        <p:sp>
          <p:nvSpPr>
            <p:cNvPr id="11" name="Arc 19"/>
            <p:cNvSpPr/>
            <p:nvPr/>
          </p:nvSpPr>
          <p:spPr>
            <a:xfrm>
              <a:off x="9699171" y="3074931"/>
              <a:ext cx="1409701" cy="1409701"/>
            </a:xfrm>
            <a:prstGeom prst="arc">
              <a:avLst>
                <a:gd name="adj1" fmla="val 16200000"/>
                <a:gd name="adj2" fmla="val 14824012"/>
              </a:avLst>
            </a:prstGeom>
            <a:noFill/>
            <a:ln w="38100">
              <a:solidFill>
                <a:srgbClr val="F0C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2" name="组合 1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4025983" y="3445541"/>
            <a:ext cx="1409701" cy="1409701"/>
            <a:chOff x="8098971" y="3074930"/>
            <a:chExt cx="1409701" cy="1409701"/>
          </a:xfrm>
        </p:grpSpPr>
        <p:sp>
          <p:nvSpPr>
            <p:cNvPr id="13" name="Oval 24"/>
            <p:cNvSpPr/>
            <p:nvPr/>
          </p:nvSpPr>
          <p:spPr>
            <a:xfrm>
              <a:off x="8098971" y="3074930"/>
              <a:ext cx="1409701" cy="1409701"/>
            </a:xfrm>
            <a:prstGeom prst="ellipse">
              <a:avLst/>
            </a:prstGeom>
            <a:noFill/>
            <a:ln w="38100">
              <a:solidFill>
                <a:srgbClr val="CC6F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Helvetica" panose="020B0604020202020204" pitchFamily="34" charset="0"/>
                  <a:ea typeface="Roboto" panose="02000000000000000000" pitchFamily="2" charset="0"/>
                  <a:cs typeface="Helvetica" panose="020B0604020202020204" pitchFamily="34" charset="0"/>
                </a:rPr>
                <a:t>15%</a:t>
              </a:r>
            </a:p>
            <a:p>
              <a:pPr algn="ctr"/>
              <a:r>
                <a:rPr lang="en-US" altLang="zh-CN" sz="900" dirty="0">
                  <a:solidFill>
                    <a:prstClr val="white"/>
                  </a:solidFill>
                  <a:latin typeface="Helvetica" panose="020B0604020202020204" pitchFamily="34" charset="0"/>
                  <a:ea typeface="Roboto" panose="02000000000000000000" pitchFamily="2" charset="0"/>
                  <a:cs typeface="Helvetica" panose="020B0604020202020204" pitchFamily="34" charset="0"/>
                </a:rPr>
                <a:t>Option 02</a:t>
              </a:r>
            </a:p>
          </p:txBody>
        </p:sp>
        <p:sp>
          <p:nvSpPr>
            <p:cNvPr id="14" name="Arc 25"/>
            <p:cNvSpPr/>
            <p:nvPr/>
          </p:nvSpPr>
          <p:spPr>
            <a:xfrm>
              <a:off x="8098971" y="3074930"/>
              <a:ext cx="1409701" cy="1409701"/>
            </a:xfrm>
            <a:prstGeom prst="arc">
              <a:avLst>
                <a:gd name="adj1" fmla="val 16200000"/>
                <a:gd name="adj2" fmla="val 20328153"/>
              </a:avLst>
            </a:prstGeom>
            <a:noFill/>
            <a:ln w="38100">
              <a:solidFill>
                <a:srgbClr val="F0C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5" name="组合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9016912" y="3445541"/>
            <a:ext cx="1409701" cy="1409701"/>
            <a:chOff x="9699171" y="3074931"/>
            <a:chExt cx="1409701" cy="1409701"/>
          </a:xfrm>
        </p:grpSpPr>
        <p:sp>
          <p:nvSpPr>
            <p:cNvPr id="16" name="Oval 18"/>
            <p:cNvSpPr/>
            <p:nvPr/>
          </p:nvSpPr>
          <p:spPr>
            <a:xfrm>
              <a:off x="9699171" y="3074931"/>
              <a:ext cx="1409701" cy="1409701"/>
            </a:xfrm>
            <a:prstGeom prst="ellipse">
              <a:avLst/>
            </a:prstGeom>
            <a:noFill/>
            <a:ln w="38100">
              <a:solidFill>
                <a:srgbClr val="CC6F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Helvetica" panose="020B0604020202020204" pitchFamily="34" charset="0"/>
                  <a:ea typeface="Roboto" panose="02000000000000000000" pitchFamily="2" charset="0"/>
                  <a:cs typeface="Helvetica" panose="020B0604020202020204" pitchFamily="34" charset="0"/>
                </a:rPr>
                <a:t>95%</a:t>
              </a:r>
            </a:p>
            <a:p>
              <a:pPr algn="ctr"/>
              <a:r>
                <a:rPr lang="en-US" altLang="zh-CN" sz="900" dirty="0">
                  <a:solidFill>
                    <a:prstClr val="white"/>
                  </a:solidFill>
                  <a:latin typeface="Helvetica" panose="020B0604020202020204" pitchFamily="34" charset="0"/>
                  <a:ea typeface="Roboto" panose="02000000000000000000" pitchFamily="2" charset="0"/>
                  <a:cs typeface="Helvetica" panose="020B0604020202020204" pitchFamily="34" charset="0"/>
                </a:rPr>
                <a:t>Option 03</a:t>
              </a:r>
            </a:p>
          </p:txBody>
        </p:sp>
        <p:sp>
          <p:nvSpPr>
            <p:cNvPr id="17" name="Arc 19"/>
            <p:cNvSpPr/>
            <p:nvPr/>
          </p:nvSpPr>
          <p:spPr>
            <a:xfrm>
              <a:off x="9699171" y="3074931"/>
              <a:ext cx="1409701" cy="1409701"/>
            </a:xfrm>
            <a:prstGeom prst="arc">
              <a:avLst>
                <a:gd name="adj1" fmla="val 16200000"/>
                <a:gd name="adj2" fmla="val 14824012"/>
              </a:avLst>
            </a:prstGeom>
            <a:noFill/>
            <a:ln w="38100">
              <a:solidFill>
                <a:srgbClr val="F0C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8" name="组合 1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1105846" y="4338365"/>
            <a:ext cx="2221415" cy="952566"/>
            <a:chOff x="2317117" y="2062784"/>
            <a:chExt cx="3997789" cy="952566"/>
          </a:xfrm>
        </p:grpSpPr>
        <p:sp>
          <p:nvSpPr>
            <p:cNvPr id="19" name="矩形 18"/>
            <p:cNvSpPr/>
            <p:nvPr/>
          </p:nvSpPr>
          <p:spPr>
            <a:xfrm>
              <a:off x="3090348" y="2062784"/>
              <a:ext cx="24513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EAB236"/>
                  </a:solidFill>
                  <a:latin typeface="Helvetica" panose="020B0604020202020204" pitchFamily="34" charset="0"/>
                </a:rPr>
                <a:t>Your Title Here</a:t>
              </a:r>
              <a:endParaRPr lang="zh-CN" altLang="en-US" sz="1400" dirty="0">
                <a:solidFill>
                  <a:srgbClr val="EAB236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317117" y="2415186"/>
              <a:ext cx="3997789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 before economically sound meta-services. </a:t>
              </a:r>
              <a:endParaRPr lang="zh-CN" altLang="en-US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组合 2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3586259" y="1922497"/>
            <a:ext cx="2221415" cy="952566"/>
            <a:chOff x="2317117" y="2062784"/>
            <a:chExt cx="3997789" cy="952566"/>
          </a:xfrm>
        </p:grpSpPr>
        <p:sp>
          <p:nvSpPr>
            <p:cNvPr id="22" name="矩形 21"/>
            <p:cNvSpPr/>
            <p:nvPr/>
          </p:nvSpPr>
          <p:spPr>
            <a:xfrm>
              <a:off x="3090348" y="2062784"/>
              <a:ext cx="24513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EAB236"/>
                  </a:solidFill>
                  <a:latin typeface="Helvetica" panose="020B0604020202020204" pitchFamily="34" charset="0"/>
                </a:rPr>
                <a:t>Your Title Here</a:t>
              </a:r>
              <a:endParaRPr lang="zh-CN" altLang="en-US" sz="1400" dirty="0">
                <a:solidFill>
                  <a:srgbClr val="EAB236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317117" y="2415186"/>
              <a:ext cx="3997789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 before economically sound meta-services. </a:t>
              </a:r>
              <a:endParaRPr lang="zh-CN" altLang="en-US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组合 2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6134407" y="4338365"/>
            <a:ext cx="2221415" cy="952566"/>
            <a:chOff x="2317117" y="2062784"/>
            <a:chExt cx="3997789" cy="952566"/>
          </a:xfrm>
        </p:grpSpPr>
        <p:sp>
          <p:nvSpPr>
            <p:cNvPr id="25" name="矩形 24"/>
            <p:cNvSpPr/>
            <p:nvPr/>
          </p:nvSpPr>
          <p:spPr>
            <a:xfrm>
              <a:off x="3090348" y="2062784"/>
              <a:ext cx="24513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EAB236"/>
                  </a:solidFill>
                  <a:latin typeface="Helvetica" panose="020B0604020202020204" pitchFamily="34" charset="0"/>
                </a:rPr>
                <a:t>Your Title Here</a:t>
              </a:r>
              <a:endParaRPr lang="zh-CN" altLang="en-US" sz="1400" dirty="0">
                <a:solidFill>
                  <a:srgbClr val="EAB236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317117" y="2415186"/>
              <a:ext cx="3997789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 before economically sound meta-services. </a:t>
              </a:r>
              <a:endParaRPr lang="zh-CN" altLang="en-US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组合 2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8611055" y="1922497"/>
            <a:ext cx="2221415" cy="952566"/>
            <a:chOff x="2317117" y="2062784"/>
            <a:chExt cx="3997789" cy="952566"/>
          </a:xfrm>
        </p:grpSpPr>
        <p:sp>
          <p:nvSpPr>
            <p:cNvPr id="28" name="矩形 27"/>
            <p:cNvSpPr/>
            <p:nvPr/>
          </p:nvSpPr>
          <p:spPr>
            <a:xfrm>
              <a:off x="3090348" y="2062784"/>
              <a:ext cx="24513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EAB236"/>
                  </a:solidFill>
                  <a:latin typeface="Helvetica" panose="020B0604020202020204" pitchFamily="34" charset="0"/>
                </a:rPr>
                <a:t>Your Title Here</a:t>
              </a:r>
              <a:endParaRPr lang="zh-CN" altLang="en-US" sz="1400" dirty="0">
                <a:solidFill>
                  <a:srgbClr val="EAB236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317117" y="2415186"/>
              <a:ext cx="3997789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 before economically sound meta-services. </a:t>
              </a:r>
              <a:endParaRPr lang="zh-CN" altLang="en-US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30" name="任意多边形 2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713680" y="2765124"/>
            <a:ext cx="1021021" cy="15433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任意多边形 3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5763000" y="2765124"/>
            <a:ext cx="1021021" cy="15433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任意多边形 3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3156462" y="4058461"/>
            <a:ext cx="1021021" cy="15433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任意多边形 3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8205782" y="4058461"/>
            <a:ext cx="1021021" cy="15433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09684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0.13195 L -6.25E-7 -1.85185E-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597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0.13195 L -6.25E-7 -1.85185E-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597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75E-6 -0.15255 L -3.75E-6 7.40741E-7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16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75E-6 -0.15255 L -3.75E-6 7.40741E-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animBg="1"/>
      <p:bldP spid="6" grpId="1" animBg="1"/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 HERE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4379659" y="2212102"/>
            <a:ext cx="3267992" cy="3305831"/>
            <a:chOff x="4379658" y="2212100"/>
            <a:chExt cx="3267992" cy="3305831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5725641" y="2216149"/>
              <a:ext cx="1913128" cy="1652124"/>
            </a:xfrm>
            <a:custGeom>
              <a:avLst/>
              <a:gdLst>
                <a:gd name="T0" fmla="*/ 305 w 1888"/>
                <a:gd name="T1" fmla="*/ 1630 h 1630"/>
                <a:gd name="T2" fmla="*/ 901 w 1888"/>
                <a:gd name="T3" fmla="*/ 1344 h 1630"/>
                <a:gd name="T4" fmla="*/ 721 w 1888"/>
                <a:gd name="T5" fmla="*/ 1253 h 1630"/>
                <a:gd name="T6" fmla="*/ 1182 w 1888"/>
                <a:gd name="T7" fmla="*/ 772 h 1630"/>
                <a:gd name="T8" fmla="*/ 1834 w 1888"/>
                <a:gd name="T9" fmla="*/ 635 h 1630"/>
                <a:gd name="T10" fmla="*/ 1888 w 1888"/>
                <a:gd name="T11" fmla="*/ 32 h 1630"/>
                <a:gd name="T12" fmla="*/ 888 w 1888"/>
                <a:gd name="T13" fmla="*/ 244 h 1630"/>
                <a:gd name="T14" fmla="*/ 180 w 1888"/>
                <a:gd name="T15" fmla="*/ 982 h 1630"/>
                <a:gd name="T16" fmla="*/ 0 w 1888"/>
                <a:gd name="T17" fmla="*/ 892 h 1630"/>
                <a:gd name="T18" fmla="*/ 305 w 1888"/>
                <a:gd name="T19" fmla="*/ 163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8" h="1630">
                  <a:moveTo>
                    <a:pt x="305" y="1630"/>
                  </a:moveTo>
                  <a:cubicBezTo>
                    <a:pt x="489" y="1467"/>
                    <a:pt x="699" y="1371"/>
                    <a:pt x="901" y="1344"/>
                  </a:cubicBezTo>
                  <a:cubicBezTo>
                    <a:pt x="721" y="1253"/>
                    <a:pt x="721" y="1253"/>
                    <a:pt x="721" y="1253"/>
                  </a:cubicBezTo>
                  <a:cubicBezTo>
                    <a:pt x="822" y="1052"/>
                    <a:pt x="985" y="882"/>
                    <a:pt x="1182" y="772"/>
                  </a:cubicBezTo>
                  <a:cubicBezTo>
                    <a:pt x="1379" y="662"/>
                    <a:pt x="1608" y="614"/>
                    <a:pt x="1834" y="635"/>
                  </a:cubicBezTo>
                  <a:cubicBezTo>
                    <a:pt x="1888" y="32"/>
                    <a:pt x="1888" y="32"/>
                    <a:pt x="1888" y="32"/>
                  </a:cubicBezTo>
                  <a:cubicBezTo>
                    <a:pt x="1545" y="0"/>
                    <a:pt x="1189" y="75"/>
                    <a:pt x="888" y="244"/>
                  </a:cubicBezTo>
                  <a:cubicBezTo>
                    <a:pt x="585" y="412"/>
                    <a:pt x="336" y="672"/>
                    <a:pt x="180" y="982"/>
                  </a:cubicBezTo>
                  <a:cubicBezTo>
                    <a:pt x="0" y="892"/>
                    <a:pt x="0" y="892"/>
                    <a:pt x="0" y="892"/>
                  </a:cubicBezTo>
                  <a:cubicBezTo>
                    <a:pt x="42" y="1184"/>
                    <a:pt x="154" y="1437"/>
                    <a:pt x="305" y="163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4379658" y="2227442"/>
              <a:ext cx="1652123" cy="1913129"/>
            </a:xfrm>
            <a:custGeom>
              <a:avLst/>
              <a:gdLst>
                <a:gd name="T0" fmla="*/ 1630 w 1630"/>
                <a:gd name="T1" fmla="*/ 1583 h 1888"/>
                <a:gd name="T2" fmla="*/ 1344 w 1630"/>
                <a:gd name="T3" fmla="*/ 987 h 1888"/>
                <a:gd name="T4" fmla="*/ 1253 w 1630"/>
                <a:gd name="T5" fmla="*/ 1167 h 1888"/>
                <a:gd name="T6" fmla="*/ 772 w 1630"/>
                <a:gd name="T7" fmla="*/ 706 h 1888"/>
                <a:gd name="T8" fmla="*/ 635 w 1630"/>
                <a:gd name="T9" fmla="*/ 55 h 1888"/>
                <a:gd name="T10" fmla="*/ 32 w 1630"/>
                <a:gd name="T11" fmla="*/ 0 h 1888"/>
                <a:gd name="T12" fmla="*/ 244 w 1630"/>
                <a:gd name="T13" fmla="*/ 1000 h 1888"/>
                <a:gd name="T14" fmla="*/ 982 w 1630"/>
                <a:gd name="T15" fmla="*/ 1708 h 1888"/>
                <a:gd name="T16" fmla="*/ 892 w 1630"/>
                <a:gd name="T17" fmla="*/ 1888 h 1888"/>
                <a:gd name="T18" fmla="*/ 1630 w 1630"/>
                <a:gd name="T19" fmla="*/ 1583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0" h="1888">
                  <a:moveTo>
                    <a:pt x="1630" y="1583"/>
                  </a:moveTo>
                  <a:cubicBezTo>
                    <a:pt x="1467" y="1399"/>
                    <a:pt x="1371" y="1189"/>
                    <a:pt x="1344" y="987"/>
                  </a:cubicBezTo>
                  <a:cubicBezTo>
                    <a:pt x="1253" y="1167"/>
                    <a:pt x="1253" y="1167"/>
                    <a:pt x="1253" y="1167"/>
                  </a:cubicBezTo>
                  <a:cubicBezTo>
                    <a:pt x="1052" y="1067"/>
                    <a:pt x="882" y="903"/>
                    <a:pt x="772" y="706"/>
                  </a:cubicBezTo>
                  <a:cubicBezTo>
                    <a:pt x="662" y="509"/>
                    <a:pt x="614" y="280"/>
                    <a:pt x="635" y="55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343"/>
                    <a:pt x="75" y="699"/>
                    <a:pt x="244" y="1000"/>
                  </a:cubicBezTo>
                  <a:cubicBezTo>
                    <a:pt x="412" y="1303"/>
                    <a:pt x="672" y="1553"/>
                    <a:pt x="982" y="1708"/>
                  </a:cubicBezTo>
                  <a:cubicBezTo>
                    <a:pt x="892" y="1888"/>
                    <a:pt x="892" y="1888"/>
                    <a:pt x="892" y="1888"/>
                  </a:cubicBezTo>
                  <a:cubicBezTo>
                    <a:pt x="1184" y="1847"/>
                    <a:pt x="1437" y="1734"/>
                    <a:pt x="1630" y="1583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4388538" y="3865807"/>
              <a:ext cx="1913128" cy="1652124"/>
            </a:xfrm>
            <a:custGeom>
              <a:avLst/>
              <a:gdLst>
                <a:gd name="T0" fmla="*/ 1583 w 1888"/>
                <a:gd name="T1" fmla="*/ 0 h 1630"/>
                <a:gd name="T2" fmla="*/ 987 w 1888"/>
                <a:gd name="T3" fmla="*/ 286 h 1630"/>
                <a:gd name="T4" fmla="*/ 1167 w 1888"/>
                <a:gd name="T5" fmla="*/ 377 h 1630"/>
                <a:gd name="T6" fmla="*/ 706 w 1888"/>
                <a:gd name="T7" fmla="*/ 858 h 1630"/>
                <a:gd name="T8" fmla="*/ 54 w 1888"/>
                <a:gd name="T9" fmla="*/ 995 h 1630"/>
                <a:gd name="T10" fmla="*/ 0 w 1888"/>
                <a:gd name="T11" fmla="*/ 1598 h 1630"/>
                <a:gd name="T12" fmla="*/ 1000 w 1888"/>
                <a:gd name="T13" fmla="*/ 1386 h 1630"/>
                <a:gd name="T14" fmla="*/ 1708 w 1888"/>
                <a:gd name="T15" fmla="*/ 648 h 1630"/>
                <a:gd name="T16" fmla="*/ 1888 w 1888"/>
                <a:gd name="T17" fmla="*/ 738 h 1630"/>
                <a:gd name="T18" fmla="*/ 1583 w 1888"/>
                <a:gd name="T19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8" h="1630">
                  <a:moveTo>
                    <a:pt x="1583" y="0"/>
                  </a:moveTo>
                  <a:cubicBezTo>
                    <a:pt x="1399" y="163"/>
                    <a:pt x="1189" y="259"/>
                    <a:pt x="987" y="286"/>
                  </a:cubicBezTo>
                  <a:cubicBezTo>
                    <a:pt x="1167" y="377"/>
                    <a:pt x="1167" y="377"/>
                    <a:pt x="1167" y="377"/>
                  </a:cubicBezTo>
                  <a:cubicBezTo>
                    <a:pt x="1066" y="578"/>
                    <a:pt x="903" y="748"/>
                    <a:pt x="706" y="858"/>
                  </a:cubicBezTo>
                  <a:cubicBezTo>
                    <a:pt x="509" y="968"/>
                    <a:pt x="280" y="1016"/>
                    <a:pt x="54" y="995"/>
                  </a:cubicBezTo>
                  <a:cubicBezTo>
                    <a:pt x="0" y="1598"/>
                    <a:pt x="0" y="1598"/>
                    <a:pt x="0" y="1598"/>
                  </a:cubicBezTo>
                  <a:cubicBezTo>
                    <a:pt x="343" y="1630"/>
                    <a:pt x="699" y="1556"/>
                    <a:pt x="1000" y="1386"/>
                  </a:cubicBezTo>
                  <a:cubicBezTo>
                    <a:pt x="1302" y="1218"/>
                    <a:pt x="1552" y="958"/>
                    <a:pt x="1708" y="648"/>
                  </a:cubicBezTo>
                  <a:cubicBezTo>
                    <a:pt x="1888" y="738"/>
                    <a:pt x="1888" y="738"/>
                    <a:pt x="1888" y="738"/>
                  </a:cubicBezTo>
                  <a:cubicBezTo>
                    <a:pt x="1846" y="446"/>
                    <a:pt x="1734" y="193"/>
                    <a:pt x="1583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5995527" y="3593508"/>
              <a:ext cx="1652123" cy="1913129"/>
            </a:xfrm>
            <a:custGeom>
              <a:avLst/>
              <a:gdLst>
                <a:gd name="T0" fmla="*/ 0 w 1630"/>
                <a:gd name="T1" fmla="*/ 305 h 1888"/>
                <a:gd name="T2" fmla="*/ 286 w 1630"/>
                <a:gd name="T3" fmla="*/ 901 h 1888"/>
                <a:gd name="T4" fmla="*/ 377 w 1630"/>
                <a:gd name="T5" fmla="*/ 721 h 1888"/>
                <a:gd name="T6" fmla="*/ 858 w 1630"/>
                <a:gd name="T7" fmla="*/ 1182 h 1888"/>
                <a:gd name="T8" fmla="*/ 995 w 1630"/>
                <a:gd name="T9" fmla="*/ 1833 h 1888"/>
                <a:gd name="T10" fmla="*/ 1598 w 1630"/>
                <a:gd name="T11" fmla="*/ 1888 h 1888"/>
                <a:gd name="T12" fmla="*/ 1386 w 1630"/>
                <a:gd name="T13" fmla="*/ 888 h 1888"/>
                <a:gd name="T14" fmla="*/ 648 w 1630"/>
                <a:gd name="T15" fmla="*/ 180 h 1888"/>
                <a:gd name="T16" fmla="*/ 738 w 1630"/>
                <a:gd name="T17" fmla="*/ 0 h 1888"/>
                <a:gd name="T18" fmla="*/ 0 w 1630"/>
                <a:gd name="T19" fmla="*/ 305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0" h="1888">
                  <a:moveTo>
                    <a:pt x="0" y="305"/>
                  </a:moveTo>
                  <a:cubicBezTo>
                    <a:pt x="163" y="489"/>
                    <a:pt x="259" y="699"/>
                    <a:pt x="286" y="901"/>
                  </a:cubicBezTo>
                  <a:cubicBezTo>
                    <a:pt x="377" y="721"/>
                    <a:pt x="377" y="721"/>
                    <a:pt x="377" y="721"/>
                  </a:cubicBezTo>
                  <a:cubicBezTo>
                    <a:pt x="578" y="821"/>
                    <a:pt x="748" y="985"/>
                    <a:pt x="858" y="1182"/>
                  </a:cubicBezTo>
                  <a:cubicBezTo>
                    <a:pt x="968" y="1379"/>
                    <a:pt x="1016" y="1608"/>
                    <a:pt x="995" y="1833"/>
                  </a:cubicBezTo>
                  <a:cubicBezTo>
                    <a:pt x="1598" y="1888"/>
                    <a:pt x="1598" y="1888"/>
                    <a:pt x="1598" y="1888"/>
                  </a:cubicBezTo>
                  <a:cubicBezTo>
                    <a:pt x="1630" y="1545"/>
                    <a:pt x="1555" y="1189"/>
                    <a:pt x="1386" y="888"/>
                  </a:cubicBezTo>
                  <a:cubicBezTo>
                    <a:pt x="1218" y="585"/>
                    <a:pt x="958" y="335"/>
                    <a:pt x="648" y="18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446" y="42"/>
                    <a:pt x="193" y="154"/>
                    <a:pt x="0" y="30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811792" y="2212100"/>
              <a:ext cx="1689481" cy="1458988"/>
            </a:xfrm>
            <a:custGeom>
              <a:avLst/>
              <a:gdLst>
                <a:gd name="T0" fmla="*/ 305 w 1888"/>
                <a:gd name="T1" fmla="*/ 1630 h 1630"/>
                <a:gd name="T2" fmla="*/ 901 w 1888"/>
                <a:gd name="T3" fmla="*/ 1344 h 1630"/>
                <a:gd name="T4" fmla="*/ 721 w 1888"/>
                <a:gd name="T5" fmla="*/ 1253 h 1630"/>
                <a:gd name="T6" fmla="*/ 1182 w 1888"/>
                <a:gd name="T7" fmla="*/ 772 h 1630"/>
                <a:gd name="T8" fmla="*/ 1834 w 1888"/>
                <a:gd name="T9" fmla="*/ 635 h 1630"/>
                <a:gd name="T10" fmla="*/ 1888 w 1888"/>
                <a:gd name="T11" fmla="*/ 32 h 1630"/>
                <a:gd name="T12" fmla="*/ 888 w 1888"/>
                <a:gd name="T13" fmla="*/ 244 h 1630"/>
                <a:gd name="T14" fmla="*/ 180 w 1888"/>
                <a:gd name="T15" fmla="*/ 982 h 1630"/>
                <a:gd name="T16" fmla="*/ 0 w 1888"/>
                <a:gd name="T17" fmla="*/ 892 h 1630"/>
                <a:gd name="T18" fmla="*/ 305 w 1888"/>
                <a:gd name="T19" fmla="*/ 163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8" h="1630">
                  <a:moveTo>
                    <a:pt x="305" y="1630"/>
                  </a:moveTo>
                  <a:cubicBezTo>
                    <a:pt x="489" y="1467"/>
                    <a:pt x="699" y="1371"/>
                    <a:pt x="901" y="1344"/>
                  </a:cubicBezTo>
                  <a:cubicBezTo>
                    <a:pt x="721" y="1253"/>
                    <a:pt x="721" y="1253"/>
                    <a:pt x="721" y="1253"/>
                  </a:cubicBezTo>
                  <a:cubicBezTo>
                    <a:pt x="822" y="1052"/>
                    <a:pt x="985" y="882"/>
                    <a:pt x="1182" y="772"/>
                  </a:cubicBezTo>
                  <a:cubicBezTo>
                    <a:pt x="1379" y="662"/>
                    <a:pt x="1608" y="614"/>
                    <a:pt x="1834" y="635"/>
                  </a:cubicBezTo>
                  <a:cubicBezTo>
                    <a:pt x="1888" y="32"/>
                    <a:pt x="1888" y="32"/>
                    <a:pt x="1888" y="32"/>
                  </a:cubicBezTo>
                  <a:cubicBezTo>
                    <a:pt x="1545" y="0"/>
                    <a:pt x="1189" y="75"/>
                    <a:pt x="888" y="244"/>
                  </a:cubicBezTo>
                  <a:cubicBezTo>
                    <a:pt x="585" y="412"/>
                    <a:pt x="336" y="672"/>
                    <a:pt x="180" y="982"/>
                  </a:cubicBezTo>
                  <a:cubicBezTo>
                    <a:pt x="0" y="892"/>
                    <a:pt x="0" y="892"/>
                    <a:pt x="0" y="892"/>
                  </a:cubicBezTo>
                  <a:cubicBezTo>
                    <a:pt x="42" y="1184"/>
                    <a:pt x="154" y="1437"/>
                    <a:pt x="305" y="1630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  <a:effectLst>
              <a:outerShdw blurRad="152400" dir="5400000" sx="90000" sy="-19000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4450553" y="2238649"/>
              <a:ext cx="1458988" cy="1689482"/>
            </a:xfrm>
            <a:custGeom>
              <a:avLst/>
              <a:gdLst>
                <a:gd name="T0" fmla="*/ 1630 w 1630"/>
                <a:gd name="T1" fmla="*/ 1583 h 1888"/>
                <a:gd name="T2" fmla="*/ 1344 w 1630"/>
                <a:gd name="T3" fmla="*/ 987 h 1888"/>
                <a:gd name="T4" fmla="*/ 1253 w 1630"/>
                <a:gd name="T5" fmla="*/ 1167 h 1888"/>
                <a:gd name="T6" fmla="*/ 772 w 1630"/>
                <a:gd name="T7" fmla="*/ 706 h 1888"/>
                <a:gd name="T8" fmla="*/ 635 w 1630"/>
                <a:gd name="T9" fmla="*/ 55 h 1888"/>
                <a:gd name="T10" fmla="*/ 32 w 1630"/>
                <a:gd name="T11" fmla="*/ 0 h 1888"/>
                <a:gd name="T12" fmla="*/ 244 w 1630"/>
                <a:gd name="T13" fmla="*/ 1000 h 1888"/>
                <a:gd name="T14" fmla="*/ 982 w 1630"/>
                <a:gd name="T15" fmla="*/ 1708 h 1888"/>
                <a:gd name="T16" fmla="*/ 892 w 1630"/>
                <a:gd name="T17" fmla="*/ 1888 h 1888"/>
                <a:gd name="T18" fmla="*/ 1630 w 1630"/>
                <a:gd name="T19" fmla="*/ 1583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0" h="1888">
                  <a:moveTo>
                    <a:pt x="1630" y="1583"/>
                  </a:moveTo>
                  <a:cubicBezTo>
                    <a:pt x="1467" y="1399"/>
                    <a:pt x="1371" y="1189"/>
                    <a:pt x="1344" y="987"/>
                  </a:cubicBezTo>
                  <a:cubicBezTo>
                    <a:pt x="1253" y="1167"/>
                    <a:pt x="1253" y="1167"/>
                    <a:pt x="1253" y="1167"/>
                  </a:cubicBezTo>
                  <a:cubicBezTo>
                    <a:pt x="1052" y="1067"/>
                    <a:pt x="882" y="903"/>
                    <a:pt x="772" y="706"/>
                  </a:cubicBezTo>
                  <a:cubicBezTo>
                    <a:pt x="662" y="509"/>
                    <a:pt x="614" y="280"/>
                    <a:pt x="635" y="55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343"/>
                    <a:pt x="75" y="699"/>
                    <a:pt x="244" y="1000"/>
                  </a:cubicBezTo>
                  <a:cubicBezTo>
                    <a:pt x="412" y="1303"/>
                    <a:pt x="672" y="1553"/>
                    <a:pt x="982" y="1708"/>
                  </a:cubicBezTo>
                  <a:cubicBezTo>
                    <a:pt x="892" y="1888"/>
                    <a:pt x="892" y="1888"/>
                    <a:pt x="892" y="1888"/>
                  </a:cubicBezTo>
                  <a:cubicBezTo>
                    <a:pt x="1184" y="1847"/>
                    <a:pt x="1437" y="1734"/>
                    <a:pt x="1630" y="1583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  <a:effectLst>
              <a:outerShdw blurRad="152400" dir="5400000" sx="90000" sy="-19000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474689" y="3861759"/>
              <a:ext cx="1689481" cy="1458988"/>
            </a:xfrm>
            <a:custGeom>
              <a:avLst/>
              <a:gdLst>
                <a:gd name="T0" fmla="*/ 1583 w 1888"/>
                <a:gd name="T1" fmla="*/ 0 h 1630"/>
                <a:gd name="T2" fmla="*/ 987 w 1888"/>
                <a:gd name="T3" fmla="*/ 286 h 1630"/>
                <a:gd name="T4" fmla="*/ 1167 w 1888"/>
                <a:gd name="T5" fmla="*/ 377 h 1630"/>
                <a:gd name="T6" fmla="*/ 706 w 1888"/>
                <a:gd name="T7" fmla="*/ 858 h 1630"/>
                <a:gd name="T8" fmla="*/ 54 w 1888"/>
                <a:gd name="T9" fmla="*/ 995 h 1630"/>
                <a:gd name="T10" fmla="*/ 0 w 1888"/>
                <a:gd name="T11" fmla="*/ 1598 h 1630"/>
                <a:gd name="T12" fmla="*/ 1000 w 1888"/>
                <a:gd name="T13" fmla="*/ 1386 h 1630"/>
                <a:gd name="T14" fmla="*/ 1708 w 1888"/>
                <a:gd name="T15" fmla="*/ 648 h 1630"/>
                <a:gd name="T16" fmla="*/ 1888 w 1888"/>
                <a:gd name="T17" fmla="*/ 738 h 1630"/>
                <a:gd name="T18" fmla="*/ 1583 w 1888"/>
                <a:gd name="T19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8" h="1630">
                  <a:moveTo>
                    <a:pt x="1583" y="0"/>
                  </a:moveTo>
                  <a:cubicBezTo>
                    <a:pt x="1399" y="163"/>
                    <a:pt x="1189" y="259"/>
                    <a:pt x="987" y="286"/>
                  </a:cubicBezTo>
                  <a:cubicBezTo>
                    <a:pt x="1167" y="377"/>
                    <a:pt x="1167" y="377"/>
                    <a:pt x="1167" y="377"/>
                  </a:cubicBezTo>
                  <a:cubicBezTo>
                    <a:pt x="1066" y="578"/>
                    <a:pt x="903" y="748"/>
                    <a:pt x="706" y="858"/>
                  </a:cubicBezTo>
                  <a:cubicBezTo>
                    <a:pt x="509" y="968"/>
                    <a:pt x="280" y="1016"/>
                    <a:pt x="54" y="995"/>
                  </a:cubicBezTo>
                  <a:cubicBezTo>
                    <a:pt x="0" y="1598"/>
                    <a:pt x="0" y="1598"/>
                    <a:pt x="0" y="1598"/>
                  </a:cubicBezTo>
                  <a:cubicBezTo>
                    <a:pt x="343" y="1630"/>
                    <a:pt x="699" y="1556"/>
                    <a:pt x="1000" y="1386"/>
                  </a:cubicBezTo>
                  <a:cubicBezTo>
                    <a:pt x="1302" y="1218"/>
                    <a:pt x="1552" y="958"/>
                    <a:pt x="1708" y="648"/>
                  </a:cubicBezTo>
                  <a:cubicBezTo>
                    <a:pt x="1888" y="738"/>
                    <a:pt x="1888" y="738"/>
                    <a:pt x="1888" y="738"/>
                  </a:cubicBezTo>
                  <a:cubicBezTo>
                    <a:pt x="1846" y="446"/>
                    <a:pt x="1734" y="193"/>
                    <a:pt x="1583" y="0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  <a:effectLst>
              <a:outerShdw blurRad="152400" dir="5400000" sx="90000" sy="-19000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066422" y="3604716"/>
              <a:ext cx="1458988" cy="1689482"/>
            </a:xfrm>
            <a:custGeom>
              <a:avLst/>
              <a:gdLst>
                <a:gd name="T0" fmla="*/ 0 w 1630"/>
                <a:gd name="T1" fmla="*/ 305 h 1888"/>
                <a:gd name="T2" fmla="*/ 286 w 1630"/>
                <a:gd name="T3" fmla="*/ 901 h 1888"/>
                <a:gd name="T4" fmla="*/ 377 w 1630"/>
                <a:gd name="T5" fmla="*/ 721 h 1888"/>
                <a:gd name="T6" fmla="*/ 858 w 1630"/>
                <a:gd name="T7" fmla="*/ 1182 h 1888"/>
                <a:gd name="T8" fmla="*/ 995 w 1630"/>
                <a:gd name="T9" fmla="*/ 1833 h 1888"/>
                <a:gd name="T10" fmla="*/ 1598 w 1630"/>
                <a:gd name="T11" fmla="*/ 1888 h 1888"/>
                <a:gd name="T12" fmla="*/ 1386 w 1630"/>
                <a:gd name="T13" fmla="*/ 888 h 1888"/>
                <a:gd name="T14" fmla="*/ 648 w 1630"/>
                <a:gd name="T15" fmla="*/ 180 h 1888"/>
                <a:gd name="T16" fmla="*/ 738 w 1630"/>
                <a:gd name="T17" fmla="*/ 0 h 1888"/>
                <a:gd name="T18" fmla="*/ 0 w 1630"/>
                <a:gd name="T19" fmla="*/ 305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0" h="1888">
                  <a:moveTo>
                    <a:pt x="0" y="305"/>
                  </a:moveTo>
                  <a:cubicBezTo>
                    <a:pt x="163" y="489"/>
                    <a:pt x="259" y="699"/>
                    <a:pt x="286" y="901"/>
                  </a:cubicBezTo>
                  <a:cubicBezTo>
                    <a:pt x="377" y="721"/>
                    <a:pt x="377" y="721"/>
                    <a:pt x="377" y="721"/>
                  </a:cubicBezTo>
                  <a:cubicBezTo>
                    <a:pt x="578" y="821"/>
                    <a:pt x="748" y="985"/>
                    <a:pt x="858" y="1182"/>
                  </a:cubicBezTo>
                  <a:cubicBezTo>
                    <a:pt x="968" y="1379"/>
                    <a:pt x="1016" y="1608"/>
                    <a:pt x="995" y="1833"/>
                  </a:cubicBezTo>
                  <a:cubicBezTo>
                    <a:pt x="1598" y="1888"/>
                    <a:pt x="1598" y="1888"/>
                    <a:pt x="1598" y="1888"/>
                  </a:cubicBezTo>
                  <a:cubicBezTo>
                    <a:pt x="1630" y="1545"/>
                    <a:pt x="1555" y="1189"/>
                    <a:pt x="1386" y="888"/>
                  </a:cubicBezTo>
                  <a:cubicBezTo>
                    <a:pt x="1218" y="585"/>
                    <a:pt x="958" y="335"/>
                    <a:pt x="648" y="18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446" y="42"/>
                    <a:pt x="193" y="154"/>
                    <a:pt x="0" y="305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  <a:effectLst>
              <a:outerShdw blurRad="152400" dir="5400000" sx="90000" sy="-19000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319429" y="3336277"/>
              <a:ext cx="41870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  <a:endParaRPr lang="zh-CN" altLang="en-US" sz="20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606563" y="4073361"/>
              <a:ext cx="41870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  <a:endParaRPr lang="zh-CN" altLang="en-US" sz="20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331761" y="3801783"/>
              <a:ext cx="41870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  <a:endParaRPr lang="zh-CN" altLang="en-US" sz="20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987981" y="3076284"/>
              <a:ext cx="41870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  <a:endParaRPr lang="zh-CN" altLang="en-US" sz="20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3600000">
              <a:off x="4586220" y="2909503"/>
              <a:ext cx="7505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  <a:endParaRPr lang="zh-CN" altLang="en-US" sz="14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3600000">
              <a:off x="6643306" y="4295568"/>
              <a:ext cx="7505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  <a:endParaRPr lang="zh-CN" altLang="en-US" sz="14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9800000">
              <a:off x="4934442" y="4654136"/>
              <a:ext cx="7505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  <a:endParaRPr lang="zh-CN" altLang="en-US" sz="14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9800000">
              <a:off x="6287566" y="2582123"/>
              <a:ext cx="7505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  <a:endParaRPr lang="zh-CN" altLang="en-US" sz="14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2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895656" y="1845463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3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862364" y="4688676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4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004888" y="1845463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5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883312" y="4688676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6" name="任意多边形 3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3683220" y="2493501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任意多边形 3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7356759" y="2493500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任意多边形 3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3622432" y="5087368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任意多边形 3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7384252" y="5087367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6670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875E-6 0.06481 L 1.875E-6 4.44444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75E-6 -0.08311 L -3.75E-6 3.7037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08333E-7 -0.08311 L -2.08333E-7 3.703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08333E-7 0.06481 L -2.08333E-7 4.44444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animBg="1"/>
      <p:bldP spid="6" grpId="1" animBg="1"/>
      <p:bldP spid="32" grpId="0"/>
      <p:bldP spid="33" grpId="0"/>
      <p:bldP spid="34" grpId="0"/>
      <p:bldP spid="35" grpId="0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 HERE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9614805" y="1575506"/>
            <a:ext cx="1029944" cy="1029944"/>
            <a:chOff x="9614805" y="1575506"/>
            <a:chExt cx="1029944" cy="1029944"/>
          </a:xfrm>
        </p:grpSpPr>
        <p:sp>
          <p:nvSpPr>
            <p:cNvPr id="9" name="Freeform 22"/>
            <p:cNvSpPr>
              <a:spLocks noEditPoints="1"/>
            </p:cNvSpPr>
            <p:nvPr/>
          </p:nvSpPr>
          <p:spPr bwMode="auto">
            <a:xfrm>
              <a:off x="9889929" y="1575506"/>
              <a:ext cx="754820" cy="754820"/>
            </a:xfrm>
            <a:custGeom>
              <a:avLst/>
              <a:gdLst>
                <a:gd name="T0" fmla="*/ 44 w 63"/>
                <a:gd name="T1" fmla="*/ 7 h 63"/>
                <a:gd name="T2" fmla="*/ 26 w 63"/>
                <a:gd name="T3" fmla="*/ 18 h 63"/>
                <a:gd name="T4" fmla="*/ 2 w 63"/>
                <a:gd name="T5" fmla="*/ 41 h 63"/>
                <a:gd name="T6" fmla="*/ 2 w 63"/>
                <a:gd name="T7" fmla="*/ 49 h 63"/>
                <a:gd name="T8" fmla="*/ 14 w 63"/>
                <a:gd name="T9" fmla="*/ 61 h 63"/>
                <a:gd name="T10" fmla="*/ 22 w 63"/>
                <a:gd name="T11" fmla="*/ 61 h 63"/>
                <a:gd name="T12" fmla="*/ 45 w 63"/>
                <a:gd name="T13" fmla="*/ 37 h 63"/>
                <a:gd name="T14" fmla="*/ 56 w 63"/>
                <a:gd name="T15" fmla="*/ 19 h 63"/>
                <a:gd name="T16" fmla="*/ 63 w 63"/>
                <a:gd name="T17" fmla="*/ 0 h 63"/>
                <a:gd name="T18" fmla="*/ 44 w 63"/>
                <a:gd name="T19" fmla="*/ 7 h 63"/>
                <a:gd name="T20" fmla="*/ 43 w 63"/>
                <a:gd name="T21" fmla="*/ 31 h 63"/>
                <a:gd name="T22" fmla="*/ 32 w 63"/>
                <a:gd name="T23" fmla="*/ 31 h 63"/>
                <a:gd name="T24" fmla="*/ 32 w 63"/>
                <a:gd name="T25" fmla="*/ 20 h 63"/>
                <a:gd name="T26" fmla="*/ 43 w 63"/>
                <a:gd name="T27" fmla="*/ 20 h 63"/>
                <a:gd name="T28" fmla="*/ 43 w 63"/>
                <a:gd name="T2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63">
                  <a:moveTo>
                    <a:pt x="44" y="7"/>
                  </a:moveTo>
                  <a:cubicBezTo>
                    <a:pt x="38" y="9"/>
                    <a:pt x="30" y="14"/>
                    <a:pt x="26" y="18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0" y="43"/>
                    <a:pt x="0" y="47"/>
                    <a:pt x="2" y="49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6" y="63"/>
                    <a:pt x="20" y="63"/>
                    <a:pt x="22" y="6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9" y="33"/>
                    <a:pt x="55" y="25"/>
                    <a:pt x="56" y="19"/>
                  </a:cubicBezTo>
                  <a:cubicBezTo>
                    <a:pt x="63" y="0"/>
                    <a:pt x="63" y="0"/>
                    <a:pt x="63" y="0"/>
                  </a:cubicBezTo>
                  <a:lnTo>
                    <a:pt x="44" y="7"/>
                  </a:lnTo>
                  <a:close/>
                  <a:moveTo>
                    <a:pt x="43" y="31"/>
                  </a:moveTo>
                  <a:cubicBezTo>
                    <a:pt x="40" y="35"/>
                    <a:pt x="35" y="35"/>
                    <a:pt x="32" y="31"/>
                  </a:cubicBezTo>
                  <a:cubicBezTo>
                    <a:pt x="28" y="28"/>
                    <a:pt x="28" y="23"/>
                    <a:pt x="32" y="20"/>
                  </a:cubicBezTo>
                  <a:cubicBezTo>
                    <a:pt x="35" y="17"/>
                    <a:pt x="40" y="17"/>
                    <a:pt x="43" y="20"/>
                  </a:cubicBezTo>
                  <a:cubicBezTo>
                    <a:pt x="47" y="23"/>
                    <a:pt x="47" y="28"/>
                    <a:pt x="43" y="31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7800000" scaled="0"/>
            </a:gradFill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Freeform 23"/>
            <p:cNvSpPr>
              <a:spLocks/>
            </p:cNvSpPr>
            <p:nvPr/>
          </p:nvSpPr>
          <p:spPr bwMode="auto">
            <a:xfrm>
              <a:off x="9614805" y="1871791"/>
              <a:ext cx="345664" cy="310394"/>
            </a:xfrm>
            <a:custGeom>
              <a:avLst/>
              <a:gdLst>
                <a:gd name="T0" fmla="*/ 10 w 29"/>
                <a:gd name="T1" fmla="*/ 24 h 26"/>
                <a:gd name="T2" fmla="*/ 29 w 29"/>
                <a:gd name="T3" fmla="*/ 5 h 26"/>
                <a:gd name="T4" fmla="*/ 14 w 29"/>
                <a:gd name="T5" fmla="*/ 5 h 26"/>
                <a:gd name="T6" fmla="*/ 2 w 29"/>
                <a:gd name="T7" fmla="*/ 16 h 26"/>
                <a:gd name="T8" fmla="*/ 2 w 29"/>
                <a:gd name="T9" fmla="*/ 24 h 26"/>
                <a:gd name="T10" fmla="*/ 10 w 29"/>
                <a:gd name="T1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6">
                  <a:moveTo>
                    <a:pt x="10" y="24"/>
                  </a:moveTo>
                  <a:cubicBezTo>
                    <a:pt x="29" y="5"/>
                    <a:pt x="29" y="5"/>
                    <a:pt x="29" y="5"/>
                  </a:cubicBezTo>
                  <a:cubicBezTo>
                    <a:pt x="25" y="0"/>
                    <a:pt x="18" y="0"/>
                    <a:pt x="14" y="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8"/>
                    <a:pt x="0" y="22"/>
                    <a:pt x="2" y="24"/>
                  </a:cubicBezTo>
                  <a:cubicBezTo>
                    <a:pt x="4" y="26"/>
                    <a:pt x="8" y="26"/>
                    <a:pt x="10" y="24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7800000" scaled="0"/>
            </a:gradFill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Freeform 24"/>
            <p:cNvSpPr>
              <a:spLocks/>
            </p:cNvSpPr>
            <p:nvPr/>
          </p:nvSpPr>
          <p:spPr bwMode="auto">
            <a:xfrm>
              <a:off x="10031017" y="2259786"/>
              <a:ext cx="317446" cy="345664"/>
            </a:xfrm>
            <a:custGeom>
              <a:avLst/>
              <a:gdLst>
                <a:gd name="T0" fmla="*/ 2 w 26"/>
                <a:gd name="T1" fmla="*/ 19 h 29"/>
                <a:gd name="T2" fmla="*/ 2 w 26"/>
                <a:gd name="T3" fmla="*/ 27 h 29"/>
                <a:gd name="T4" fmla="*/ 10 w 26"/>
                <a:gd name="T5" fmla="*/ 27 h 29"/>
                <a:gd name="T6" fmla="*/ 22 w 26"/>
                <a:gd name="T7" fmla="*/ 15 h 29"/>
                <a:gd name="T8" fmla="*/ 22 w 26"/>
                <a:gd name="T9" fmla="*/ 0 h 29"/>
                <a:gd name="T10" fmla="*/ 2 w 26"/>
                <a:gd name="T11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9">
                  <a:moveTo>
                    <a:pt x="2" y="19"/>
                  </a:moveTo>
                  <a:cubicBezTo>
                    <a:pt x="0" y="21"/>
                    <a:pt x="0" y="25"/>
                    <a:pt x="2" y="27"/>
                  </a:cubicBezTo>
                  <a:cubicBezTo>
                    <a:pt x="4" y="29"/>
                    <a:pt x="8" y="29"/>
                    <a:pt x="10" y="27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6" y="11"/>
                    <a:pt x="26" y="4"/>
                    <a:pt x="22" y="0"/>
                  </a:cubicBezTo>
                  <a:lnTo>
                    <a:pt x="2" y="19"/>
                  </a:ln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7800000" scaled="0"/>
            </a:gradFill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" name="Freeform 25"/>
            <p:cNvSpPr>
              <a:spLocks/>
            </p:cNvSpPr>
            <p:nvPr/>
          </p:nvSpPr>
          <p:spPr bwMode="auto">
            <a:xfrm>
              <a:off x="9889929" y="2161024"/>
              <a:ext cx="169306" cy="169306"/>
            </a:xfrm>
            <a:custGeom>
              <a:avLst/>
              <a:gdLst>
                <a:gd name="T0" fmla="*/ 1 w 14"/>
                <a:gd name="T1" fmla="*/ 2 h 14"/>
                <a:gd name="T2" fmla="*/ 1 w 14"/>
                <a:gd name="T3" fmla="*/ 6 h 14"/>
                <a:gd name="T4" fmla="*/ 9 w 14"/>
                <a:gd name="T5" fmla="*/ 13 h 14"/>
                <a:gd name="T6" fmla="*/ 12 w 14"/>
                <a:gd name="T7" fmla="*/ 13 h 14"/>
                <a:gd name="T8" fmla="*/ 14 w 14"/>
                <a:gd name="T9" fmla="*/ 11 h 14"/>
                <a:gd name="T10" fmla="*/ 3 w 14"/>
                <a:gd name="T11" fmla="*/ 0 h 14"/>
                <a:gd name="T12" fmla="*/ 1 w 14"/>
                <a:gd name="T1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1" y="2"/>
                  </a:moveTo>
                  <a:cubicBezTo>
                    <a:pt x="0" y="3"/>
                    <a:pt x="0" y="4"/>
                    <a:pt x="1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1" y="2"/>
                  </a:ln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7800000" scaled="0"/>
            </a:gradFill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auto">
            <a:xfrm>
              <a:off x="9650079" y="2259786"/>
              <a:ext cx="338612" cy="331555"/>
            </a:xfrm>
            <a:custGeom>
              <a:avLst/>
              <a:gdLst>
                <a:gd name="T0" fmla="*/ 0 w 28"/>
                <a:gd name="T1" fmla="*/ 28 h 28"/>
                <a:gd name="T2" fmla="*/ 22 w 28"/>
                <a:gd name="T3" fmla="*/ 6 h 28"/>
                <a:gd name="T4" fmla="*/ 0 w 28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8">
                  <a:moveTo>
                    <a:pt x="0" y="28"/>
                  </a:moveTo>
                  <a:cubicBezTo>
                    <a:pt x="11" y="22"/>
                    <a:pt x="28" y="11"/>
                    <a:pt x="22" y="6"/>
                  </a:cubicBezTo>
                  <a:cubicBezTo>
                    <a:pt x="17" y="0"/>
                    <a:pt x="6" y="17"/>
                    <a:pt x="0" y="28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7800000" scaled="0"/>
            </a:gradFill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" name="组合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1597027" y="3317981"/>
            <a:ext cx="985223" cy="985223"/>
            <a:chOff x="1597024" y="3317977"/>
            <a:chExt cx="985223" cy="985223"/>
          </a:xfrm>
        </p:grpSpPr>
        <p:sp>
          <p:nvSpPr>
            <p:cNvPr id="14" name="椭圆 13"/>
            <p:cNvSpPr/>
            <p:nvPr/>
          </p:nvSpPr>
          <p:spPr>
            <a:xfrm>
              <a:off x="1597024" y="3317977"/>
              <a:ext cx="985223" cy="985223"/>
            </a:xfrm>
            <a:prstGeom prst="ellipse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7800000" scaled="0"/>
            </a:gradFill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784396" y="3502100"/>
              <a:ext cx="554888" cy="558173"/>
              <a:chOff x="1725613" y="5727700"/>
              <a:chExt cx="268287" cy="269875"/>
            </a:xfrm>
          </p:grpSpPr>
          <p:sp>
            <p:nvSpPr>
              <p:cNvPr id="19" name="Freeform 10"/>
              <p:cNvSpPr>
                <a:spLocks/>
              </p:cNvSpPr>
              <p:nvPr/>
            </p:nvSpPr>
            <p:spPr bwMode="auto">
              <a:xfrm>
                <a:off x="1766888" y="5757863"/>
                <a:ext cx="31750" cy="31750"/>
              </a:xfrm>
              <a:custGeom>
                <a:avLst/>
                <a:gdLst>
                  <a:gd name="T0" fmla="*/ 10 w 12"/>
                  <a:gd name="T1" fmla="*/ 6 h 12"/>
                  <a:gd name="T2" fmla="*/ 6 w 12"/>
                  <a:gd name="T3" fmla="*/ 2 h 12"/>
                  <a:gd name="T4" fmla="*/ 2 w 12"/>
                  <a:gd name="T5" fmla="*/ 2 h 12"/>
                  <a:gd name="T6" fmla="*/ 2 w 12"/>
                  <a:gd name="T7" fmla="*/ 6 h 12"/>
                  <a:gd name="T8" fmla="*/ 6 w 12"/>
                  <a:gd name="T9" fmla="*/ 10 h 12"/>
                  <a:gd name="T10" fmla="*/ 10 w 12"/>
                  <a:gd name="T11" fmla="*/ 10 h 12"/>
                  <a:gd name="T12" fmla="*/ 10 w 12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2">
                    <a:moveTo>
                      <a:pt x="10" y="6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5" y="0"/>
                      <a:pt x="3" y="0"/>
                      <a:pt x="2" y="2"/>
                    </a:cubicBezTo>
                    <a:cubicBezTo>
                      <a:pt x="0" y="3"/>
                      <a:pt x="0" y="5"/>
                      <a:pt x="2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2"/>
                      <a:pt x="9" y="12"/>
                      <a:pt x="10" y="10"/>
                    </a:cubicBezTo>
                    <a:cubicBezTo>
                      <a:pt x="12" y="9"/>
                      <a:pt x="12" y="7"/>
                      <a:pt x="10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1"/>
              <p:cNvSpPr>
                <a:spLocks/>
              </p:cNvSpPr>
              <p:nvPr/>
            </p:nvSpPr>
            <p:spPr bwMode="auto">
              <a:xfrm>
                <a:off x="1725613" y="5846763"/>
                <a:ext cx="33337" cy="15875"/>
              </a:xfrm>
              <a:custGeom>
                <a:avLst/>
                <a:gdLst>
                  <a:gd name="T0" fmla="*/ 9 w 12"/>
                  <a:gd name="T1" fmla="*/ 0 h 6"/>
                  <a:gd name="T2" fmla="*/ 3 w 12"/>
                  <a:gd name="T3" fmla="*/ 0 h 6"/>
                  <a:gd name="T4" fmla="*/ 0 w 12"/>
                  <a:gd name="T5" fmla="*/ 3 h 6"/>
                  <a:gd name="T6" fmla="*/ 3 w 12"/>
                  <a:gd name="T7" fmla="*/ 6 h 6"/>
                  <a:gd name="T8" fmla="*/ 9 w 12"/>
                  <a:gd name="T9" fmla="*/ 6 h 6"/>
                  <a:gd name="T10" fmla="*/ 12 w 12"/>
                  <a:gd name="T11" fmla="*/ 3 h 6"/>
                  <a:gd name="T12" fmla="*/ 9 w 12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6">
                    <a:moveTo>
                      <a:pt x="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1" y="6"/>
                      <a:pt x="12" y="5"/>
                      <a:pt x="12" y="3"/>
                    </a:cubicBezTo>
                    <a:cubicBezTo>
                      <a:pt x="12" y="1"/>
                      <a:pt x="11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2"/>
              <p:cNvSpPr>
                <a:spLocks/>
              </p:cNvSpPr>
              <p:nvPr/>
            </p:nvSpPr>
            <p:spPr bwMode="auto">
              <a:xfrm>
                <a:off x="1960563" y="5862638"/>
                <a:ext cx="33337" cy="15875"/>
              </a:xfrm>
              <a:custGeom>
                <a:avLst/>
                <a:gdLst>
                  <a:gd name="T0" fmla="*/ 9 w 12"/>
                  <a:gd name="T1" fmla="*/ 0 h 6"/>
                  <a:gd name="T2" fmla="*/ 3 w 12"/>
                  <a:gd name="T3" fmla="*/ 0 h 6"/>
                  <a:gd name="T4" fmla="*/ 0 w 12"/>
                  <a:gd name="T5" fmla="*/ 3 h 6"/>
                  <a:gd name="T6" fmla="*/ 3 w 12"/>
                  <a:gd name="T7" fmla="*/ 6 h 6"/>
                  <a:gd name="T8" fmla="*/ 9 w 12"/>
                  <a:gd name="T9" fmla="*/ 6 h 6"/>
                  <a:gd name="T10" fmla="*/ 12 w 12"/>
                  <a:gd name="T11" fmla="*/ 3 h 6"/>
                  <a:gd name="T12" fmla="*/ 9 w 12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6">
                    <a:moveTo>
                      <a:pt x="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1" y="6"/>
                      <a:pt x="12" y="5"/>
                      <a:pt x="12" y="3"/>
                    </a:cubicBezTo>
                    <a:cubicBezTo>
                      <a:pt x="12" y="1"/>
                      <a:pt x="11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3"/>
              <p:cNvSpPr>
                <a:spLocks/>
              </p:cNvSpPr>
              <p:nvPr/>
            </p:nvSpPr>
            <p:spPr bwMode="auto">
              <a:xfrm>
                <a:off x="1933575" y="5770563"/>
                <a:ext cx="30162" cy="30162"/>
              </a:xfrm>
              <a:custGeom>
                <a:avLst/>
                <a:gdLst>
                  <a:gd name="T0" fmla="*/ 10 w 11"/>
                  <a:gd name="T1" fmla="*/ 1 h 11"/>
                  <a:gd name="T2" fmla="*/ 5 w 11"/>
                  <a:gd name="T3" fmla="*/ 1 h 11"/>
                  <a:gd name="T4" fmla="*/ 1 w 11"/>
                  <a:gd name="T5" fmla="*/ 5 h 11"/>
                  <a:gd name="T6" fmla="*/ 1 w 11"/>
                  <a:gd name="T7" fmla="*/ 10 h 11"/>
                  <a:gd name="T8" fmla="*/ 5 w 11"/>
                  <a:gd name="T9" fmla="*/ 10 h 11"/>
                  <a:gd name="T10" fmla="*/ 10 w 11"/>
                  <a:gd name="T11" fmla="*/ 5 h 11"/>
                  <a:gd name="T12" fmla="*/ 10 w 11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0" y="1"/>
                    </a:moveTo>
                    <a:cubicBezTo>
                      <a:pt x="9" y="0"/>
                      <a:pt x="7" y="0"/>
                      <a:pt x="5" y="1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7"/>
                      <a:pt x="0" y="9"/>
                      <a:pt x="1" y="10"/>
                    </a:cubicBezTo>
                    <a:cubicBezTo>
                      <a:pt x="2" y="11"/>
                      <a:pt x="4" y="11"/>
                      <a:pt x="5" y="1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4"/>
                      <a:pt x="11" y="2"/>
                      <a:pt x="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4"/>
              <p:cNvSpPr>
                <a:spLocks/>
              </p:cNvSpPr>
              <p:nvPr/>
            </p:nvSpPr>
            <p:spPr bwMode="auto">
              <a:xfrm>
                <a:off x="1860550" y="5727700"/>
                <a:ext cx="17462" cy="34925"/>
              </a:xfrm>
              <a:custGeom>
                <a:avLst/>
                <a:gdLst>
                  <a:gd name="T0" fmla="*/ 3 w 6"/>
                  <a:gd name="T1" fmla="*/ 13 h 13"/>
                  <a:gd name="T2" fmla="*/ 5 w 6"/>
                  <a:gd name="T3" fmla="*/ 12 h 13"/>
                  <a:gd name="T4" fmla="*/ 6 w 6"/>
                  <a:gd name="T5" fmla="*/ 10 h 13"/>
                  <a:gd name="T6" fmla="*/ 6 w 6"/>
                  <a:gd name="T7" fmla="*/ 3 h 13"/>
                  <a:gd name="T8" fmla="*/ 3 w 6"/>
                  <a:gd name="T9" fmla="*/ 0 h 13"/>
                  <a:gd name="T10" fmla="*/ 0 w 6"/>
                  <a:gd name="T11" fmla="*/ 2 h 13"/>
                  <a:gd name="T12" fmla="*/ 0 w 6"/>
                  <a:gd name="T13" fmla="*/ 3 h 13"/>
                  <a:gd name="T14" fmla="*/ 0 w 6"/>
                  <a:gd name="T15" fmla="*/ 10 h 13"/>
                  <a:gd name="T16" fmla="*/ 3 w 6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13">
                    <a:moveTo>
                      <a:pt x="3" y="13"/>
                    </a:moveTo>
                    <a:cubicBezTo>
                      <a:pt x="3" y="13"/>
                      <a:pt x="4" y="12"/>
                      <a:pt x="5" y="12"/>
                    </a:cubicBezTo>
                    <a:cubicBezTo>
                      <a:pt x="5" y="11"/>
                      <a:pt x="6" y="11"/>
                      <a:pt x="6" y="1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1" y="13"/>
                      <a:pt x="3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5"/>
              <p:cNvSpPr>
                <a:spLocks/>
              </p:cNvSpPr>
              <p:nvPr/>
            </p:nvSpPr>
            <p:spPr bwMode="auto">
              <a:xfrm>
                <a:off x="1793875" y="5794375"/>
                <a:ext cx="131762" cy="152400"/>
              </a:xfrm>
              <a:custGeom>
                <a:avLst/>
                <a:gdLst>
                  <a:gd name="T0" fmla="*/ 25 w 49"/>
                  <a:gd name="T1" fmla="*/ 0 h 56"/>
                  <a:gd name="T2" fmla="*/ 0 w 49"/>
                  <a:gd name="T3" fmla="*/ 25 h 56"/>
                  <a:gd name="T4" fmla="*/ 12 w 49"/>
                  <a:gd name="T5" fmla="*/ 46 h 56"/>
                  <a:gd name="T6" fmla="*/ 12 w 49"/>
                  <a:gd name="T7" fmla="*/ 56 h 56"/>
                  <a:gd name="T8" fmla="*/ 37 w 49"/>
                  <a:gd name="T9" fmla="*/ 56 h 56"/>
                  <a:gd name="T10" fmla="*/ 37 w 49"/>
                  <a:gd name="T11" fmla="*/ 46 h 56"/>
                  <a:gd name="T12" fmla="*/ 49 w 49"/>
                  <a:gd name="T13" fmla="*/ 25 h 56"/>
                  <a:gd name="T14" fmla="*/ 25 w 49"/>
                  <a:gd name="T15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56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34"/>
                      <a:pt x="5" y="42"/>
                      <a:pt x="12" y="4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37" y="56"/>
                      <a:pt x="37" y="56"/>
                      <a:pt x="37" y="56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44" y="42"/>
                      <a:pt x="49" y="34"/>
                      <a:pt x="49" y="25"/>
                    </a:cubicBezTo>
                    <a:cubicBezTo>
                      <a:pt x="49" y="11"/>
                      <a:pt x="38" y="0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6"/>
              <p:cNvSpPr>
                <a:spLocks/>
              </p:cNvSpPr>
              <p:nvPr/>
            </p:nvSpPr>
            <p:spPr bwMode="auto">
              <a:xfrm>
                <a:off x="1825625" y="5962650"/>
                <a:ext cx="68262" cy="34925"/>
              </a:xfrm>
              <a:custGeom>
                <a:avLst/>
                <a:gdLst>
                  <a:gd name="T0" fmla="*/ 0 w 25"/>
                  <a:gd name="T1" fmla="*/ 6 h 13"/>
                  <a:gd name="T2" fmla="*/ 7 w 25"/>
                  <a:gd name="T3" fmla="*/ 6 h 13"/>
                  <a:gd name="T4" fmla="*/ 6 w 25"/>
                  <a:gd name="T5" fmla="*/ 7 h 13"/>
                  <a:gd name="T6" fmla="*/ 13 w 25"/>
                  <a:gd name="T7" fmla="*/ 13 h 13"/>
                  <a:gd name="T8" fmla="*/ 19 w 25"/>
                  <a:gd name="T9" fmla="*/ 7 h 13"/>
                  <a:gd name="T10" fmla="*/ 19 w 25"/>
                  <a:gd name="T11" fmla="*/ 6 h 13"/>
                  <a:gd name="T12" fmla="*/ 25 w 25"/>
                  <a:gd name="T13" fmla="*/ 6 h 13"/>
                  <a:gd name="T14" fmla="*/ 25 w 25"/>
                  <a:gd name="T15" fmla="*/ 0 h 13"/>
                  <a:gd name="T16" fmla="*/ 0 w 25"/>
                  <a:gd name="T17" fmla="*/ 0 h 13"/>
                  <a:gd name="T18" fmla="*/ 0 w 25"/>
                  <a:gd name="T1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13">
                    <a:moveTo>
                      <a:pt x="0" y="6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10"/>
                      <a:pt x="9" y="13"/>
                      <a:pt x="13" y="13"/>
                    </a:cubicBezTo>
                    <a:cubicBezTo>
                      <a:pt x="16" y="13"/>
                      <a:pt x="19" y="10"/>
                      <a:pt x="19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" name="组合 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7442059" y="3648929"/>
            <a:ext cx="985223" cy="985223"/>
            <a:chOff x="7442057" y="3648925"/>
            <a:chExt cx="985223" cy="985223"/>
          </a:xfrm>
        </p:grpSpPr>
        <p:sp>
          <p:nvSpPr>
            <p:cNvPr id="17" name="椭圆 16"/>
            <p:cNvSpPr/>
            <p:nvPr/>
          </p:nvSpPr>
          <p:spPr>
            <a:xfrm flipH="1">
              <a:off x="7442057" y="3648925"/>
              <a:ext cx="985223" cy="985223"/>
            </a:xfrm>
            <a:prstGeom prst="ellipse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7800000" scaled="0"/>
            </a:gradFill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7708091" y="3915777"/>
              <a:ext cx="453154" cy="451518"/>
              <a:chOff x="5287964" y="2994026"/>
              <a:chExt cx="879475" cy="876300"/>
            </a:xfrm>
            <a:solidFill>
              <a:schemeClr val="bg1"/>
            </a:solidFill>
          </p:grpSpPr>
          <p:sp>
            <p:nvSpPr>
              <p:cNvPr id="27" name="Freeform 75"/>
              <p:cNvSpPr>
                <a:spLocks noEditPoints="1"/>
              </p:cNvSpPr>
              <p:nvPr/>
            </p:nvSpPr>
            <p:spPr bwMode="auto">
              <a:xfrm>
                <a:off x="5287964" y="3076576"/>
                <a:ext cx="796925" cy="793750"/>
              </a:xfrm>
              <a:custGeom>
                <a:avLst/>
                <a:gdLst>
                  <a:gd name="T0" fmla="*/ 105 w 211"/>
                  <a:gd name="T1" fmla="*/ 211 h 211"/>
                  <a:gd name="T2" fmla="*/ 211 w 211"/>
                  <a:gd name="T3" fmla="*/ 106 h 211"/>
                  <a:gd name="T4" fmla="*/ 198 w 211"/>
                  <a:gd name="T5" fmla="*/ 56 h 211"/>
                  <a:gd name="T6" fmla="*/ 196 w 211"/>
                  <a:gd name="T7" fmla="*/ 56 h 211"/>
                  <a:gd name="T8" fmla="*/ 194 w 211"/>
                  <a:gd name="T9" fmla="*/ 56 h 211"/>
                  <a:gd name="T10" fmla="*/ 181 w 211"/>
                  <a:gd name="T11" fmla="*/ 55 h 211"/>
                  <a:gd name="T12" fmla="*/ 171 w 211"/>
                  <a:gd name="T13" fmla="*/ 65 h 211"/>
                  <a:gd name="T14" fmla="*/ 183 w 211"/>
                  <a:gd name="T15" fmla="*/ 106 h 211"/>
                  <a:gd name="T16" fmla="*/ 105 w 211"/>
                  <a:gd name="T17" fmla="*/ 183 h 211"/>
                  <a:gd name="T18" fmla="*/ 28 w 211"/>
                  <a:gd name="T19" fmla="*/ 106 h 211"/>
                  <a:gd name="T20" fmla="*/ 105 w 211"/>
                  <a:gd name="T21" fmla="*/ 28 h 211"/>
                  <a:gd name="T22" fmla="*/ 146 w 211"/>
                  <a:gd name="T23" fmla="*/ 40 h 211"/>
                  <a:gd name="T24" fmla="*/ 155 w 211"/>
                  <a:gd name="T25" fmla="*/ 31 h 211"/>
                  <a:gd name="T26" fmla="*/ 154 w 211"/>
                  <a:gd name="T27" fmla="*/ 16 h 211"/>
                  <a:gd name="T28" fmla="*/ 154 w 211"/>
                  <a:gd name="T29" fmla="*/ 12 h 211"/>
                  <a:gd name="T30" fmla="*/ 105 w 211"/>
                  <a:gd name="T31" fmla="*/ 0 h 211"/>
                  <a:gd name="T32" fmla="*/ 0 w 211"/>
                  <a:gd name="T33" fmla="*/ 106 h 211"/>
                  <a:gd name="T34" fmla="*/ 105 w 211"/>
                  <a:gd name="T35" fmla="*/ 211 h 211"/>
                  <a:gd name="T36" fmla="*/ 105 w 211"/>
                  <a:gd name="T37" fmla="*/ 211 h 211"/>
                  <a:gd name="T38" fmla="*/ 105 w 211"/>
                  <a:gd name="T39" fmla="*/ 21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1" h="211">
                    <a:moveTo>
                      <a:pt x="105" y="211"/>
                    </a:moveTo>
                    <a:cubicBezTo>
                      <a:pt x="164" y="211"/>
                      <a:pt x="211" y="164"/>
                      <a:pt x="211" y="106"/>
                    </a:cubicBezTo>
                    <a:cubicBezTo>
                      <a:pt x="211" y="88"/>
                      <a:pt x="206" y="71"/>
                      <a:pt x="198" y="56"/>
                    </a:cubicBezTo>
                    <a:cubicBezTo>
                      <a:pt x="198" y="56"/>
                      <a:pt x="197" y="56"/>
                      <a:pt x="196" y="56"/>
                    </a:cubicBezTo>
                    <a:cubicBezTo>
                      <a:pt x="195" y="56"/>
                      <a:pt x="195" y="56"/>
                      <a:pt x="194" y="56"/>
                    </a:cubicBezTo>
                    <a:cubicBezTo>
                      <a:pt x="181" y="55"/>
                      <a:pt x="181" y="55"/>
                      <a:pt x="181" y="55"/>
                    </a:cubicBezTo>
                    <a:cubicBezTo>
                      <a:pt x="171" y="65"/>
                      <a:pt x="171" y="65"/>
                      <a:pt x="171" y="65"/>
                    </a:cubicBezTo>
                    <a:cubicBezTo>
                      <a:pt x="179" y="77"/>
                      <a:pt x="183" y="91"/>
                      <a:pt x="183" y="106"/>
                    </a:cubicBezTo>
                    <a:cubicBezTo>
                      <a:pt x="183" y="149"/>
                      <a:pt x="148" y="183"/>
                      <a:pt x="105" y="183"/>
                    </a:cubicBezTo>
                    <a:cubicBezTo>
                      <a:pt x="62" y="183"/>
                      <a:pt x="28" y="149"/>
                      <a:pt x="28" y="106"/>
                    </a:cubicBezTo>
                    <a:cubicBezTo>
                      <a:pt x="28" y="63"/>
                      <a:pt x="62" y="28"/>
                      <a:pt x="105" y="28"/>
                    </a:cubicBezTo>
                    <a:cubicBezTo>
                      <a:pt x="120" y="28"/>
                      <a:pt x="134" y="32"/>
                      <a:pt x="146" y="40"/>
                    </a:cubicBezTo>
                    <a:cubicBezTo>
                      <a:pt x="155" y="31"/>
                      <a:pt x="155" y="31"/>
                      <a:pt x="155" y="31"/>
                    </a:cubicBezTo>
                    <a:cubicBezTo>
                      <a:pt x="154" y="16"/>
                      <a:pt x="154" y="16"/>
                      <a:pt x="154" y="16"/>
                    </a:cubicBezTo>
                    <a:cubicBezTo>
                      <a:pt x="154" y="14"/>
                      <a:pt x="154" y="13"/>
                      <a:pt x="154" y="12"/>
                    </a:cubicBezTo>
                    <a:cubicBezTo>
                      <a:pt x="139" y="5"/>
                      <a:pt x="123" y="0"/>
                      <a:pt x="105" y="0"/>
                    </a:cubicBezTo>
                    <a:cubicBezTo>
                      <a:pt x="47" y="0"/>
                      <a:pt x="0" y="48"/>
                      <a:pt x="0" y="106"/>
                    </a:cubicBezTo>
                    <a:cubicBezTo>
                      <a:pt x="0" y="164"/>
                      <a:pt x="47" y="211"/>
                      <a:pt x="105" y="211"/>
                    </a:cubicBezTo>
                    <a:close/>
                    <a:moveTo>
                      <a:pt x="105" y="211"/>
                    </a:moveTo>
                    <a:cubicBezTo>
                      <a:pt x="105" y="211"/>
                      <a:pt x="105" y="211"/>
                      <a:pt x="105" y="2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76"/>
              <p:cNvSpPr>
                <a:spLocks noEditPoints="1"/>
              </p:cNvSpPr>
              <p:nvPr/>
            </p:nvSpPr>
            <p:spPr bwMode="auto">
              <a:xfrm>
                <a:off x="5487989" y="3279776"/>
                <a:ext cx="392113" cy="392113"/>
              </a:xfrm>
              <a:custGeom>
                <a:avLst/>
                <a:gdLst>
                  <a:gd name="T0" fmla="*/ 52 w 104"/>
                  <a:gd name="T1" fmla="*/ 25 h 104"/>
                  <a:gd name="T2" fmla="*/ 54 w 104"/>
                  <a:gd name="T3" fmla="*/ 25 h 104"/>
                  <a:gd name="T4" fmla="*/ 74 w 104"/>
                  <a:gd name="T5" fmla="*/ 5 h 104"/>
                  <a:gd name="T6" fmla="*/ 74 w 104"/>
                  <a:gd name="T7" fmla="*/ 5 h 104"/>
                  <a:gd name="T8" fmla="*/ 52 w 104"/>
                  <a:gd name="T9" fmla="*/ 0 h 104"/>
                  <a:gd name="T10" fmla="*/ 0 w 104"/>
                  <a:gd name="T11" fmla="*/ 52 h 104"/>
                  <a:gd name="T12" fmla="*/ 52 w 104"/>
                  <a:gd name="T13" fmla="*/ 104 h 104"/>
                  <a:gd name="T14" fmla="*/ 104 w 104"/>
                  <a:gd name="T15" fmla="*/ 52 h 104"/>
                  <a:gd name="T16" fmla="*/ 99 w 104"/>
                  <a:gd name="T17" fmla="*/ 30 h 104"/>
                  <a:gd name="T18" fmla="*/ 99 w 104"/>
                  <a:gd name="T19" fmla="*/ 30 h 104"/>
                  <a:gd name="T20" fmla="*/ 79 w 104"/>
                  <a:gd name="T21" fmla="*/ 50 h 104"/>
                  <a:gd name="T22" fmla="*/ 79 w 104"/>
                  <a:gd name="T23" fmla="*/ 52 h 104"/>
                  <a:gd name="T24" fmla="*/ 52 w 104"/>
                  <a:gd name="T25" fmla="*/ 79 h 104"/>
                  <a:gd name="T26" fmla="*/ 25 w 104"/>
                  <a:gd name="T27" fmla="*/ 52 h 104"/>
                  <a:gd name="T28" fmla="*/ 52 w 104"/>
                  <a:gd name="T29" fmla="*/ 25 h 104"/>
                  <a:gd name="T30" fmla="*/ 52 w 104"/>
                  <a:gd name="T31" fmla="*/ 25 h 104"/>
                  <a:gd name="T32" fmla="*/ 52 w 104"/>
                  <a:gd name="T33" fmla="*/ 25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" h="104">
                    <a:moveTo>
                      <a:pt x="52" y="25"/>
                    </a:moveTo>
                    <a:cubicBezTo>
                      <a:pt x="53" y="25"/>
                      <a:pt x="54" y="25"/>
                      <a:pt x="54" y="2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68" y="2"/>
                      <a:pt x="60" y="0"/>
                      <a:pt x="52" y="0"/>
                    </a:cubicBezTo>
                    <a:cubicBezTo>
                      <a:pt x="24" y="0"/>
                      <a:pt x="0" y="23"/>
                      <a:pt x="0" y="52"/>
                    </a:cubicBezTo>
                    <a:cubicBezTo>
                      <a:pt x="0" y="81"/>
                      <a:pt x="24" y="104"/>
                      <a:pt x="52" y="104"/>
                    </a:cubicBezTo>
                    <a:cubicBezTo>
                      <a:pt x="81" y="104"/>
                      <a:pt x="104" y="81"/>
                      <a:pt x="104" y="52"/>
                    </a:cubicBezTo>
                    <a:cubicBezTo>
                      <a:pt x="104" y="44"/>
                      <a:pt x="102" y="37"/>
                      <a:pt x="99" y="30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1"/>
                      <a:pt x="79" y="52"/>
                    </a:cubicBezTo>
                    <a:cubicBezTo>
                      <a:pt x="79" y="67"/>
                      <a:pt x="67" y="79"/>
                      <a:pt x="52" y="79"/>
                    </a:cubicBezTo>
                    <a:cubicBezTo>
                      <a:pt x="37" y="79"/>
                      <a:pt x="25" y="67"/>
                      <a:pt x="25" y="52"/>
                    </a:cubicBezTo>
                    <a:cubicBezTo>
                      <a:pt x="25" y="37"/>
                      <a:pt x="37" y="25"/>
                      <a:pt x="52" y="25"/>
                    </a:cubicBezTo>
                    <a:close/>
                    <a:moveTo>
                      <a:pt x="52" y="25"/>
                    </a:moveTo>
                    <a:cubicBezTo>
                      <a:pt x="52" y="25"/>
                      <a:pt x="52" y="25"/>
                      <a:pt x="52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77"/>
              <p:cNvSpPr>
                <a:spLocks noEditPoints="1"/>
              </p:cNvSpPr>
              <p:nvPr/>
            </p:nvSpPr>
            <p:spPr bwMode="auto">
              <a:xfrm>
                <a:off x="5722939" y="2994026"/>
                <a:ext cx="444500" cy="441325"/>
              </a:xfrm>
              <a:custGeom>
                <a:avLst/>
                <a:gdLst>
                  <a:gd name="T0" fmla="*/ 99 w 118"/>
                  <a:gd name="T1" fmla="*/ 32 h 117"/>
                  <a:gd name="T2" fmla="*/ 105 w 118"/>
                  <a:gd name="T3" fmla="*/ 26 h 117"/>
                  <a:gd name="T4" fmla="*/ 105 w 118"/>
                  <a:gd name="T5" fmla="*/ 17 h 117"/>
                  <a:gd name="T6" fmla="*/ 101 w 118"/>
                  <a:gd name="T7" fmla="*/ 13 h 117"/>
                  <a:gd name="T8" fmla="*/ 96 w 118"/>
                  <a:gd name="T9" fmla="*/ 11 h 117"/>
                  <a:gd name="T10" fmla="*/ 92 w 118"/>
                  <a:gd name="T11" fmla="*/ 13 h 117"/>
                  <a:gd name="T12" fmla="*/ 85 w 118"/>
                  <a:gd name="T13" fmla="*/ 19 h 117"/>
                  <a:gd name="T14" fmla="*/ 84 w 118"/>
                  <a:gd name="T15" fmla="*/ 2 h 117"/>
                  <a:gd name="T16" fmla="*/ 82 w 118"/>
                  <a:gd name="T17" fmla="*/ 0 h 117"/>
                  <a:gd name="T18" fmla="*/ 80 w 118"/>
                  <a:gd name="T19" fmla="*/ 1 h 117"/>
                  <a:gd name="T20" fmla="*/ 54 w 118"/>
                  <a:gd name="T21" fmla="*/ 26 h 117"/>
                  <a:gd name="T22" fmla="*/ 51 w 118"/>
                  <a:gd name="T23" fmla="*/ 35 h 117"/>
                  <a:gd name="T24" fmla="*/ 51 w 118"/>
                  <a:gd name="T25" fmla="*/ 36 h 117"/>
                  <a:gd name="T26" fmla="*/ 52 w 118"/>
                  <a:gd name="T27" fmla="*/ 52 h 117"/>
                  <a:gd name="T28" fmla="*/ 43 w 118"/>
                  <a:gd name="T29" fmla="*/ 62 h 117"/>
                  <a:gd name="T30" fmla="*/ 26 w 118"/>
                  <a:gd name="T31" fmla="*/ 78 h 117"/>
                  <a:gd name="T32" fmla="*/ 26 w 118"/>
                  <a:gd name="T33" fmla="*/ 79 h 117"/>
                  <a:gd name="T34" fmla="*/ 10 w 118"/>
                  <a:gd name="T35" fmla="*/ 95 h 117"/>
                  <a:gd name="T36" fmla="*/ 2 w 118"/>
                  <a:gd name="T37" fmla="*/ 102 h 117"/>
                  <a:gd name="T38" fmla="*/ 1 w 118"/>
                  <a:gd name="T39" fmla="*/ 106 h 117"/>
                  <a:gd name="T40" fmla="*/ 0 w 118"/>
                  <a:gd name="T41" fmla="*/ 111 h 117"/>
                  <a:gd name="T42" fmla="*/ 6 w 118"/>
                  <a:gd name="T43" fmla="*/ 117 h 117"/>
                  <a:gd name="T44" fmla="*/ 6 w 118"/>
                  <a:gd name="T45" fmla="*/ 117 h 117"/>
                  <a:gd name="T46" fmla="*/ 12 w 118"/>
                  <a:gd name="T47" fmla="*/ 117 h 117"/>
                  <a:gd name="T48" fmla="*/ 16 w 118"/>
                  <a:gd name="T49" fmla="*/ 115 h 117"/>
                  <a:gd name="T50" fmla="*/ 66 w 118"/>
                  <a:gd name="T51" fmla="*/ 65 h 117"/>
                  <a:gd name="T52" fmla="*/ 81 w 118"/>
                  <a:gd name="T53" fmla="*/ 66 h 117"/>
                  <a:gd name="T54" fmla="*/ 82 w 118"/>
                  <a:gd name="T55" fmla="*/ 66 h 117"/>
                  <a:gd name="T56" fmla="*/ 83 w 118"/>
                  <a:gd name="T57" fmla="*/ 66 h 117"/>
                  <a:gd name="T58" fmla="*/ 91 w 118"/>
                  <a:gd name="T59" fmla="*/ 63 h 117"/>
                  <a:gd name="T60" fmla="*/ 116 w 118"/>
                  <a:gd name="T61" fmla="*/ 37 h 117"/>
                  <a:gd name="T62" fmla="*/ 115 w 118"/>
                  <a:gd name="T63" fmla="*/ 33 h 117"/>
                  <a:gd name="T64" fmla="*/ 99 w 118"/>
                  <a:gd name="T65" fmla="*/ 32 h 117"/>
                  <a:gd name="T66" fmla="*/ 99 w 118"/>
                  <a:gd name="T67" fmla="*/ 32 h 117"/>
                  <a:gd name="T68" fmla="*/ 99 w 118"/>
                  <a:gd name="T69" fmla="*/ 3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8" h="117">
                    <a:moveTo>
                      <a:pt x="99" y="32"/>
                    </a:moveTo>
                    <a:cubicBezTo>
                      <a:pt x="105" y="26"/>
                      <a:pt x="105" y="26"/>
                      <a:pt x="105" y="26"/>
                    </a:cubicBezTo>
                    <a:cubicBezTo>
                      <a:pt x="108" y="24"/>
                      <a:pt x="108" y="20"/>
                      <a:pt x="105" y="17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0" y="12"/>
                      <a:pt x="98" y="11"/>
                      <a:pt x="96" y="11"/>
                    </a:cubicBezTo>
                    <a:cubicBezTo>
                      <a:pt x="95" y="11"/>
                      <a:pt x="93" y="12"/>
                      <a:pt x="92" y="13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1"/>
                      <a:pt x="83" y="0"/>
                      <a:pt x="82" y="0"/>
                    </a:cubicBezTo>
                    <a:cubicBezTo>
                      <a:pt x="81" y="0"/>
                      <a:pt x="80" y="0"/>
                      <a:pt x="80" y="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2" y="29"/>
                      <a:pt x="51" y="32"/>
                      <a:pt x="51" y="35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43" y="62"/>
                      <a:pt x="43" y="62"/>
                      <a:pt x="43" y="62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3"/>
                      <a:pt x="1" y="104"/>
                      <a:pt x="1" y="106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5"/>
                      <a:pt x="3" y="117"/>
                      <a:pt x="6" y="117"/>
                    </a:cubicBezTo>
                    <a:cubicBezTo>
                      <a:pt x="6" y="117"/>
                      <a:pt x="6" y="117"/>
                      <a:pt x="6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4" y="117"/>
                      <a:pt x="15" y="116"/>
                      <a:pt x="16" y="115"/>
                    </a:cubicBezTo>
                    <a:cubicBezTo>
                      <a:pt x="66" y="65"/>
                      <a:pt x="66" y="65"/>
                      <a:pt x="66" y="65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2" y="66"/>
                      <a:pt x="82" y="66"/>
                      <a:pt x="82" y="66"/>
                    </a:cubicBezTo>
                    <a:cubicBezTo>
                      <a:pt x="82" y="66"/>
                      <a:pt x="82" y="66"/>
                      <a:pt x="83" y="66"/>
                    </a:cubicBezTo>
                    <a:cubicBezTo>
                      <a:pt x="86" y="66"/>
                      <a:pt x="89" y="65"/>
                      <a:pt x="91" y="63"/>
                    </a:cubicBezTo>
                    <a:cubicBezTo>
                      <a:pt x="116" y="37"/>
                      <a:pt x="116" y="37"/>
                      <a:pt x="116" y="37"/>
                    </a:cubicBezTo>
                    <a:cubicBezTo>
                      <a:pt x="118" y="36"/>
                      <a:pt x="117" y="33"/>
                      <a:pt x="115" y="33"/>
                    </a:cubicBezTo>
                    <a:lnTo>
                      <a:pt x="99" y="32"/>
                    </a:lnTo>
                    <a:close/>
                    <a:moveTo>
                      <a:pt x="99" y="32"/>
                    </a:moveTo>
                    <a:cubicBezTo>
                      <a:pt x="99" y="32"/>
                      <a:pt x="99" y="32"/>
                      <a:pt x="99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7" name="组合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5446765" y="2772840"/>
            <a:ext cx="985223" cy="985223"/>
            <a:chOff x="5446762" y="2772836"/>
            <a:chExt cx="985223" cy="985223"/>
          </a:xfrm>
        </p:grpSpPr>
        <p:sp>
          <p:nvSpPr>
            <p:cNvPr id="16" name="椭圆 15"/>
            <p:cNvSpPr/>
            <p:nvPr/>
          </p:nvSpPr>
          <p:spPr>
            <a:xfrm rot="2711270" flipH="1">
              <a:off x="5446762" y="2772836"/>
              <a:ext cx="985223" cy="985223"/>
            </a:xfrm>
            <a:prstGeom prst="ellipse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7800000" scaled="0"/>
            </a:gradFill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5651478" y="3024422"/>
              <a:ext cx="524087" cy="498584"/>
              <a:chOff x="6323014" y="4870451"/>
              <a:chExt cx="652463" cy="620713"/>
            </a:xfrm>
            <a:solidFill>
              <a:schemeClr val="bg1"/>
            </a:solidFill>
          </p:grpSpPr>
          <p:sp>
            <p:nvSpPr>
              <p:cNvPr id="31" name="Freeform 81"/>
              <p:cNvSpPr>
                <a:spLocks/>
              </p:cNvSpPr>
              <p:nvPr/>
            </p:nvSpPr>
            <p:spPr bwMode="auto">
              <a:xfrm>
                <a:off x="6789739" y="4870451"/>
                <a:ext cx="185738" cy="185738"/>
              </a:xfrm>
              <a:custGeom>
                <a:avLst/>
                <a:gdLst>
                  <a:gd name="T0" fmla="*/ 38 w 49"/>
                  <a:gd name="T1" fmla="*/ 11 h 49"/>
                  <a:gd name="T2" fmla="*/ 3 w 49"/>
                  <a:gd name="T3" fmla="*/ 7 h 49"/>
                  <a:gd name="T4" fmla="*/ 2 w 49"/>
                  <a:gd name="T5" fmla="*/ 15 h 49"/>
                  <a:gd name="T6" fmla="*/ 34 w 49"/>
                  <a:gd name="T7" fmla="*/ 47 h 49"/>
                  <a:gd name="T8" fmla="*/ 42 w 49"/>
                  <a:gd name="T9" fmla="*/ 46 h 49"/>
                  <a:gd name="T10" fmla="*/ 38 w 49"/>
                  <a:gd name="T11" fmla="*/ 1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49">
                    <a:moveTo>
                      <a:pt x="38" y="11"/>
                    </a:moveTo>
                    <a:cubicBezTo>
                      <a:pt x="28" y="2"/>
                      <a:pt x="14" y="0"/>
                      <a:pt x="3" y="7"/>
                    </a:cubicBezTo>
                    <a:cubicBezTo>
                      <a:pt x="0" y="9"/>
                      <a:pt x="0" y="13"/>
                      <a:pt x="2" y="15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6" y="49"/>
                      <a:pt x="40" y="49"/>
                      <a:pt x="42" y="46"/>
                    </a:cubicBezTo>
                    <a:cubicBezTo>
                      <a:pt x="49" y="35"/>
                      <a:pt x="47" y="21"/>
                      <a:pt x="3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82"/>
              <p:cNvSpPr>
                <a:spLocks noEditPoints="1"/>
              </p:cNvSpPr>
              <p:nvPr/>
            </p:nvSpPr>
            <p:spPr bwMode="auto">
              <a:xfrm>
                <a:off x="6364289" y="4924426"/>
                <a:ext cx="554038" cy="566738"/>
              </a:xfrm>
              <a:custGeom>
                <a:avLst/>
                <a:gdLst>
                  <a:gd name="T0" fmla="*/ 134 w 147"/>
                  <a:gd name="T1" fmla="*/ 115 h 151"/>
                  <a:gd name="T2" fmla="*/ 147 w 147"/>
                  <a:gd name="T3" fmla="*/ 72 h 151"/>
                  <a:gd name="T4" fmla="*/ 75 w 147"/>
                  <a:gd name="T5" fmla="*/ 0 h 151"/>
                  <a:gd name="T6" fmla="*/ 74 w 147"/>
                  <a:gd name="T7" fmla="*/ 0 h 151"/>
                  <a:gd name="T8" fmla="*/ 3 w 147"/>
                  <a:gd name="T9" fmla="*/ 72 h 151"/>
                  <a:gd name="T10" fmla="*/ 15 w 147"/>
                  <a:gd name="T11" fmla="*/ 112 h 151"/>
                  <a:gd name="T12" fmla="*/ 2 w 147"/>
                  <a:gd name="T13" fmla="*/ 137 h 151"/>
                  <a:gd name="T14" fmla="*/ 6 w 147"/>
                  <a:gd name="T15" fmla="*/ 150 h 151"/>
                  <a:gd name="T16" fmla="*/ 11 w 147"/>
                  <a:gd name="T17" fmla="*/ 151 h 151"/>
                  <a:gd name="T18" fmla="*/ 20 w 147"/>
                  <a:gd name="T19" fmla="*/ 146 h 151"/>
                  <a:gd name="T20" fmla="*/ 29 w 147"/>
                  <a:gd name="T21" fmla="*/ 128 h 151"/>
                  <a:gd name="T22" fmla="*/ 74 w 147"/>
                  <a:gd name="T23" fmla="*/ 145 h 151"/>
                  <a:gd name="T24" fmla="*/ 75 w 147"/>
                  <a:gd name="T25" fmla="*/ 145 h 151"/>
                  <a:gd name="T26" fmla="*/ 119 w 147"/>
                  <a:gd name="T27" fmla="*/ 129 h 151"/>
                  <a:gd name="T28" fmla="*/ 127 w 147"/>
                  <a:gd name="T29" fmla="*/ 146 h 151"/>
                  <a:gd name="T30" fmla="*/ 136 w 147"/>
                  <a:gd name="T31" fmla="*/ 151 h 151"/>
                  <a:gd name="T32" fmla="*/ 141 w 147"/>
                  <a:gd name="T33" fmla="*/ 150 h 151"/>
                  <a:gd name="T34" fmla="*/ 145 w 147"/>
                  <a:gd name="T35" fmla="*/ 137 h 151"/>
                  <a:gd name="T36" fmla="*/ 134 w 147"/>
                  <a:gd name="T37" fmla="*/ 115 h 151"/>
                  <a:gd name="T38" fmla="*/ 75 w 147"/>
                  <a:gd name="T39" fmla="*/ 125 h 151"/>
                  <a:gd name="T40" fmla="*/ 74 w 147"/>
                  <a:gd name="T41" fmla="*/ 125 h 151"/>
                  <a:gd name="T42" fmla="*/ 22 w 147"/>
                  <a:gd name="T43" fmla="*/ 72 h 151"/>
                  <a:gd name="T44" fmla="*/ 74 w 147"/>
                  <a:gd name="T45" fmla="*/ 20 h 151"/>
                  <a:gd name="T46" fmla="*/ 75 w 147"/>
                  <a:gd name="T47" fmla="*/ 19 h 151"/>
                  <a:gd name="T48" fmla="*/ 128 w 147"/>
                  <a:gd name="T49" fmla="*/ 72 h 151"/>
                  <a:gd name="T50" fmla="*/ 75 w 147"/>
                  <a:gd name="T51" fmla="*/ 12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7" h="151">
                    <a:moveTo>
                      <a:pt x="134" y="115"/>
                    </a:moveTo>
                    <a:cubicBezTo>
                      <a:pt x="142" y="103"/>
                      <a:pt x="147" y="88"/>
                      <a:pt x="147" y="72"/>
                    </a:cubicBezTo>
                    <a:cubicBezTo>
                      <a:pt x="147" y="32"/>
                      <a:pt x="115" y="0"/>
                      <a:pt x="75" y="0"/>
                    </a:cubicBezTo>
                    <a:cubicBezTo>
                      <a:pt x="75" y="0"/>
                      <a:pt x="74" y="0"/>
                      <a:pt x="74" y="0"/>
                    </a:cubicBezTo>
                    <a:cubicBezTo>
                      <a:pt x="35" y="0"/>
                      <a:pt x="3" y="33"/>
                      <a:pt x="3" y="72"/>
                    </a:cubicBezTo>
                    <a:cubicBezTo>
                      <a:pt x="3" y="87"/>
                      <a:pt x="7" y="101"/>
                      <a:pt x="15" y="112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0" y="142"/>
                      <a:pt x="2" y="148"/>
                      <a:pt x="6" y="150"/>
                    </a:cubicBezTo>
                    <a:cubicBezTo>
                      <a:pt x="8" y="151"/>
                      <a:pt x="9" y="151"/>
                      <a:pt x="11" y="151"/>
                    </a:cubicBezTo>
                    <a:cubicBezTo>
                      <a:pt x="14" y="151"/>
                      <a:pt x="18" y="149"/>
                      <a:pt x="20" y="146"/>
                    </a:cubicBezTo>
                    <a:cubicBezTo>
                      <a:pt x="29" y="128"/>
                      <a:pt x="29" y="128"/>
                      <a:pt x="29" y="128"/>
                    </a:cubicBezTo>
                    <a:cubicBezTo>
                      <a:pt x="41" y="138"/>
                      <a:pt x="57" y="145"/>
                      <a:pt x="74" y="145"/>
                    </a:cubicBezTo>
                    <a:cubicBezTo>
                      <a:pt x="74" y="145"/>
                      <a:pt x="75" y="145"/>
                      <a:pt x="75" y="145"/>
                    </a:cubicBezTo>
                    <a:cubicBezTo>
                      <a:pt x="92" y="145"/>
                      <a:pt x="107" y="139"/>
                      <a:pt x="119" y="129"/>
                    </a:cubicBezTo>
                    <a:cubicBezTo>
                      <a:pt x="127" y="146"/>
                      <a:pt x="127" y="146"/>
                      <a:pt x="127" y="146"/>
                    </a:cubicBezTo>
                    <a:cubicBezTo>
                      <a:pt x="129" y="149"/>
                      <a:pt x="133" y="151"/>
                      <a:pt x="136" y="151"/>
                    </a:cubicBezTo>
                    <a:cubicBezTo>
                      <a:pt x="138" y="151"/>
                      <a:pt x="139" y="151"/>
                      <a:pt x="141" y="150"/>
                    </a:cubicBezTo>
                    <a:cubicBezTo>
                      <a:pt x="145" y="148"/>
                      <a:pt x="147" y="142"/>
                      <a:pt x="145" y="137"/>
                    </a:cubicBezTo>
                    <a:lnTo>
                      <a:pt x="134" y="115"/>
                    </a:lnTo>
                    <a:close/>
                    <a:moveTo>
                      <a:pt x="75" y="125"/>
                    </a:moveTo>
                    <a:cubicBezTo>
                      <a:pt x="75" y="125"/>
                      <a:pt x="74" y="125"/>
                      <a:pt x="74" y="125"/>
                    </a:cubicBezTo>
                    <a:cubicBezTo>
                      <a:pt x="45" y="125"/>
                      <a:pt x="22" y="101"/>
                      <a:pt x="22" y="72"/>
                    </a:cubicBezTo>
                    <a:cubicBezTo>
                      <a:pt x="22" y="43"/>
                      <a:pt x="45" y="20"/>
                      <a:pt x="74" y="20"/>
                    </a:cubicBezTo>
                    <a:cubicBezTo>
                      <a:pt x="74" y="20"/>
                      <a:pt x="75" y="19"/>
                      <a:pt x="75" y="19"/>
                    </a:cubicBezTo>
                    <a:cubicBezTo>
                      <a:pt x="104" y="19"/>
                      <a:pt x="128" y="43"/>
                      <a:pt x="128" y="72"/>
                    </a:cubicBezTo>
                    <a:cubicBezTo>
                      <a:pt x="128" y="102"/>
                      <a:pt x="104" y="125"/>
                      <a:pt x="75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83"/>
              <p:cNvSpPr>
                <a:spLocks/>
              </p:cNvSpPr>
              <p:nvPr/>
            </p:nvSpPr>
            <p:spPr bwMode="auto">
              <a:xfrm>
                <a:off x="6534151" y="5092701"/>
                <a:ext cx="131763" cy="236538"/>
              </a:xfrm>
              <a:custGeom>
                <a:avLst/>
                <a:gdLst>
                  <a:gd name="T0" fmla="*/ 30 w 35"/>
                  <a:gd name="T1" fmla="*/ 0 h 63"/>
                  <a:gd name="T2" fmla="*/ 29 w 35"/>
                  <a:gd name="T3" fmla="*/ 0 h 63"/>
                  <a:gd name="T4" fmla="*/ 24 w 35"/>
                  <a:gd name="T5" fmla="*/ 6 h 63"/>
                  <a:gd name="T6" fmla="*/ 24 w 35"/>
                  <a:gd name="T7" fmla="*/ 27 h 63"/>
                  <a:gd name="T8" fmla="*/ 2 w 35"/>
                  <a:gd name="T9" fmla="*/ 54 h 63"/>
                  <a:gd name="T10" fmla="*/ 3 w 35"/>
                  <a:gd name="T11" fmla="*/ 61 h 63"/>
                  <a:gd name="T12" fmla="*/ 6 w 35"/>
                  <a:gd name="T13" fmla="*/ 63 h 63"/>
                  <a:gd name="T14" fmla="*/ 10 w 35"/>
                  <a:gd name="T15" fmla="*/ 61 h 63"/>
                  <a:gd name="T16" fmla="*/ 29 w 35"/>
                  <a:gd name="T17" fmla="*/ 39 h 63"/>
                  <a:gd name="T18" fmla="*/ 33 w 35"/>
                  <a:gd name="T19" fmla="*/ 34 h 63"/>
                  <a:gd name="T20" fmla="*/ 35 w 35"/>
                  <a:gd name="T21" fmla="*/ 29 h 63"/>
                  <a:gd name="T22" fmla="*/ 35 w 35"/>
                  <a:gd name="T23" fmla="*/ 6 h 63"/>
                  <a:gd name="T24" fmla="*/ 30 w 35"/>
                  <a:gd name="T2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63">
                    <a:moveTo>
                      <a:pt x="30" y="0"/>
                    </a:moveTo>
                    <a:cubicBezTo>
                      <a:pt x="30" y="0"/>
                      <a:pt x="29" y="0"/>
                      <a:pt x="29" y="0"/>
                    </a:cubicBezTo>
                    <a:cubicBezTo>
                      <a:pt x="26" y="1"/>
                      <a:pt x="24" y="3"/>
                      <a:pt x="24" y="6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0" y="56"/>
                      <a:pt x="0" y="59"/>
                      <a:pt x="3" y="61"/>
                    </a:cubicBezTo>
                    <a:cubicBezTo>
                      <a:pt x="4" y="62"/>
                      <a:pt x="5" y="63"/>
                      <a:pt x="6" y="63"/>
                    </a:cubicBezTo>
                    <a:cubicBezTo>
                      <a:pt x="8" y="63"/>
                      <a:pt x="9" y="62"/>
                      <a:pt x="10" y="61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5" y="33"/>
                      <a:pt x="35" y="31"/>
                      <a:pt x="35" y="29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3"/>
                      <a:pt x="33" y="0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84"/>
              <p:cNvSpPr>
                <a:spLocks/>
              </p:cNvSpPr>
              <p:nvPr/>
            </p:nvSpPr>
            <p:spPr bwMode="auto">
              <a:xfrm>
                <a:off x="6323014" y="4870451"/>
                <a:ext cx="184150" cy="185738"/>
              </a:xfrm>
              <a:custGeom>
                <a:avLst/>
                <a:gdLst>
                  <a:gd name="T0" fmla="*/ 11 w 49"/>
                  <a:gd name="T1" fmla="*/ 11 h 49"/>
                  <a:gd name="T2" fmla="*/ 7 w 49"/>
                  <a:gd name="T3" fmla="*/ 46 h 49"/>
                  <a:gd name="T4" fmla="*/ 14 w 49"/>
                  <a:gd name="T5" fmla="*/ 47 h 49"/>
                  <a:gd name="T6" fmla="*/ 46 w 49"/>
                  <a:gd name="T7" fmla="*/ 15 h 49"/>
                  <a:gd name="T8" fmla="*/ 45 w 49"/>
                  <a:gd name="T9" fmla="*/ 7 h 49"/>
                  <a:gd name="T10" fmla="*/ 11 w 49"/>
                  <a:gd name="T11" fmla="*/ 1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49">
                    <a:moveTo>
                      <a:pt x="11" y="11"/>
                    </a:moveTo>
                    <a:cubicBezTo>
                      <a:pt x="1" y="21"/>
                      <a:pt x="0" y="35"/>
                      <a:pt x="7" y="46"/>
                    </a:cubicBezTo>
                    <a:cubicBezTo>
                      <a:pt x="9" y="49"/>
                      <a:pt x="12" y="49"/>
                      <a:pt x="14" y="47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9" y="13"/>
                      <a:pt x="48" y="9"/>
                      <a:pt x="45" y="7"/>
                    </a:cubicBezTo>
                    <a:cubicBezTo>
                      <a:pt x="35" y="0"/>
                      <a:pt x="20" y="2"/>
                      <a:pt x="1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" name="组合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3430171" y="4559778"/>
            <a:ext cx="985223" cy="985223"/>
            <a:chOff x="3430168" y="4559774"/>
            <a:chExt cx="985223" cy="985223"/>
          </a:xfrm>
        </p:grpSpPr>
        <p:sp>
          <p:nvSpPr>
            <p:cNvPr id="15" name="椭圆 14"/>
            <p:cNvSpPr/>
            <p:nvPr/>
          </p:nvSpPr>
          <p:spPr>
            <a:xfrm rot="18888730">
              <a:off x="3430168" y="4559774"/>
              <a:ext cx="985223" cy="985223"/>
            </a:xfrm>
            <a:prstGeom prst="ellipse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7800000" scaled="0"/>
            </a:gradFill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5" name="Group 4"/>
            <p:cNvGrpSpPr>
              <a:grpSpLocks noChangeAspect="1"/>
            </p:cNvGrpSpPr>
            <p:nvPr/>
          </p:nvGrpSpPr>
          <p:grpSpPr bwMode="auto">
            <a:xfrm>
              <a:off x="3680845" y="4835351"/>
              <a:ext cx="461588" cy="453764"/>
              <a:chOff x="3722" y="2043"/>
              <a:chExt cx="236" cy="232"/>
            </a:xfrm>
            <a:solidFill>
              <a:schemeClr val="bg1"/>
            </a:solidFill>
          </p:grpSpPr>
          <p:sp>
            <p:nvSpPr>
              <p:cNvPr id="36" name="Freeform 5"/>
              <p:cNvSpPr>
                <a:spLocks noEditPoints="1"/>
              </p:cNvSpPr>
              <p:nvPr/>
            </p:nvSpPr>
            <p:spPr bwMode="auto">
              <a:xfrm>
                <a:off x="3810" y="2089"/>
                <a:ext cx="14" cy="32"/>
              </a:xfrm>
              <a:custGeom>
                <a:avLst/>
                <a:gdLst>
                  <a:gd name="T0" fmla="*/ 4 w 6"/>
                  <a:gd name="T1" fmla="*/ 0 h 13"/>
                  <a:gd name="T2" fmla="*/ 2 w 6"/>
                  <a:gd name="T3" fmla="*/ 0 h 13"/>
                  <a:gd name="T4" fmla="*/ 0 w 6"/>
                  <a:gd name="T5" fmla="*/ 2 h 13"/>
                  <a:gd name="T6" fmla="*/ 0 w 6"/>
                  <a:gd name="T7" fmla="*/ 13 h 13"/>
                  <a:gd name="T8" fmla="*/ 6 w 6"/>
                  <a:gd name="T9" fmla="*/ 13 h 13"/>
                  <a:gd name="T10" fmla="*/ 6 w 6"/>
                  <a:gd name="T11" fmla="*/ 2 h 13"/>
                  <a:gd name="T12" fmla="*/ 4 w 6"/>
                  <a:gd name="T13" fmla="*/ 0 h 13"/>
                  <a:gd name="T14" fmla="*/ 4 w 6"/>
                  <a:gd name="T15" fmla="*/ 0 h 13"/>
                  <a:gd name="T16" fmla="*/ 4 w 6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13">
                    <a:moveTo>
                      <a:pt x="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5" y="0"/>
                      <a:pt x="4" y="0"/>
                    </a:cubicBezTo>
                    <a:close/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6"/>
              <p:cNvSpPr>
                <a:spLocks noEditPoints="1"/>
              </p:cNvSpPr>
              <p:nvPr/>
            </p:nvSpPr>
            <p:spPr bwMode="auto">
              <a:xfrm>
                <a:off x="3853" y="2089"/>
                <a:ext cx="17" cy="32"/>
              </a:xfrm>
              <a:custGeom>
                <a:avLst/>
                <a:gdLst>
                  <a:gd name="T0" fmla="*/ 4 w 7"/>
                  <a:gd name="T1" fmla="*/ 0 h 13"/>
                  <a:gd name="T2" fmla="*/ 3 w 7"/>
                  <a:gd name="T3" fmla="*/ 0 h 13"/>
                  <a:gd name="T4" fmla="*/ 0 w 7"/>
                  <a:gd name="T5" fmla="*/ 2 h 13"/>
                  <a:gd name="T6" fmla="*/ 0 w 7"/>
                  <a:gd name="T7" fmla="*/ 13 h 13"/>
                  <a:gd name="T8" fmla="*/ 7 w 7"/>
                  <a:gd name="T9" fmla="*/ 13 h 13"/>
                  <a:gd name="T10" fmla="*/ 7 w 7"/>
                  <a:gd name="T11" fmla="*/ 2 h 13"/>
                  <a:gd name="T12" fmla="*/ 4 w 7"/>
                  <a:gd name="T13" fmla="*/ 0 h 13"/>
                  <a:gd name="T14" fmla="*/ 4 w 7"/>
                  <a:gd name="T15" fmla="*/ 0 h 13"/>
                  <a:gd name="T16" fmla="*/ 4 w 7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3">
                    <a:moveTo>
                      <a:pt x="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"/>
                      <a:pt x="6" y="0"/>
                      <a:pt x="4" y="0"/>
                    </a:cubicBezTo>
                    <a:close/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7"/>
              <p:cNvSpPr>
                <a:spLocks noEditPoints="1"/>
              </p:cNvSpPr>
              <p:nvPr/>
            </p:nvSpPr>
            <p:spPr bwMode="auto">
              <a:xfrm>
                <a:off x="3722" y="2043"/>
                <a:ext cx="236" cy="232"/>
              </a:xfrm>
              <a:custGeom>
                <a:avLst/>
                <a:gdLst>
                  <a:gd name="T0" fmla="*/ 48 w 97"/>
                  <a:gd name="T1" fmla="*/ 0 h 95"/>
                  <a:gd name="T2" fmla="*/ 0 w 97"/>
                  <a:gd name="T3" fmla="*/ 49 h 95"/>
                  <a:gd name="T4" fmla="*/ 14 w 97"/>
                  <a:gd name="T5" fmla="*/ 83 h 95"/>
                  <a:gd name="T6" fmla="*/ 33 w 97"/>
                  <a:gd name="T7" fmla="*/ 95 h 95"/>
                  <a:gd name="T8" fmla="*/ 35 w 97"/>
                  <a:gd name="T9" fmla="*/ 95 h 95"/>
                  <a:gd name="T10" fmla="*/ 39 w 97"/>
                  <a:gd name="T11" fmla="*/ 92 h 95"/>
                  <a:gd name="T12" fmla="*/ 36 w 97"/>
                  <a:gd name="T13" fmla="*/ 86 h 95"/>
                  <a:gd name="T14" fmla="*/ 20 w 97"/>
                  <a:gd name="T15" fmla="*/ 76 h 95"/>
                  <a:gd name="T16" fmla="*/ 9 w 97"/>
                  <a:gd name="T17" fmla="*/ 49 h 95"/>
                  <a:gd name="T18" fmla="*/ 48 w 97"/>
                  <a:gd name="T19" fmla="*/ 9 h 95"/>
                  <a:gd name="T20" fmla="*/ 87 w 97"/>
                  <a:gd name="T21" fmla="*/ 49 h 95"/>
                  <a:gd name="T22" fmla="*/ 76 w 97"/>
                  <a:gd name="T23" fmla="*/ 76 h 95"/>
                  <a:gd name="T24" fmla="*/ 62 w 97"/>
                  <a:gd name="T25" fmla="*/ 84 h 95"/>
                  <a:gd name="T26" fmla="*/ 57 w 97"/>
                  <a:gd name="T27" fmla="*/ 82 h 95"/>
                  <a:gd name="T28" fmla="*/ 53 w 97"/>
                  <a:gd name="T29" fmla="*/ 65 h 95"/>
                  <a:gd name="T30" fmla="*/ 67 w 97"/>
                  <a:gd name="T31" fmla="*/ 50 h 95"/>
                  <a:gd name="T32" fmla="*/ 67 w 97"/>
                  <a:gd name="T33" fmla="*/ 35 h 95"/>
                  <a:gd name="T34" fmla="*/ 29 w 97"/>
                  <a:gd name="T35" fmla="*/ 35 h 95"/>
                  <a:gd name="T36" fmla="*/ 29 w 97"/>
                  <a:gd name="T37" fmla="*/ 50 h 95"/>
                  <a:gd name="T38" fmla="*/ 43 w 97"/>
                  <a:gd name="T39" fmla="*/ 65 h 95"/>
                  <a:gd name="T40" fmla="*/ 50 w 97"/>
                  <a:gd name="T41" fmla="*/ 88 h 95"/>
                  <a:gd name="T42" fmla="*/ 62 w 97"/>
                  <a:gd name="T43" fmla="*/ 93 h 95"/>
                  <a:gd name="T44" fmla="*/ 82 w 97"/>
                  <a:gd name="T45" fmla="*/ 83 h 95"/>
                  <a:gd name="T46" fmla="*/ 83 w 97"/>
                  <a:gd name="T47" fmla="*/ 83 h 95"/>
                  <a:gd name="T48" fmla="*/ 97 w 97"/>
                  <a:gd name="T49" fmla="*/ 49 h 95"/>
                  <a:gd name="T50" fmla="*/ 48 w 97"/>
                  <a:gd name="T51" fmla="*/ 0 h 95"/>
                  <a:gd name="T52" fmla="*/ 48 w 97"/>
                  <a:gd name="T53" fmla="*/ 0 h 95"/>
                  <a:gd name="T54" fmla="*/ 48 w 97"/>
                  <a:gd name="T55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7" h="95">
                    <a:moveTo>
                      <a:pt x="48" y="0"/>
                    </a:moveTo>
                    <a:cubicBezTo>
                      <a:pt x="21" y="0"/>
                      <a:pt x="0" y="22"/>
                      <a:pt x="0" y="49"/>
                    </a:cubicBezTo>
                    <a:cubicBezTo>
                      <a:pt x="0" y="61"/>
                      <a:pt x="5" y="74"/>
                      <a:pt x="14" y="83"/>
                    </a:cubicBezTo>
                    <a:cubicBezTo>
                      <a:pt x="19" y="88"/>
                      <a:pt x="26" y="92"/>
                      <a:pt x="33" y="95"/>
                    </a:cubicBezTo>
                    <a:cubicBezTo>
                      <a:pt x="34" y="95"/>
                      <a:pt x="34" y="95"/>
                      <a:pt x="35" y="95"/>
                    </a:cubicBezTo>
                    <a:cubicBezTo>
                      <a:pt x="37" y="95"/>
                      <a:pt x="38" y="94"/>
                      <a:pt x="39" y="92"/>
                    </a:cubicBezTo>
                    <a:cubicBezTo>
                      <a:pt x="40" y="89"/>
                      <a:pt x="39" y="87"/>
                      <a:pt x="36" y="86"/>
                    </a:cubicBezTo>
                    <a:cubicBezTo>
                      <a:pt x="30" y="84"/>
                      <a:pt x="25" y="81"/>
                      <a:pt x="20" y="76"/>
                    </a:cubicBezTo>
                    <a:cubicBezTo>
                      <a:pt x="13" y="69"/>
                      <a:pt x="9" y="59"/>
                      <a:pt x="9" y="49"/>
                    </a:cubicBezTo>
                    <a:cubicBezTo>
                      <a:pt x="9" y="27"/>
                      <a:pt x="27" y="9"/>
                      <a:pt x="48" y="9"/>
                    </a:cubicBezTo>
                    <a:cubicBezTo>
                      <a:pt x="70" y="9"/>
                      <a:pt x="87" y="27"/>
                      <a:pt x="87" y="49"/>
                    </a:cubicBezTo>
                    <a:cubicBezTo>
                      <a:pt x="87" y="59"/>
                      <a:pt x="83" y="69"/>
                      <a:pt x="76" y="76"/>
                    </a:cubicBezTo>
                    <a:cubicBezTo>
                      <a:pt x="73" y="79"/>
                      <a:pt x="66" y="84"/>
                      <a:pt x="62" y="84"/>
                    </a:cubicBezTo>
                    <a:cubicBezTo>
                      <a:pt x="60" y="84"/>
                      <a:pt x="58" y="83"/>
                      <a:pt x="57" y="82"/>
                    </a:cubicBezTo>
                    <a:cubicBezTo>
                      <a:pt x="53" y="78"/>
                      <a:pt x="53" y="70"/>
                      <a:pt x="53" y="65"/>
                    </a:cubicBezTo>
                    <a:cubicBezTo>
                      <a:pt x="61" y="65"/>
                      <a:pt x="67" y="58"/>
                      <a:pt x="67" y="50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58"/>
                      <a:pt x="35" y="65"/>
                      <a:pt x="43" y="65"/>
                    </a:cubicBezTo>
                    <a:cubicBezTo>
                      <a:pt x="43" y="71"/>
                      <a:pt x="44" y="82"/>
                      <a:pt x="50" y="88"/>
                    </a:cubicBezTo>
                    <a:cubicBezTo>
                      <a:pt x="53" y="91"/>
                      <a:pt x="57" y="93"/>
                      <a:pt x="62" y="93"/>
                    </a:cubicBezTo>
                    <a:cubicBezTo>
                      <a:pt x="71" y="93"/>
                      <a:pt x="81" y="84"/>
                      <a:pt x="82" y="83"/>
                    </a:cubicBezTo>
                    <a:cubicBezTo>
                      <a:pt x="83" y="83"/>
                      <a:pt x="83" y="83"/>
                      <a:pt x="83" y="83"/>
                    </a:cubicBezTo>
                    <a:cubicBezTo>
                      <a:pt x="92" y="74"/>
                      <a:pt x="97" y="62"/>
                      <a:pt x="97" y="49"/>
                    </a:cubicBezTo>
                    <a:cubicBezTo>
                      <a:pt x="97" y="22"/>
                      <a:pt x="75" y="0"/>
                      <a:pt x="48" y="0"/>
                    </a:cubicBezTo>
                    <a:close/>
                    <a:moveTo>
                      <a:pt x="48" y="0"/>
                    </a:moveTo>
                    <a:cubicBezTo>
                      <a:pt x="48" y="0"/>
                      <a:pt x="48" y="0"/>
                      <a:pt x="4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9" name="任意多边形 3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3500000" flipV="1">
            <a:off x="2548103" y="4382707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任意多边形 3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8100000" flipV="1">
            <a:off x="4220100" y="4234396"/>
            <a:ext cx="1194883" cy="167846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任意多边形 4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3500000" flipV="1">
            <a:off x="6442851" y="3609610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任意多边形 4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7913339">
            <a:off x="8195037" y="3206792"/>
            <a:ext cx="1536809" cy="11744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526388" y="1950567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4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684745" y="4804125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5688484" y="1677298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6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8301508" y="4376924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7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7855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3177 -0.05556 L 8.33333E-7 1.48148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77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3177 -0.05556 L 8.33333E-7 1.48148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778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4088 0.07407 L -2.08333E-6 3.7037E-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4" y="-370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4088 0.07407 L -2.08333E-6 3.7037E-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4" y="-3704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4088 0.07407 L -2.08333E-6 3.7037E-7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4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animBg="1"/>
      <p:bldP spid="6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/>
      <p:bldP spid="44" grpId="0"/>
      <p:bldP spid="45" grpId="0"/>
      <p:bldP spid="4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 HERE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4" name="组合 4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7207501" y="3057872"/>
            <a:ext cx="780360" cy="780360"/>
            <a:chOff x="7207501" y="3057872"/>
            <a:chExt cx="780360" cy="780360"/>
          </a:xfrm>
        </p:grpSpPr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7207501" y="3057872"/>
              <a:ext cx="780360" cy="780360"/>
            </a:xfrm>
            <a:prstGeom prst="ellipse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7800000" scaled="0"/>
            </a:gradFill>
            <a:ln>
              <a:noFill/>
            </a:ln>
            <a:effectLst>
              <a:outerShdw blurRad="1397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7430676" y="3200587"/>
              <a:ext cx="334008" cy="494929"/>
              <a:chOff x="1788810" y="2276744"/>
              <a:chExt cx="392113" cy="581026"/>
            </a:xfrm>
            <a:solidFill>
              <a:schemeClr val="bg1"/>
            </a:solidFill>
          </p:grpSpPr>
          <p:sp>
            <p:nvSpPr>
              <p:cNvPr id="15" name="Freeform 9"/>
              <p:cNvSpPr>
                <a:spLocks noEditPoints="1"/>
              </p:cNvSpPr>
              <p:nvPr/>
            </p:nvSpPr>
            <p:spPr bwMode="auto">
              <a:xfrm>
                <a:off x="1788810" y="2276744"/>
                <a:ext cx="392113" cy="430213"/>
              </a:xfrm>
              <a:custGeom>
                <a:avLst/>
                <a:gdLst>
                  <a:gd name="T0" fmla="*/ 108 w 149"/>
                  <a:gd name="T1" fmla="*/ 163 h 163"/>
                  <a:gd name="T2" fmla="*/ 35 w 149"/>
                  <a:gd name="T3" fmla="*/ 163 h 163"/>
                  <a:gd name="T4" fmla="*/ 35 w 149"/>
                  <a:gd name="T5" fmla="*/ 158 h 163"/>
                  <a:gd name="T6" fmla="*/ 30 w 149"/>
                  <a:gd name="T7" fmla="*/ 142 h 163"/>
                  <a:gd name="T8" fmla="*/ 21 w 149"/>
                  <a:gd name="T9" fmla="*/ 127 h 163"/>
                  <a:gd name="T10" fmla="*/ 0 w 149"/>
                  <a:gd name="T11" fmla="*/ 74 h 163"/>
                  <a:gd name="T12" fmla="*/ 74 w 149"/>
                  <a:gd name="T13" fmla="*/ 0 h 163"/>
                  <a:gd name="T14" fmla="*/ 149 w 149"/>
                  <a:gd name="T15" fmla="*/ 74 h 163"/>
                  <a:gd name="T16" fmla="*/ 127 w 149"/>
                  <a:gd name="T17" fmla="*/ 127 h 163"/>
                  <a:gd name="T18" fmla="*/ 118 w 149"/>
                  <a:gd name="T19" fmla="*/ 142 h 163"/>
                  <a:gd name="T20" fmla="*/ 114 w 149"/>
                  <a:gd name="T21" fmla="*/ 158 h 163"/>
                  <a:gd name="T22" fmla="*/ 113 w 149"/>
                  <a:gd name="T23" fmla="*/ 163 h 163"/>
                  <a:gd name="T24" fmla="*/ 108 w 149"/>
                  <a:gd name="T25" fmla="*/ 163 h 163"/>
                  <a:gd name="T26" fmla="*/ 46 w 149"/>
                  <a:gd name="T27" fmla="*/ 151 h 163"/>
                  <a:gd name="T28" fmla="*/ 103 w 149"/>
                  <a:gd name="T29" fmla="*/ 151 h 163"/>
                  <a:gd name="T30" fmla="*/ 108 w 149"/>
                  <a:gd name="T31" fmla="*/ 136 h 163"/>
                  <a:gd name="T32" fmla="*/ 117 w 149"/>
                  <a:gd name="T33" fmla="*/ 120 h 163"/>
                  <a:gd name="T34" fmla="*/ 136 w 149"/>
                  <a:gd name="T35" fmla="*/ 74 h 163"/>
                  <a:gd name="T36" fmla="*/ 74 w 149"/>
                  <a:gd name="T37" fmla="*/ 12 h 163"/>
                  <a:gd name="T38" fmla="*/ 12 w 149"/>
                  <a:gd name="T39" fmla="*/ 74 h 163"/>
                  <a:gd name="T40" fmla="*/ 31 w 149"/>
                  <a:gd name="T41" fmla="*/ 120 h 163"/>
                  <a:gd name="T42" fmla="*/ 41 w 149"/>
                  <a:gd name="T43" fmla="*/ 136 h 163"/>
                  <a:gd name="T44" fmla="*/ 46 w 149"/>
                  <a:gd name="T45" fmla="*/ 15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9" h="163">
                    <a:moveTo>
                      <a:pt x="108" y="163"/>
                    </a:moveTo>
                    <a:cubicBezTo>
                      <a:pt x="35" y="163"/>
                      <a:pt x="35" y="163"/>
                      <a:pt x="35" y="163"/>
                    </a:cubicBezTo>
                    <a:cubicBezTo>
                      <a:pt x="35" y="158"/>
                      <a:pt x="35" y="158"/>
                      <a:pt x="35" y="158"/>
                    </a:cubicBezTo>
                    <a:cubicBezTo>
                      <a:pt x="34" y="153"/>
                      <a:pt x="32" y="144"/>
                      <a:pt x="30" y="142"/>
                    </a:cubicBezTo>
                    <a:cubicBezTo>
                      <a:pt x="28" y="137"/>
                      <a:pt x="24" y="132"/>
                      <a:pt x="21" y="127"/>
                    </a:cubicBezTo>
                    <a:cubicBezTo>
                      <a:pt x="11" y="112"/>
                      <a:pt x="0" y="9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95"/>
                      <a:pt x="138" y="112"/>
                      <a:pt x="127" y="127"/>
                    </a:cubicBezTo>
                    <a:cubicBezTo>
                      <a:pt x="124" y="132"/>
                      <a:pt x="121" y="137"/>
                      <a:pt x="118" y="142"/>
                    </a:cubicBezTo>
                    <a:cubicBezTo>
                      <a:pt x="117" y="144"/>
                      <a:pt x="115" y="153"/>
                      <a:pt x="114" y="158"/>
                    </a:cubicBezTo>
                    <a:cubicBezTo>
                      <a:pt x="113" y="163"/>
                      <a:pt x="113" y="163"/>
                      <a:pt x="113" y="163"/>
                    </a:cubicBezTo>
                    <a:lnTo>
                      <a:pt x="108" y="163"/>
                    </a:lnTo>
                    <a:close/>
                    <a:moveTo>
                      <a:pt x="46" y="151"/>
                    </a:moveTo>
                    <a:cubicBezTo>
                      <a:pt x="103" y="151"/>
                      <a:pt x="103" y="151"/>
                      <a:pt x="103" y="151"/>
                    </a:cubicBezTo>
                    <a:cubicBezTo>
                      <a:pt x="104" y="146"/>
                      <a:pt x="105" y="139"/>
                      <a:pt x="108" y="136"/>
                    </a:cubicBezTo>
                    <a:cubicBezTo>
                      <a:pt x="111" y="130"/>
                      <a:pt x="114" y="125"/>
                      <a:pt x="117" y="120"/>
                    </a:cubicBezTo>
                    <a:cubicBezTo>
                      <a:pt x="127" y="106"/>
                      <a:pt x="136" y="92"/>
                      <a:pt x="136" y="74"/>
                    </a:cubicBezTo>
                    <a:cubicBezTo>
                      <a:pt x="136" y="40"/>
                      <a:pt x="109" y="12"/>
                      <a:pt x="74" y="12"/>
                    </a:cubicBezTo>
                    <a:cubicBezTo>
                      <a:pt x="40" y="12"/>
                      <a:pt x="12" y="40"/>
                      <a:pt x="12" y="74"/>
                    </a:cubicBezTo>
                    <a:cubicBezTo>
                      <a:pt x="12" y="92"/>
                      <a:pt x="21" y="106"/>
                      <a:pt x="31" y="120"/>
                    </a:cubicBezTo>
                    <a:cubicBezTo>
                      <a:pt x="35" y="125"/>
                      <a:pt x="38" y="130"/>
                      <a:pt x="41" y="136"/>
                    </a:cubicBezTo>
                    <a:cubicBezTo>
                      <a:pt x="43" y="139"/>
                      <a:pt x="45" y="146"/>
                      <a:pt x="46" y="1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prstClr val="white"/>
                  </a:solidFill>
                  <a:latin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1884060" y="2729182"/>
                <a:ext cx="195263" cy="128588"/>
              </a:xfrm>
              <a:custGeom>
                <a:avLst/>
                <a:gdLst>
                  <a:gd name="T0" fmla="*/ 0 w 74"/>
                  <a:gd name="T1" fmla="*/ 0 h 49"/>
                  <a:gd name="T2" fmla="*/ 0 w 74"/>
                  <a:gd name="T3" fmla="*/ 20 h 49"/>
                  <a:gd name="T4" fmla="*/ 37 w 74"/>
                  <a:gd name="T5" fmla="*/ 49 h 49"/>
                  <a:gd name="T6" fmla="*/ 41 w 74"/>
                  <a:gd name="T7" fmla="*/ 49 h 49"/>
                  <a:gd name="T8" fmla="*/ 74 w 74"/>
                  <a:gd name="T9" fmla="*/ 20 h 49"/>
                  <a:gd name="T10" fmla="*/ 74 w 74"/>
                  <a:gd name="T11" fmla="*/ 0 h 49"/>
                  <a:gd name="T12" fmla="*/ 0 w 74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49">
                    <a:moveTo>
                      <a:pt x="0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36"/>
                      <a:pt x="17" y="49"/>
                      <a:pt x="37" y="49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61" y="49"/>
                      <a:pt x="74" y="36"/>
                      <a:pt x="74" y="20"/>
                    </a:cubicBezTo>
                    <a:cubicBezTo>
                      <a:pt x="74" y="0"/>
                      <a:pt x="74" y="0"/>
                      <a:pt x="7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prstClr val="white"/>
                  </a:solidFill>
                  <a:latin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7" name="Freeform 11"/>
              <p:cNvSpPr>
                <a:spLocks/>
              </p:cNvSpPr>
              <p:nvPr/>
            </p:nvSpPr>
            <p:spPr bwMode="auto">
              <a:xfrm>
                <a:off x="1872947" y="2459307"/>
                <a:ext cx="223838" cy="179388"/>
              </a:xfrm>
              <a:custGeom>
                <a:avLst/>
                <a:gdLst>
                  <a:gd name="T0" fmla="*/ 83 w 85"/>
                  <a:gd name="T1" fmla="*/ 9 h 68"/>
                  <a:gd name="T2" fmla="*/ 62 w 85"/>
                  <a:gd name="T3" fmla="*/ 66 h 68"/>
                  <a:gd name="T4" fmla="*/ 62 w 85"/>
                  <a:gd name="T5" fmla="*/ 68 h 68"/>
                  <a:gd name="T6" fmla="*/ 52 w 85"/>
                  <a:gd name="T7" fmla="*/ 68 h 68"/>
                  <a:gd name="T8" fmla="*/ 53 w 85"/>
                  <a:gd name="T9" fmla="*/ 66 h 68"/>
                  <a:gd name="T10" fmla="*/ 67 w 85"/>
                  <a:gd name="T11" fmla="*/ 17 h 68"/>
                  <a:gd name="T12" fmla="*/ 67 w 85"/>
                  <a:gd name="T13" fmla="*/ 17 h 68"/>
                  <a:gd name="T14" fmla="*/ 66 w 85"/>
                  <a:gd name="T15" fmla="*/ 17 h 68"/>
                  <a:gd name="T16" fmla="*/ 55 w 85"/>
                  <a:gd name="T17" fmla="*/ 13 h 68"/>
                  <a:gd name="T18" fmla="*/ 44 w 85"/>
                  <a:gd name="T19" fmla="*/ 17 h 68"/>
                  <a:gd name="T20" fmla="*/ 30 w 85"/>
                  <a:gd name="T21" fmla="*/ 12 h 68"/>
                  <a:gd name="T22" fmla="*/ 17 w 85"/>
                  <a:gd name="T23" fmla="*/ 16 h 68"/>
                  <a:gd name="T24" fmla="*/ 30 w 85"/>
                  <a:gd name="T25" fmla="*/ 66 h 68"/>
                  <a:gd name="T26" fmla="*/ 31 w 85"/>
                  <a:gd name="T27" fmla="*/ 68 h 68"/>
                  <a:gd name="T28" fmla="*/ 21 w 85"/>
                  <a:gd name="T29" fmla="*/ 68 h 68"/>
                  <a:gd name="T30" fmla="*/ 21 w 85"/>
                  <a:gd name="T31" fmla="*/ 66 h 68"/>
                  <a:gd name="T32" fmla="*/ 2 w 85"/>
                  <a:gd name="T33" fmla="*/ 9 h 68"/>
                  <a:gd name="T34" fmla="*/ 2 w 85"/>
                  <a:gd name="T35" fmla="*/ 9 h 68"/>
                  <a:gd name="T36" fmla="*/ 1 w 85"/>
                  <a:gd name="T37" fmla="*/ 8 h 68"/>
                  <a:gd name="T38" fmla="*/ 1 w 85"/>
                  <a:gd name="T39" fmla="*/ 8 h 68"/>
                  <a:gd name="T40" fmla="*/ 1 w 85"/>
                  <a:gd name="T41" fmla="*/ 7 h 68"/>
                  <a:gd name="T42" fmla="*/ 2 w 85"/>
                  <a:gd name="T43" fmla="*/ 1 h 68"/>
                  <a:gd name="T44" fmla="*/ 9 w 85"/>
                  <a:gd name="T45" fmla="*/ 3 h 68"/>
                  <a:gd name="T46" fmla="*/ 9 w 85"/>
                  <a:gd name="T47" fmla="*/ 3 h 68"/>
                  <a:gd name="T48" fmla="*/ 16 w 85"/>
                  <a:gd name="T49" fmla="*/ 7 h 68"/>
                  <a:gd name="T50" fmla="*/ 27 w 85"/>
                  <a:gd name="T51" fmla="*/ 2 h 68"/>
                  <a:gd name="T52" fmla="*/ 31 w 85"/>
                  <a:gd name="T53" fmla="*/ 1 h 68"/>
                  <a:gd name="T54" fmla="*/ 34 w 85"/>
                  <a:gd name="T55" fmla="*/ 3 h 68"/>
                  <a:gd name="T56" fmla="*/ 43 w 85"/>
                  <a:gd name="T57" fmla="*/ 8 h 68"/>
                  <a:gd name="T58" fmla="*/ 52 w 85"/>
                  <a:gd name="T59" fmla="*/ 3 h 68"/>
                  <a:gd name="T60" fmla="*/ 55 w 85"/>
                  <a:gd name="T61" fmla="*/ 1 h 68"/>
                  <a:gd name="T62" fmla="*/ 59 w 85"/>
                  <a:gd name="T63" fmla="*/ 3 h 68"/>
                  <a:gd name="T64" fmla="*/ 66 w 85"/>
                  <a:gd name="T65" fmla="*/ 8 h 68"/>
                  <a:gd name="T66" fmla="*/ 66 w 85"/>
                  <a:gd name="T67" fmla="*/ 8 h 68"/>
                  <a:gd name="T68" fmla="*/ 76 w 85"/>
                  <a:gd name="T69" fmla="*/ 3 h 68"/>
                  <a:gd name="T70" fmla="*/ 82 w 85"/>
                  <a:gd name="T71" fmla="*/ 2 h 68"/>
                  <a:gd name="T72" fmla="*/ 83 w 85"/>
                  <a:gd name="T73" fmla="*/ 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5" h="68">
                    <a:moveTo>
                      <a:pt x="83" y="9"/>
                    </a:moveTo>
                    <a:cubicBezTo>
                      <a:pt x="71" y="25"/>
                      <a:pt x="64" y="44"/>
                      <a:pt x="62" y="66"/>
                    </a:cubicBezTo>
                    <a:cubicBezTo>
                      <a:pt x="62" y="68"/>
                      <a:pt x="62" y="68"/>
                      <a:pt x="62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5" y="48"/>
                      <a:pt x="59" y="32"/>
                      <a:pt x="67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3" y="17"/>
                      <a:pt x="59" y="16"/>
                      <a:pt x="55" y="13"/>
                    </a:cubicBezTo>
                    <a:cubicBezTo>
                      <a:pt x="52" y="16"/>
                      <a:pt x="48" y="17"/>
                      <a:pt x="44" y="17"/>
                    </a:cubicBezTo>
                    <a:cubicBezTo>
                      <a:pt x="39" y="17"/>
                      <a:pt x="34" y="16"/>
                      <a:pt x="30" y="12"/>
                    </a:cubicBezTo>
                    <a:cubicBezTo>
                      <a:pt x="26" y="15"/>
                      <a:pt x="21" y="17"/>
                      <a:pt x="17" y="16"/>
                    </a:cubicBezTo>
                    <a:cubicBezTo>
                      <a:pt x="28" y="38"/>
                      <a:pt x="30" y="59"/>
                      <a:pt x="30" y="66"/>
                    </a:cubicBezTo>
                    <a:cubicBezTo>
                      <a:pt x="31" y="68"/>
                      <a:pt x="31" y="68"/>
                      <a:pt x="31" y="68"/>
                    </a:cubicBezTo>
                    <a:cubicBezTo>
                      <a:pt x="21" y="68"/>
                      <a:pt x="21" y="68"/>
                      <a:pt x="21" y="68"/>
                    </a:cubicBezTo>
                    <a:cubicBezTo>
                      <a:pt x="21" y="66"/>
                      <a:pt x="21" y="66"/>
                      <a:pt x="21" y="66"/>
                    </a:cubicBezTo>
                    <a:cubicBezTo>
                      <a:pt x="21" y="58"/>
                      <a:pt x="17" y="31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5" y="0"/>
                      <a:pt x="7" y="1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1" y="5"/>
                      <a:pt x="14" y="7"/>
                      <a:pt x="16" y="7"/>
                    </a:cubicBezTo>
                    <a:cubicBezTo>
                      <a:pt x="20" y="7"/>
                      <a:pt x="23" y="6"/>
                      <a:pt x="27" y="2"/>
                    </a:cubicBezTo>
                    <a:cubicBezTo>
                      <a:pt x="28" y="1"/>
                      <a:pt x="29" y="1"/>
                      <a:pt x="31" y="1"/>
                    </a:cubicBezTo>
                    <a:cubicBezTo>
                      <a:pt x="32" y="1"/>
                      <a:pt x="33" y="2"/>
                      <a:pt x="34" y="3"/>
                    </a:cubicBezTo>
                    <a:cubicBezTo>
                      <a:pt x="37" y="6"/>
                      <a:pt x="40" y="8"/>
                      <a:pt x="43" y="8"/>
                    </a:cubicBezTo>
                    <a:cubicBezTo>
                      <a:pt x="47" y="8"/>
                      <a:pt x="50" y="5"/>
                      <a:pt x="52" y="3"/>
                    </a:cubicBezTo>
                    <a:cubicBezTo>
                      <a:pt x="53" y="2"/>
                      <a:pt x="54" y="1"/>
                      <a:pt x="55" y="1"/>
                    </a:cubicBezTo>
                    <a:cubicBezTo>
                      <a:pt x="57" y="1"/>
                      <a:pt x="58" y="2"/>
                      <a:pt x="59" y="3"/>
                    </a:cubicBezTo>
                    <a:cubicBezTo>
                      <a:pt x="61" y="6"/>
                      <a:pt x="63" y="8"/>
                      <a:pt x="66" y="8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70" y="8"/>
                      <a:pt x="73" y="6"/>
                      <a:pt x="76" y="3"/>
                    </a:cubicBezTo>
                    <a:cubicBezTo>
                      <a:pt x="78" y="1"/>
                      <a:pt x="81" y="1"/>
                      <a:pt x="82" y="2"/>
                    </a:cubicBezTo>
                    <a:cubicBezTo>
                      <a:pt x="84" y="4"/>
                      <a:pt x="85" y="7"/>
                      <a:pt x="8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prstClr val="white"/>
                  </a:solidFill>
                  <a:latin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45" name="组合 4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5639739" y="4996094"/>
            <a:ext cx="780360" cy="780360"/>
            <a:chOff x="5639739" y="4996094"/>
            <a:chExt cx="780360" cy="780360"/>
          </a:xfrm>
        </p:grpSpPr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5639739" y="4996094"/>
              <a:ext cx="780360" cy="780360"/>
            </a:xfrm>
            <a:prstGeom prst="ellipse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7800000" scaled="0"/>
            </a:gradFill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5881057" y="5172697"/>
              <a:ext cx="292087" cy="500335"/>
            </a:xfrm>
            <a:custGeom>
              <a:avLst/>
              <a:gdLst>
                <a:gd name="T0" fmla="*/ 73 w 130"/>
                <a:gd name="T1" fmla="*/ 98 h 222"/>
                <a:gd name="T2" fmla="*/ 118 w 130"/>
                <a:gd name="T3" fmla="*/ 116 h 222"/>
                <a:gd name="T4" fmla="*/ 130 w 130"/>
                <a:gd name="T5" fmla="*/ 149 h 222"/>
                <a:gd name="T6" fmla="*/ 115 w 130"/>
                <a:gd name="T7" fmla="*/ 186 h 222"/>
                <a:gd name="T8" fmla="*/ 73 w 130"/>
                <a:gd name="T9" fmla="*/ 203 h 222"/>
                <a:gd name="T10" fmla="*/ 73 w 130"/>
                <a:gd name="T11" fmla="*/ 222 h 222"/>
                <a:gd name="T12" fmla="*/ 58 w 130"/>
                <a:gd name="T13" fmla="*/ 222 h 222"/>
                <a:gd name="T14" fmla="*/ 58 w 130"/>
                <a:gd name="T15" fmla="*/ 203 h 222"/>
                <a:gd name="T16" fmla="*/ 0 w 130"/>
                <a:gd name="T17" fmla="*/ 150 h 222"/>
                <a:gd name="T18" fmla="*/ 26 w 130"/>
                <a:gd name="T19" fmla="*/ 150 h 222"/>
                <a:gd name="T20" fmla="*/ 58 w 130"/>
                <a:gd name="T21" fmla="*/ 185 h 222"/>
                <a:gd name="T22" fmla="*/ 58 w 130"/>
                <a:gd name="T23" fmla="*/ 117 h 222"/>
                <a:gd name="T24" fmla="*/ 4 w 130"/>
                <a:gd name="T25" fmla="*/ 69 h 222"/>
                <a:gd name="T26" fmla="*/ 19 w 130"/>
                <a:gd name="T27" fmla="*/ 34 h 222"/>
                <a:gd name="T28" fmla="*/ 58 w 130"/>
                <a:gd name="T29" fmla="*/ 19 h 222"/>
                <a:gd name="T30" fmla="*/ 58 w 130"/>
                <a:gd name="T31" fmla="*/ 0 h 222"/>
                <a:gd name="T32" fmla="*/ 73 w 130"/>
                <a:gd name="T33" fmla="*/ 0 h 222"/>
                <a:gd name="T34" fmla="*/ 73 w 130"/>
                <a:gd name="T35" fmla="*/ 19 h 222"/>
                <a:gd name="T36" fmla="*/ 125 w 130"/>
                <a:gd name="T37" fmla="*/ 63 h 222"/>
                <a:gd name="T38" fmla="*/ 99 w 130"/>
                <a:gd name="T39" fmla="*/ 63 h 222"/>
                <a:gd name="T40" fmla="*/ 73 w 130"/>
                <a:gd name="T41" fmla="*/ 37 h 222"/>
                <a:gd name="T42" fmla="*/ 73 w 130"/>
                <a:gd name="T43" fmla="*/ 98 h 222"/>
                <a:gd name="T44" fmla="*/ 58 w 130"/>
                <a:gd name="T45" fmla="*/ 96 h 222"/>
                <a:gd name="T46" fmla="*/ 58 w 130"/>
                <a:gd name="T47" fmla="*/ 37 h 222"/>
                <a:gd name="T48" fmla="*/ 30 w 130"/>
                <a:gd name="T49" fmla="*/ 67 h 222"/>
                <a:gd name="T50" fmla="*/ 38 w 130"/>
                <a:gd name="T51" fmla="*/ 86 h 222"/>
                <a:gd name="T52" fmla="*/ 58 w 130"/>
                <a:gd name="T53" fmla="*/ 96 h 222"/>
                <a:gd name="T54" fmla="*/ 73 w 130"/>
                <a:gd name="T55" fmla="*/ 185 h 222"/>
                <a:gd name="T56" fmla="*/ 104 w 130"/>
                <a:gd name="T57" fmla="*/ 150 h 222"/>
                <a:gd name="T58" fmla="*/ 97 w 130"/>
                <a:gd name="T59" fmla="*/ 131 h 222"/>
                <a:gd name="T60" fmla="*/ 73 w 130"/>
                <a:gd name="T61" fmla="*/ 120 h 222"/>
                <a:gd name="T62" fmla="*/ 73 w 130"/>
                <a:gd name="T63" fmla="*/ 18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0" h="222">
                  <a:moveTo>
                    <a:pt x="73" y="98"/>
                  </a:moveTo>
                  <a:cubicBezTo>
                    <a:pt x="95" y="103"/>
                    <a:pt x="110" y="109"/>
                    <a:pt x="118" y="116"/>
                  </a:cubicBezTo>
                  <a:cubicBezTo>
                    <a:pt x="126" y="124"/>
                    <a:pt x="130" y="135"/>
                    <a:pt x="130" y="149"/>
                  </a:cubicBezTo>
                  <a:cubicBezTo>
                    <a:pt x="130" y="163"/>
                    <a:pt x="125" y="175"/>
                    <a:pt x="115" y="186"/>
                  </a:cubicBezTo>
                  <a:cubicBezTo>
                    <a:pt x="105" y="196"/>
                    <a:pt x="91" y="202"/>
                    <a:pt x="73" y="203"/>
                  </a:cubicBezTo>
                  <a:cubicBezTo>
                    <a:pt x="73" y="222"/>
                    <a:pt x="73" y="222"/>
                    <a:pt x="73" y="222"/>
                  </a:cubicBezTo>
                  <a:cubicBezTo>
                    <a:pt x="58" y="222"/>
                    <a:pt x="58" y="222"/>
                    <a:pt x="58" y="222"/>
                  </a:cubicBezTo>
                  <a:cubicBezTo>
                    <a:pt x="58" y="203"/>
                    <a:pt x="58" y="203"/>
                    <a:pt x="58" y="203"/>
                  </a:cubicBezTo>
                  <a:cubicBezTo>
                    <a:pt x="22" y="200"/>
                    <a:pt x="2" y="182"/>
                    <a:pt x="0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8" y="170"/>
                    <a:pt x="39" y="182"/>
                    <a:pt x="58" y="185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22" y="110"/>
                    <a:pt x="4" y="94"/>
                    <a:pt x="4" y="69"/>
                  </a:cubicBezTo>
                  <a:cubicBezTo>
                    <a:pt x="4" y="54"/>
                    <a:pt x="9" y="43"/>
                    <a:pt x="19" y="34"/>
                  </a:cubicBezTo>
                  <a:cubicBezTo>
                    <a:pt x="28" y="25"/>
                    <a:pt x="42" y="20"/>
                    <a:pt x="58" y="1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05" y="21"/>
                    <a:pt x="122" y="35"/>
                    <a:pt x="125" y="63"/>
                  </a:cubicBezTo>
                  <a:cubicBezTo>
                    <a:pt x="99" y="63"/>
                    <a:pt x="99" y="63"/>
                    <a:pt x="99" y="63"/>
                  </a:cubicBezTo>
                  <a:cubicBezTo>
                    <a:pt x="98" y="48"/>
                    <a:pt x="89" y="39"/>
                    <a:pt x="73" y="37"/>
                  </a:cubicBezTo>
                  <a:lnTo>
                    <a:pt x="73" y="98"/>
                  </a:lnTo>
                  <a:close/>
                  <a:moveTo>
                    <a:pt x="58" y="96"/>
                  </a:moveTo>
                  <a:cubicBezTo>
                    <a:pt x="58" y="37"/>
                    <a:pt x="58" y="37"/>
                    <a:pt x="58" y="37"/>
                  </a:cubicBezTo>
                  <a:cubicBezTo>
                    <a:pt x="39" y="40"/>
                    <a:pt x="30" y="50"/>
                    <a:pt x="30" y="67"/>
                  </a:cubicBezTo>
                  <a:cubicBezTo>
                    <a:pt x="30" y="76"/>
                    <a:pt x="33" y="82"/>
                    <a:pt x="38" y="86"/>
                  </a:cubicBezTo>
                  <a:cubicBezTo>
                    <a:pt x="43" y="91"/>
                    <a:pt x="50" y="94"/>
                    <a:pt x="58" y="96"/>
                  </a:cubicBezTo>
                  <a:close/>
                  <a:moveTo>
                    <a:pt x="73" y="185"/>
                  </a:moveTo>
                  <a:cubicBezTo>
                    <a:pt x="93" y="182"/>
                    <a:pt x="104" y="171"/>
                    <a:pt x="104" y="150"/>
                  </a:cubicBezTo>
                  <a:cubicBezTo>
                    <a:pt x="104" y="142"/>
                    <a:pt x="102" y="135"/>
                    <a:pt x="97" y="131"/>
                  </a:cubicBezTo>
                  <a:cubicBezTo>
                    <a:pt x="93" y="126"/>
                    <a:pt x="85" y="122"/>
                    <a:pt x="73" y="120"/>
                  </a:cubicBezTo>
                  <a:lnTo>
                    <a:pt x="73" y="1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2" name="组合 3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4015635" y="3738221"/>
            <a:ext cx="777543" cy="780360"/>
            <a:chOff x="4015632" y="3738221"/>
            <a:chExt cx="777543" cy="78036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4015632" y="3738221"/>
              <a:ext cx="777543" cy="780360"/>
            </a:xfrm>
            <a:prstGeom prst="ellipse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7800000" scaled="0"/>
            </a:gradFill>
            <a:ln>
              <a:noFill/>
            </a:ln>
            <a:effectLst>
              <a:outerShdw blurRad="1397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4159512" y="3922219"/>
              <a:ext cx="411807" cy="412363"/>
            </a:xfrm>
            <a:custGeom>
              <a:avLst/>
              <a:gdLst>
                <a:gd name="T0" fmla="*/ 281 w 311"/>
                <a:gd name="T1" fmla="*/ 130 h 312"/>
                <a:gd name="T2" fmla="*/ 311 w 311"/>
                <a:gd name="T3" fmla="*/ 116 h 312"/>
                <a:gd name="T4" fmla="*/ 294 w 311"/>
                <a:gd name="T5" fmla="*/ 75 h 312"/>
                <a:gd name="T6" fmla="*/ 263 w 311"/>
                <a:gd name="T7" fmla="*/ 86 h 312"/>
                <a:gd name="T8" fmla="*/ 226 w 311"/>
                <a:gd name="T9" fmla="*/ 48 h 312"/>
                <a:gd name="T10" fmla="*/ 237 w 311"/>
                <a:gd name="T11" fmla="*/ 17 h 312"/>
                <a:gd name="T12" fmla="*/ 197 w 311"/>
                <a:gd name="T13" fmla="*/ 0 h 312"/>
                <a:gd name="T14" fmla="*/ 183 w 311"/>
                <a:gd name="T15" fmla="*/ 30 h 312"/>
                <a:gd name="T16" fmla="*/ 129 w 311"/>
                <a:gd name="T17" fmla="*/ 30 h 312"/>
                <a:gd name="T18" fmla="*/ 115 w 311"/>
                <a:gd name="T19" fmla="*/ 0 h 312"/>
                <a:gd name="T20" fmla="*/ 75 w 311"/>
                <a:gd name="T21" fmla="*/ 17 h 312"/>
                <a:gd name="T22" fmla="*/ 86 w 311"/>
                <a:gd name="T23" fmla="*/ 48 h 312"/>
                <a:gd name="T24" fmla="*/ 48 w 311"/>
                <a:gd name="T25" fmla="*/ 85 h 312"/>
                <a:gd name="T26" fmla="*/ 17 w 311"/>
                <a:gd name="T27" fmla="*/ 74 h 312"/>
                <a:gd name="T28" fmla="*/ 0 w 311"/>
                <a:gd name="T29" fmla="*/ 114 h 312"/>
                <a:gd name="T30" fmla="*/ 30 w 311"/>
                <a:gd name="T31" fmla="*/ 129 h 312"/>
                <a:gd name="T32" fmla="*/ 30 w 311"/>
                <a:gd name="T33" fmla="*/ 182 h 312"/>
                <a:gd name="T34" fmla="*/ 0 w 311"/>
                <a:gd name="T35" fmla="*/ 196 h 312"/>
                <a:gd name="T36" fmla="*/ 16 w 311"/>
                <a:gd name="T37" fmla="*/ 236 h 312"/>
                <a:gd name="T38" fmla="*/ 47 w 311"/>
                <a:gd name="T39" fmla="*/ 225 h 312"/>
                <a:gd name="T40" fmla="*/ 85 w 311"/>
                <a:gd name="T41" fmla="*/ 263 h 312"/>
                <a:gd name="T42" fmla="*/ 73 w 311"/>
                <a:gd name="T43" fmla="*/ 294 h 312"/>
                <a:gd name="T44" fmla="*/ 114 w 311"/>
                <a:gd name="T45" fmla="*/ 311 h 312"/>
                <a:gd name="T46" fmla="*/ 128 w 311"/>
                <a:gd name="T47" fmla="*/ 281 h 312"/>
                <a:gd name="T48" fmla="*/ 181 w 311"/>
                <a:gd name="T49" fmla="*/ 282 h 312"/>
                <a:gd name="T50" fmla="*/ 195 w 311"/>
                <a:gd name="T51" fmla="*/ 312 h 312"/>
                <a:gd name="T52" fmla="*/ 236 w 311"/>
                <a:gd name="T53" fmla="*/ 295 h 312"/>
                <a:gd name="T54" fmla="*/ 225 w 311"/>
                <a:gd name="T55" fmla="*/ 264 h 312"/>
                <a:gd name="T56" fmla="*/ 263 w 311"/>
                <a:gd name="T57" fmla="*/ 226 h 312"/>
                <a:gd name="T58" fmla="*/ 294 w 311"/>
                <a:gd name="T59" fmla="*/ 238 h 312"/>
                <a:gd name="T60" fmla="*/ 311 w 311"/>
                <a:gd name="T61" fmla="*/ 197 h 312"/>
                <a:gd name="T62" fmla="*/ 281 w 311"/>
                <a:gd name="T63" fmla="*/ 183 h 312"/>
                <a:gd name="T64" fmla="*/ 281 w 311"/>
                <a:gd name="T65" fmla="*/ 130 h 312"/>
                <a:gd name="T66" fmla="*/ 155 w 311"/>
                <a:gd name="T67" fmla="*/ 254 h 312"/>
                <a:gd name="T68" fmla="*/ 57 w 311"/>
                <a:gd name="T69" fmla="*/ 156 h 312"/>
                <a:gd name="T70" fmla="*/ 155 w 311"/>
                <a:gd name="T71" fmla="*/ 57 h 312"/>
                <a:gd name="T72" fmla="*/ 254 w 311"/>
                <a:gd name="T73" fmla="*/ 156 h 312"/>
                <a:gd name="T74" fmla="*/ 155 w 311"/>
                <a:gd name="T75" fmla="*/ 25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1" h="312">
                  <a:moveTo>
                    <a:pt x="281" y="130"/>
                  </a:moveTo>
                  <a:cubicBezTo>
                    <a:pt x="311" y="116"/>
                    <a:pt x="311" y="116"/>
                    <a:pt x="311" y="116"/>
                  </a:cubicBezTo>
                  <a:cubicBezTo>
                    <a:pt x="294" y="75"/>
                    <a:pt x="294" y="75"/>
                    <a:pt x="294" y="75"/>
                  </a:cubicBezTo>
                  <a:cubicBezTo>
                    <a:pt x="263" y="86"/>
                    <a:pt x="263" y="86"/>
                    <a:pt x="263" y="86"/>
                  </a:cubicBezTo>
                  <a:cubicBezTo>
                    <a:pt x="253" y="71"/>
                    <a:pt x="240" y="58"/>
                    <a:pt x="226" y="48"/>
                  </a:cubicBezTo>
                  <a:cubicBezTo>
                    <a:pt x="237" y="17"/>
                    <a:pt x="237" y="17"/>
                    <a:pt x="237" y="17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83" y="30"/>
                    <a:pt x="183" y="30"/>
                    <a:pt x="183" y="30"/>
                  </a:cubicBezTo>
                  <a:cubicBezTo>
                    <a:pt x="165" y="27"/>
                    <a:pt x="147" y="26"/>
                    <a:pt x="129" y="3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70" y="58"/>
                    <a:pt x="58" y="71"/>
                    <a:pt x="48" y="85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26" y="146"/>
                    <a:pt x="26" y="164"/>
                    <a:pt x="30" y="18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16" y="236"/>
                    <a:pt x="16" y="236"/>
                    <a:pt x="16" y="236"/>
                  </a:cubicBezTo>
                  <a:cubicBezTo>
                    <a:pt x="47" y="225"/>
                    <a:pt x="47" y="225"/>
                    <a:pt x="47" y="225"/>
                  </a:cubicBezTo>
                  <a:cubicBezTo>
                    <a:pt x="57" y="241"/>
                    <a:pt x="70" y="253"/>
                    <a:pt x="85" y="263"/>
                  </a:cubicBezTo>
                  <a:cubicBezTo>
                    <a:pt x="73" y="294"/>
                    <a:pt x="73" y="294"/>
                    <a:pt x="73" y="294"/>
                  </a:cubicBezTo>
                  <a:cubicBezTo>
                    <a:pt x="114" y="311"/>
                    <a:pt x="114" y="311"/>
                    <a:pt x="114" y="311"/>
                  </a:cubicBezTo>
                  <a:cubicBezTo>
                    <a:pt x="128" y="281"/>
                    <a:pt x="128" y="281"/>
                    <a:pt x="128" y="281"/>
                  </a:cubicBezTo>
                  <a:cubicBezTo>
                    <a:pt x="145" y="285"/>
                    <a:pt x="163" y="285"/>
                    <a:pt x="181" y="282"/>
                  </a:cubicBezTo>
                  <a:cubicBezTo>
                    <a:pt x="195" y="312"/>
                    <a:pt x="195" y="312"/>
                    <a:pt x="195" y="312"/>
                  </a:cubicBezTo>
                  <a:cubicBezTo>
                    <a:pt x="236" y="295"/>
                    <a:pt x="236" y="295"/>
                    <a:pt x="236" y="295"/>
                  </a:cubicBezTo>
                  <a:cubicBezTo>
                    <a:pt x="225" y="264"/>
                    <a:pt x="225" y="264"/>
                    <a:pt x="225" y="264"/>
                  </a:cubicBezTo>
                  <a:cubicBezTo>
                    <a:pt x="240" y="254"/>
                    <a:pt x="253" y="241"/>
                    <a:pt x="263" y="226"/>
                  </a:cubicBezTo>
                  <a:cubicBezTo>
                    <a:pt x="294" y="238"/>
                    <a:pt x="294" y="238"/>
                    <a:pt x="294" y="238"/>
                  </a:cubicBezTo>
                  <a:cubicBezTo>
                    <a:pt x="311" y="197"/>
                    <a:pt x="311" y="197"/>
                    <a:pt x="311" y="197"/>
                  </a:cubicBezTo>
                  <a:cubicBezTo>
                    <a:pt x="281" y="183"/>
                    <a:pt x="281" y="183"/>
                    <a:pt x="281" y="183"/>
                  </a:cubicBezTo>
                  <a:cubicBezTo>
                    <a:pt x="285" y="166"/>
                    <a:pt x="285" y="148"/>
                    <a:pt x="281" y="130"/>
                  </a:cubicBezTo>
                  <a:close/>
                  <a:moveTo>
                    <a:pt x="155" y="254"/>
                  </a:moveTo>
                  <a:cubicBezTo>
                    <a:pt x="101" y="254"/>
                    <a:pt x="57" y="210"/>
                    <a:pt x="57" y="156"/>
                  </a:cubicBezTo>
                  <a:cubicBezTo>
                    <a:pt x="57" y="101"/>
                    <a:pt x="101" y="57"/>
                    <a:pt x="155" y="57"/>
                  </a:cubicBezTo>
                  <a:cubicBezTo>
                    <a:pt x="210" y="57"/>
                    <a:pt x="254" y="101"/>
                    <a:pt x="254" y="156"/>
                  </a:cubicBezTo>
                  <a:cubicBezTo>
                    <a:pt x="254" y="210"/>
                    <a:pt x="210" y="254"/>
                    <a:pt x="155" y="2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" name="组合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5639739" y="1767602"/>
            <a:ext cx="780360" cy="780360"/>
            <a:chOff x="5639739" y="1767602"/>
            <a:chExt cx="780360" cy="780360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5639739" y="1767602"/>
              <a:ext cx="780360" cy="780360"/>
            </a:xfrm>
            <a:prstGeom prst="ellipse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7800000" scaled="0"/>
            </a:gradFill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831975" y="1904650"/>
              <a:ext cx="392083" cy="377060"/>
              <a:chOff x="2607983" y="4241292"/>
              <a:chExt cx="490600" cy="471805"/>
            </a:xfrm>
          </p:grpSpPr>
          <p:sp>
            <p:nvSpPr>
              <p:cNvPr id="21" name="Oval 131"/>
              <p:cNvSpPr>
                <a:spLocks noChangeArrowheads="1"/>
              </p:cNvSpPr>
              <p:nvPr/>
            </p:nvSpPr>
            <p:spPr bwMode="auto">
              <a:xfrm>
                <a:off x="2742898" y="4241292"/>
                <a:ext cx="220770" cy="2235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dirty="0">
                  <a:solidFill>
                    <a:prstClr val="black"/>
                  </a:solidFill>
                  <a:latin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2" name="Freeform 134"/>
              <p:cNvSpPr>
                <a:spLocks/>
              </p:cNvSpPr>
              <p:nvPr/>
            </p:nvSpPr>
            <p:spPr bwMode="auto">
              <a:xfrm>
                <a:off x="2607983" y="4499759"/>
                <a:ext cx="490600" cy="213338"/>
              </a:xfrm>
              <a:custGeom>
                <a:avLst/>
                <a:gdLst>
                  <a:gd name="T0" fmla="*/ 35 w 200"/>
                  <a:gd name="T1" fmla="*/ 87 h 87"/>
                  <a:gd name="T2" fmla="*/ 35 w 200"/>
                  <a:gd name="T3" fmla="*/ 72 h 87"/>
                  <a:gd name="T4" fmla="*/ 46 w 200"/>
                  <a:gd name="T5" fmla="*/ 72 h 87"/>
                  <a:gd name="T6" fmla="*/ 46 w 200"/>
                  <a:gd name="T7" fmla="*/ 87 h 87"/>
                  <a:gd name="T8" fmla="*/ 155 w 200"/>
                  <a:gd name="T9" fmla="*/ 87 h 87"/>
                  <a:gd name="T10" fmla="*/ 155 w 200"/>
                  <a:gd name="T11" fmla="*/ 72 h 87"/>
                  <a:gd name="T12" fmla="*/ 166 w 200"/>
                  <a:gd name="T13" fmla="*/ 72 h 87"/>
                  <a:gd name="T14" fmla="*/ 166 w 200"/>
                  <a:gd name="T15" fmla="*/ 87 h 87"/>
                  <a:gd name="T16" fmla="*/ 199 w 200"/>
                  <a:gd name="T17" fmla="*/ 87 h 87"/>
                  <a:gd name="T18" fmla="*/ 200 w 200"/>
                  <a:gd name="T19" fmla="*/ 43 h 87"/>
                  <a:gd name="T20" fmla="*/ 156 w 200"/>
                  <a:gd name="T21" fmla="*/ 0 h 87"/>
                  <a:gd name="T22" fmla="*/ 156 w 200"/>
                  <a:gd name="T23" fmla="*/ 0 h 87"/>
                  <a:gd name="T24" fmla="*/ 156 w 200"/>
                  <a:gd name="T25" fmla="*/ 0 h 87"/>
                  <a:gd name="T26" fmla="*/ 140 w 200"/>
                  <a:gd name="T27" fmla="*/ 0 h 87"/>
                  <a:gd name="T28" fmla="*/ 100 w 200"/>
                  <a:gd name="T29" fmla="*/ 80 h 87"/>
                  <a:gd name="T30" fmla="*/ 60 w 200"/>
                  <a:gd name="T31" fmla="*/ 0 h 87"/>
                  <a:gd name="T32" fmla="*/ 45 w 200"/>
                  <a:gd name="T33" fmla="*/ 0 h 87"/>
                  <a:gd name="T34" fmla="*/ 45 w 200"/>
                  <a:gd name="T35" fmla="*/ 0 h 87"/>
                  <a:gd name="T36" fmla="*/ 44 w 200"/>
                  <a:gd name="T37" fmla="*/ 0 h 87"/>
                  <a:gd name="T38" fmla="*/ 1 w 200"/>
                  <a:gd name="T39" fmla="*/ 43 h 87"/>
                  <a:gd name="T40" fmla="*/ 0 w 200"/>
                  <a:gd name="T41" fmla="*/ 87 h 87"/>
                  <a:gd name="T42" fmla="*/ 35 w 200"/>
                  <a:gd name="T43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0" h="87">
                    <a:moveTo>
                      <a:pt x="35" y="87"/>
                    </a:moveTo>
                    <a:cubicBezTo>
                      <a:pt x="35" y="72"/>
                      <a:pt x="35" y="72"/>
                      <a:pt x="35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87"/>
                      <a:pt x="46" y="87"/>
                      <a:pt x="46" y="87"/>
                    </a:cubicBezTo>
                    <a:cubicBezTo>
                      <a:pt x="155" y="87"/>
                      <a:pt x="155" y="87"/>
                      <a:pt x="155" y="87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66" y="72"/>
                      <a:pt x="166" y="72"/>
                      <a:pt x="166" y="72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47"/>
                      <a:pt x="200" y="43"/>
                      <a:pt x="200" y="43"/>
                    </a:cubicBezTo>
                    <a:cubicBezTo>
                      <a:pt x="200" y="19"/>
                      <a:pt x="180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4" y="0"/>
                      <a:pt x="44" y="0"/>
                    </a:cubicBezTo>
                    <a:cubicBezTo>
                      <a:pt x="20" y="0"/>
                      <a:pt x="1" y="19"/>
                      <a:pt x="1" y="43"/>
                    </a:cubicBezTo>
                    <a:cubicBezTo>
                      <a:pt x="1" y="43"/>
                      <a:pt x="0" y="47"/>
                      <a:pt x="0" y="87"/>
                    </a:cubicBezTo>
                    <a:lnTo>
                      <a:pt x="35" y="8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dirty="0">
                  <a:solidFill>
                    <a:prstClr val="black"/>
                  </a:solidFill>
                  <a:latin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2" name="组合 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4693165" y="2447950"/>
            <a:ext cx="2665056" cy="2684778"/>
            <a:chOff x="4693165" y="2447950"/>
            <a:chExt cx="2665056" cy="2684778"/>
          </a:xfrm>
        </p:grpSpPr>
        <p:sp>
          <p:nvSpPr>
            <p:cNvPr id="10" name="任意多边形 9"/>
            <p:cNvSpPr>
              <a:spLocks/>
            </p:cNvSpPr>
            <p:nvPr/>
          </p:nvSpPr>
          <p:spPr bwMode="auto">
            <a:xfrm>
              <a:off x="5056582" y="4391808"/>
              <a:ext cx="1941040" cy="740920"/>
            </a:xfrm>
            <a:custGeom>
              <a:avLst/>
              <a:gdLst>
                <a:gd name="connsiteX0" fmla="*/ 0 w 2187575"/>
                <a:gd name="connsiteY0" fmla="*/ 0 h 835026"/>
                <a:gd name="connsiteX1" fmla="*/ 2187575 w 2187575"/>
                <a:gd name="connsiteY1" fmla="*/ 0 h 835026"/>
                <a:gd name="connsiteX2" fmla="*/ 1264274 w 2187575"/>
                <a:gd name="connsiteY2" fmla="*/ 598378 h 835026"/>
                <a:gd name="connsiteX3" fmla="*/ 1230894 w 2187575"/>
                <a:gd name="connsiteY3" fmla="*/ 600575 h 835026"/>
                <a:gd name="connsiteX4" fmla="*/ 1093788 w 2187575"/>
                <a:gd name="connsiteY4" fmla="*/ 835026 h 835026"/>
                <a:gd name="connsiteX5" fmla="*/ 958103 w 2187575"/>
                <a:gd name="connsiteY5" fmla="*/ 600660 h 835026"/>
                <a:gd name="connsiteX6" fmla="*/ 923456 w 2187575"/>
                <a:gd name="connsiteY6" fmla="*/ 598378 h 835026"/>
                <a:gd name="connsiteX7" fmla="*/ 0 w 2187575"/>
                <a:gd name="connsiteY7" fmla="*/ 0 h 835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7575" h="835026">
                  <a:moveTo>
                    <a:pt x="0" y="0"/>
                  </a:moveTo>
                  <a:cubicBezTo>
                    <a:pt x="0" y="0"/>
                    <a:pt x="0" y="0"/>
                    <a:pt x="2187575" y="0"/>
                  </a:cubicBezTo>
                  <a:cubicBezTo>
                    <a:pt x="1990243" y="319382"/>
                    <a:pt x="1654777" y="546571"/>
                    <a:pt x="1264274" y="598378"/>
                  </a:cubicBezTo>
                  <a:lnTo>
                    <a:pt x="1230894" y="600575"/>
                  </a:lnTo>
                  <a:lnTo>
                    <a:pt x="1093788" y="835026"/>
                  </a:lnTo>
                  <a:lnTo>
                    <a:pt x="958103" y="600660"/>
                  </a:lnTo>
                  <a:lnTo>
                    <a:pt x="923456" y="598378"/>
                  </a:lnTo>
                  <a:cubicBezTo>
                    <a:pt x="533621" y="546571"/>
                    <a:pt x="200622" y="319382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7800000" scaled="0"/>
            </a:gradFill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5056582" y="2447950"/>
              <a:ext cx="1941040" cy="743736"/>
            </a:xfrm>
            <a:custGeom>
              <a:avLst/>
              <a:gdLst>
                <a:gd name="connsiteX0" fmla="*/ 1093788 w 2187575"/>
                <a:gd name="connsiteY0" fmla="*/ 0 h 838200"/>
                <a:gd name="connsiteX1" fmla="*/ 1233676 w 2187575"/>
                <a:gd name="connsiteY1" fmla="*/ 237809 h 838200"/>
                <a:gd name="connsiteX2" fmla="*/ 1264274 w 2187575"/>
                <a:gd name="connsiteY2" fmla="*/ 239823 h 838200"/>
                <a:gd name="connsiteX3" fmla="*/ 2187575 w 2187575"/>
                <a:gd name="connsiteY3" fmla="*/ 838200 h 838200"/>
                <a:gd name="connsiteX4" fmla="*/ 0 w 2187575"/>
                <a:gd name="connsiteY4" fmla="*/ 838200 h 838200"/>
                <a:gd name="connsiteX5" fmla="*/ 923456 w 2187575"/>
                <a:gd name="connsiteY5" fmla="*/ 239823 h 838200"/>
                <a:gd name="connsiteX6" fmla="*/ 955350 w 2187575"/>
                <a:gd name="connsiteY6" fmla="*/ 237721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7575" h="838200">
                  <a:moveTo>
                    <a:pt x="1093788" y="0"/>
                  </a:moveTo>
                  <a:lnTo>
                    <a:pt x="1233676" y="237809"/>
                  </a:lnTo>
                  <a:lnTo>
                    <a:pt x="1264274" y="239823"/>
                  </a:lnTo>
                  <a:cubicBezTo>
                    <a:pt x="1654777" y="291630"/>
                    <a:pt x="1990243" y="518819"/>
                    <a:pt x="2187575" y="838200"/>
                  </a:cubicBezTo>
                  <a:cubicBezTo>
                    <a:pt x="2187575" y="838200"/>
                    <a:pt x="2187575" y="838200"/>
                    <a:pt x="0" y="838200"/>
                  </a:cubicBezTo>
                  <a:cubicBezTo>
                    <a:pt x="200622" y="518819"/>
                    <a:pt x="533621" y="291630"/>
                    <a:pt x="923456" y="239823"/>
                  </a:cubicBezTo>
                  <a:lnTo>
                    <a:pt x="955350" y="237721"/>
                  </a:ln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7800000" scaled="0"/>
            </a:gradFill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" name="任意多边形 11"/>
            <p:cNvSpPr>
              <a:spLocks/>
            </p:cNvSpPr>
            <p:nvPr/>
          </p:nvSpPr>
          <p:spPr bwMode="auto">
            <a:xfrm>
              <a:off x="4886142" y="3191688"/>
              <a:ext cx="2472079" cy="600060"/>
            </a:xfrm>
            <a:custGeom>
              <a:avLst/>
              <a:gdLst>
                <a:gd name="connsiteX0" fmla="*/ 191753 w 2786063"/>
                <a:gd name="connsiteY0" fmla="*/ 0 h 676275"/>
                <a:gd name="connsiteX1" fmla="*/ 2379997 w 2786063"/>
                <a:gd name="connsiteY1" fmla="*/ 0 h 676275"/>
                <a:gd name="connsiteX2" fmla="*/ 2462089 w 2786063"/>
                <a:gd name="connsiteY2" fmla="*/ 152820 h 676275"/>
                <a:gd name="connsiteX3" fmla="*/ 2786063 w 2786063"/>
                <a:gd name="connsiteY3" fmla="*/ 322263 h 676275"/>
                <a:gd name="connsiteX4" fmla="*/ 2552012 w 2786063"/>
                <a:gd name="connsiteY4" fmla="*/ 459135 h 676275"/>
                <a:gd name="connsiteX5" fmla="*/ 2559237 w 2786063"/>
                <a:gd name="connsiteY5" fmla="*/ 493470 h 676275"/>
                <a:gd name="connsiteX6" fmla="*/ 2571750 w 2786063"/>
                <a:gd name="connsiteY6" fmla="*/ 676275 h 676275"/>
                <a:gd name="connsiteX7" fmla="*/ 0 w 2786063"/>
                <a:gd name="connsiteY7" fmla="*/ 676275 h 676275"/>
                <a:gd name="connsiteX8" fmla="*/ 191753 w 2786063"/>
                <a:gd name="connsiteY8" fmla="*/ 0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3" h="676275">
                  <a:moveTo>
                    <a:pt x="191753" y="0"/>
                  </a:moveTo>
                  <a:cubicBezTo>
                    <a:pt x="191753" y="0"/>
                    <a:pt x="191753" y="0"/>
                    <a:pt x="2379997" y="0"/>
                  </a:cubicBezTo>
                  <a:lnTo>
                    <a:pt x="2462089" y="152820"/>
                  </a:lnTo>
                  <a:lnTo>
                    <a:pt x="2786063" y="322263"/>
                  </a:lnTo>
                  <a:lnTo>
                    <a:pt x="2552012" y="459135"/>
                  </a:lnTo>
                  <a:lnTo>
                    <a:pt x="2559237" y="493470"/>
                  </a:lnTo>
                  <a:cubicBezTo>
                    <a:pt x="2567520" y="553231"/>
                    <a:pt x="2571750" y="614283"/>
                    <a:pt x="2571750" y="676275"/>
                  </a:cubicBezTo>
                  <a:cubicBezTo>
                    <a:pt x="2571750" y="676275"/>
                    <a:pt x="2571750" y="676275"/>
                    <a:pt x="0" y="676275"/>
                  </a:cubicBezTo>
                  <a:cubicBezTo>
                    <a:pt x="0" y="428308"/>
                    <a:pt x="71437" y="195368"/>
                    <a:pt x="191753" y="0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7800000" scaled="0"/>
            </a:gradFill>
            <a:ln>
              <a:noFill/>
            </a:ln>
            <a:effectLst>
              <a:outerShdw blurRad="1397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>
              <a:off x="4693165" y="3791748"/>
              <a:ext cx="2474895" cy="600060"/>
            </a:xfrm>
            <a:custGeom>
              <a:avLst/>
              <a:gdLst>
                <a:gd name="connsiteX0" fmla="*/ 217487 w 2789237"/>
                <a:gd name="connsiteY0" fmla="*/ 0 h 676275"/>
                <a:gd name="connsiteX1" fmla="*/ 2789237 w 2789237"/>
                <a:gd name="connsiteY1" fmla="*/ 0 h 676275"/>
                <a:gd name="connsiteX2" fmla="*/ 2597484 w 2789237"/>
                <a:gd name="connsiteY2" fmla="*/ 676275 h 676275"/>
                <a:gd name="connsiteX3" fmla="*/ 409241 w 2789237"/>
                <a:gd name="connsiteY3" fmla="*/ 676275 h 676275"/>
                <a:gd name="connsiteX4" fmla="*/ 336957 w 2789237"/>
                <a:gd name="connsiteY4" fmla="*/ 537650 h 676275"/>
                <a:gd name="connsiteX5" fmla="*/ 0 w 2789237"/>
                <a:gd name="connsiteY5" fmla="*/ 357188 h 676275"/>
                <a:gd name="connsiteX6" fmla="*/ 238546 w 2789237"/>
                <a:gd name="connsiteY6" fmla="*/ 219300 h 676275"/>
                <a:gd name="connsiteX7" fmla="*/ 230529 w 2789237"/>
                <a:gd name="connsiteY7" fmla="*/ 182277 h 676275"/>
                <a:gd name="connsiteX8" fmla="*/ 217487 w 2789237"/>
                <a:gd name="connsiteY8" fmla="*/ 0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9237" h="676275">
                  <a:moveTo>
                    <a:pt x="217487" y="0"/>
                  </a:moveTo>
                  <a:lnTo>
                    <a:pt x="2789237" y="0"/>
                  </a:lnTo>
                  <a:cubicBezTo>
                    <a:pt x="2789237" y="247968"/>
                    <a:pt x="2721559" y="477150"/>
                    <a:pt x="2597484" y="676275"/>
                  </a:cubicBezTo>
                  <a:cubicBezTo>
                    <a:pt x="2597484" y="676275"/>
                    <a:pt x="2597484" y="676275"/>
                    <a:pt x="409241" y="676275"/>
                  </a:cubicBezTo>
                  <a:lnTo>
                    <a:pt x="336957" y="537650"/>
                  </a:lnTo>
                  <a:lnTo>
                    <a:pt x="0" y="357188"/>
                  </a:lnTo>
                  <a:lnTo>
                    <a:pt x="238546" y="219300"/>
                  </a:lnTo>
                  <a:lnTo>
                    <a:pt x="230529" y="182277"/>
                  </a:lnTo>
                  <a:cubicBezTo>
                    <a:pt x="221952" y="122810"/>
                    <a:pt x="217487" y="61992"/>
                    <a:pt x="217487" y="0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7800000" scaled="0"/>
            </a:gradFill>
            <a:ln>
              <a:noFill/>
            </a:ln>
            <a:effectLst>
              <a:outerShdw blurRad="1397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461004" y="2845144"/>
              <a:ext cx="9781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</a:t>
              </a:r>
              <a:r>
                <a:rPr lang="en-US" altLang="zh-CN" sz="1200" dirty="0" err="1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gose</a:t>
              </a:r>
              <a:r>
                <a:rPr lang="en-US" altLang="zh-CN" sz="12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here</a:t>
              </a:r>
              <a:endParaRPr lang="zh-CN" altLang="en-US" sz="12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462382" y="3352556"/>
              <a:ext cx="9781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</a:t>
              </a:r>
              <a:r>
                <a:rPr lang="en-US" altLang="zh-CN" sz="1200" dirty="0" err="1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gose</a:t>
              </a:r>
              <a:r>
                <a:rPr lang="en-US" altLang="zh-CN" sz="12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here</a:t>
              </a:r>
              <a:endParaRPr lang="zh-CN" altLang="en-US" sz="12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461004" y="3872987"/>
              <a:ext cx="9781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</a:t>
              </a:r>
              <a:r>
                <a:rPr lang="en-US" altLang="zh-CN" sz="1200" dirty="0" err="1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gose</a:t>
              </a:r>
              <a:r>
                <a:rPr lang="en-US" altLang="zh-CN" sz="12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here</a:t>
              </a:r>
              <a:endParaRPr lang="zh-CN" altLang="en-US" sz="12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462382" y="4380400"/>
              <a:ext cx="9781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</a:t>
              </a:r>
              <a:r>
                <a:rPr lang="en-US" altLang="zh-CN" sz="1200" dirty="0" err="1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gose</a:t>
              </a:r>
              <a:r>
                <a:rPr lang="en-US" altLang="zh-CN" sz="12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here</a:t>
              </a:r>
              <a:endParaRPr lang="zh-CN" altLang="en-US" sz="12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4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895656" y="1845463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7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862364" y="4688676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004888" y="1845463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9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883312" y="4688676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0" name="任意多边形 3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3683220" y="2493501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任意多边形 4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7356759" y="2493500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任意多边形 4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3622432" y="5087368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任意多边形 4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7384252" y="5087367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85717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875E-6 0.06481 L 1.875E-6 4.44444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75E-6 -0.08311 L -3.75E-6 3.7037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08333E-7 -0.08311 L -2.08333E-7 3.703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08333E-7 0.06481 L -2.08333E-7 4.44444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52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53" presetClass="entr" presetSubtype="52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53" presetClass="entr" presetSubtype="52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animBg="1"/>
      <p:bldP spid="6" grpId="1" animBg="1"/>
      <p:bldP spid="34" grpId="0"/>
      <p:bldP spid="37" grpId="0"/>
      <p:bldP spid="38" grpId="0"/>
      <p:bldP spid="39" grpId="0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 HERE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椭圆 2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760570" y="1818259"/>
            <a:ext cx="2027340" cy="2027339"/>
          </a:xfrm>
          <a:prstGeom prst="ellipse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0">
              <a:solidFill>
                <a:prstClr val="white"/>
              </a:solidFill>
            </a:endParaRPr>
          </a:p>
        </p:txBody>
      </p:sp>
      <p:sp>
        <p:nvSpPr>
          <p:cNvPr id="23" name="椭圆 2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139699" y="1807857"/>
            <a:ext cx="601028" cy="603052"/>
          </a:xfrm>
          <a:prstGeom prst="ellipse">
            <a:avLst/>
          </a:prstGeom>
          <a:gradFill>
            <a:gsLst>
              <a:gs pos="0">
                <a:srgbClr val="F0C76A"/>
              </a:gs>
              <a:gs pos="100000">
                <a:srgbClr val="CC6F6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prstClr val="white"/>
                </a:solidFill>
                <a:cs typeface="Helvetica" panose="020B0604020202020204" pitchFamily="34" charset="0"/>
              </a:rPr>
              <a:t>01</a:t>
            </a:r>
            <a:endParaRPr lang="zh-CN" altLang="en-US" b="1" dirty="0">
              <a:solidFill>
                <a:prstClr val="white"/>
              </a:solidFill>
              <a:cs typeface="Helvetica" panose="020B0604020202020204" pitchFamily="34" charset="0"/>
            </a:endParaRPr>
          </a:p>
        </p:txBody>
      </p:sp>
      <p:sp>
        <p:nvSpPr>
          <p:cNvPr id="24" name="椭圆 2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5000115" y="1818259"/>
            <a:ext cx="2027340" cy="2027339"/>
          </a:xfrm>
          <a:prstGeom prst="ellipse">
            <a:avLst/>
          </a:prstGeom>
          <a:blipFill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0">
              <a:solidFill>
                <a:prstClr val="white"/>
              </a:solidFill>
            </a:endParaRPr>
          </a:p>
        </p:txBody>
      </p:sp>
      <p:sp>
        <p:nvSpPr>
          <p:cNvPr id="25" name="椭圆 2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379247" y="1807857"/>
            <a:ext cx="601028" cy="603052"/>
          </a:xfrm>
          <a:prstGeom prst="ellipse">
            <a:avLst/>
          </a:prstGeom>
          <a:gradFill>
            <a:gsLst>
              <a:gs pos="0">
                <a:srgbClr val="F0C76A"/>
              </a:gs>
              <a:gs pos="100000">
                <a:srgbClr val="CC6F6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b="1" dirty="0">
                <a:solidFill>
                  <a:prstClr val="white"/>
                </a:solidFill>
                <a:cs typeface="Helvetica" panose="020B0604020202020204" pitchFamily="34" charset="0"/>
              </a:rPr>
              <a:t>02</a:t>
            </a:r>
            <a:endParaRPr lang="zh-CN" altLang="en-US" b="1" dirty="0">
              <a:solidFill>
                <a:prstClr val="white"/>
              </a:solidFill>
              <a:cs typeface="Helvetica" panose="020B0604020202020204" pitchFamily="34" charset="0"/>
            </a:endParaRPr>
          </a:p>
        </p:txBody>
      </p:sp>
      <p:sp>
        <p:nvSpPr>
          <p:cNvPr id="26" name="椭圆 2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8239662" y="1818259"/>
            <a:ext cx="2027340" cy="2027339"/>
          </a:xfrm>
          <a:prstGeom prst="ellipse">
            <a:avLst/>
          </a:prstGeom>
          <a:blipFill>
            <a:blip r:embed="rId6" cstate="screen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0">
              <a:solidFill>
                <a:prstClr val="white"/>
              </a:solidFill>
            </a:endParaRPr>
          </a:p>
        </p:txBody>
      </p:sp>
      <p:sp>
        <p:nvSpPr>
          <p:cNvPr id="27" name="椭圆 2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9618794" y="1807857"/>
            <a:ext cx="601028" cy="603052"/>
          </a:xfrm>
          <a:prstGeom prst="ellipse">
            <a:avLst/>
          </a:prstGeom>
          <a:gradFill>
            <a:gsLst>
              <a:gs pos="0">
                <a:srgbClr val="F0C76A"/>
              </a:gs>
              <a:gs pos="100000">
                <a:srgbClr val="CC6F6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b="1" dirty="0">
                <a:solidFill>
                  <a:prstClr val="white"/>
                </a:solidFill>
                <a:cs typeface="Helvetica" panose="020B0604020202020204" pitchFamily="34" charset="0"/>
              </a:rPr>
              <a:t>03</a:t>
            </a:r>
            <a:endParaRPr lang="zh-CN" altLang="en-US" b="1" dirty="0">
              <a:solidFill>
                <a:prstClr val="white"/>
              </a:solidFill>
              <a:cs typeface="Helvetica" panose="020B0604020202020204" pitchFamily="34" charset="0"/>
            </a:endParaRPr>
          </a:p>
        </p:txBody>
      </p:sp>
      <p:grpSp>
        <p:nvGrpSpPr>
          <p:cNvPr id="28" name="组合 2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1663533" y="4553626"/>
            <a:ext cx="2221415" cy="952566"/>
            <a:chOff x="2317117" y="2062784"/>
            <a:chExt cx="3997789" cy="952566"/>
          </a:xfrm>
        </p:grpSpPr>
        <p:sp>
          <p:nvSpPr>
            <p:cNvPr id="29" name="矩形 28"/>
            <p:cNvSpPr/>
            <p:nvPr/>
          </p:nvSpPr>
          <p:spPr>
            <a:xfrm>
              <a:off x="3217058" y="2062784"/>
              <a:ext cx="21979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b="1">
                  <a:solidFill>
                    <a:srgbClr val="EAB23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Title Here</a:t>
              </a:r>
              <a:endParaRPr lang="zh-CN" altLang="en-US" sz="1400" b="1" dirty="0">
                <a:solidFill>
                  <a:srgbClr val="EAB236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317117" y="2415186"/>
              <a:ext cx="3997789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Compellingly deliver prospective catalysts for change before economically sound meta-services. </a:t>
              </a:r>
              <a:endParaRPr lang="zh-CN" altLang="en-US" sz="11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1" name="组合 3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4903079" y="4553626"/>
            <a:ext cx="2221415" cy="952566"/>
            <a:chOff x="2317117" y="2062784"/>
            <a:chExt cx="3997789" cy="952566"/>
          </a:xfrm>
        </p:grpSpPr>
        <p:sp>
          <p:nvSpPr>
            <p:cNvPr id="32" name="矩形 31"/>
            <p:cNvSpPr/>
            <p:nvPr/>
          </p:nvSpPr>
          <p:spPr>
            <a:xfrm>
              <a:off x="3217058" y="2062784"/>
              <a:ext cx="21979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b="1" dirty="0">
                  <a:solidFill>
                    <a:srgbClr val="EAB23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Title Here</a:t>
              </a:r>
              <a:endParaRPr lang="zh-CN" altLang="en-US" sz="1400" b="1" dirty="0">
                <a:solidFill>
                  <a:srgbClr val="EAB236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317117" y="2415186"/>
              <a:ext cx="3997789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Compellingly deliver prospective catalysts for change before economically sound meta-services. </a:t>
              </a:r>
              <a:endParaRPr lang="zh-CN" altLang="en-US" sz="11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4" name="组合 3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8142625" y="4553626"/>
            <a:ext cx="2221415" cy="952566"/>
            <a:chOff x="2317117" y="2062784"/>
            <a:chExt cx="3997789" cy="952566"/>
          </a:xfrm>
        </p:grpSpPr>
        <p:sp>
          <p:nvSpPr>
            <p:cNvPr id="35" name="矩形 34"/>
            <p:cNvSpPr/>
            <p:nvPr/>
          </p:nvSpPr>
          <p:spPr>
            <a:xfrm>
              <a:off x="3217058" y="2062784"/>
              <a:ext cx="21979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b="1" dirty="0">
                  <a:solidFill>
                    <a:srgbClr val="EAB23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Title Here</a:t>
              </a:r>
              <a:endParaRPr lang="zh-CN" altLang="en-US" sz="1400" b="1" dirty="0">
                <a:solidFill>
                  <a:srgbClr val="EAB236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317117" y="2415186"/>
              <a:ext cx="3997789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Compellingly deliver prospective catalysts for change before economically sound meta-services. </a:t>
              </a:r>
              <a:endParaRPr lang="zh-CN" altLang="en-US" sz="11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7" name="任意多边形 3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3500000" flipV="1">
            <a:off x="2618644" y="3480360"/>
            <a:ext cx="1310725" cy="10283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任意多边形 3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3500000" flipV="1">
            <a:off x="5723884" y="3480360"/>
            <a:ext cx="1310725" cy="10283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任意多边形 3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3500000" flipV="1">
            <a:off x="8780235" y="3480360"/>
            <a:ext cx="1310725" cy="10283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47449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4714 -0.08425 L 4.16667E-7 -4.81481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421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4714 -0.08425 L 4.16667E-7 -4.81481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421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4714 -0.08425 L 4.16667E-7 -4.81481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421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animBg="1"/>
      <p:bldP spid="6" grpId="1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 HERE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1020265" y="1811095"/>
            <a:ext cx="1008821" cy="3224003"/>
            <a:chOff x="1020262" y="1811091"/>
            <a:chExt cx="1008821" cy="3224003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020262" y="2501860"/>
              <a:ext cx="1008821" cy="2533234"/>
            </a:xfrm>
            <a:custGeom>
              <a:avLst/>
              <a:gdLst>
                <a:gd name="T0" fmla="*/ 255 w 343"/>
                <a:gd name="T1" fmla="*/ 539 h 861"/>
                <a:gd name="T2" fmla="*/ 255 w 343"/>
                <a:gd name="T3" fmla="*/ 0 h 861"/>
                <a:gd name="T4" fmla="*/ 88 w 343"/>
                <a:gd name="T5" fmla="*/ 108 h 861"/>
                <a:gd name="T6" fmla="*/ 88 w 343"/>
                <a:gd name="T7" fmla="*/ 539 h 861"/>
                <a:gd name="T8" fmla="*/ 0 w 343"/>
                <a:gd name="T9" fmla="*/ 689 h 861"/>
                <a:gd name="T10" fmla="*/ 172 w 343"/>
                <a:gd name="T11" fmla="*/ 861 h 861"/>
                <a:gd name="T12" fmla="*/ 343 w 343"/>
                <a:gd name="T13" fmla="*/ 689 h 861"/>
                <a:gd name="T14" fmla="*/ 255 w 343"/>
                <a:gd name="T15" fmla="*/ 539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3" h="861">
                  <a:moveTo>
                    <a:pt x="255" y="539"/>
                  </a:moveTo>
                  <a:cubicBezTo>
                    <a:pt x="255" y="0"/>
                    <a:pt x="255" y="0"/>
                    <a:pt x="255" y="0"/>
                  </a:cubicBezTo>
                  <a:cubicBezTo>
                    <a:pt x="88" y="108"/>
                    <a:pt x="88" y="108"/>
                    <a:pt x="88" y="108"/>
                  </a:cubicBezTo>
                  <a:cubicBezTo>
                    <a:pt x="88" y="539"/>
                    <a:pt x="88" y="539"/>
                    <a:pt x="88" y="539"/>
                  </a:cubicBezTo>
                  <a:cubicBezTo>
                    <a:pt x="36" y="569"/>
                    <a:pt x="0" y="625"/>
                    <a:pt x="0" y="689"/>
                  </a:cubicBezTo>
                  <a:cubicBezTo>
                    <a:pt x="0" y="784"/>
                    <a:pt x="77" y="861"/>
                    <a:pt x="172" y="861"/>
                  </a:cubicBezTo>
                  <a:cubicBezTo>
                    <a:pt x="267" y="861"/>
                    <a:pt x="343" y="784"/>
                    <a:pt x="343" y="689"/>
                  </a:cubicBezTo>
                  <a:cubicBezTo>
                    <a:pt x="343" y="625"/>
                    <a:pt x="308" y="569"/>
                    <a:pt x="255" y="5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1279922" y="1811091"/>
              <a:ext cx="490744" cy="1008821"/>
            </a:xfrm>
            <a:custGeom>
              <a:avLst/>
              <a:gdLst>
                <a:gd name="T0" fmla="*/ 167 w 167"/>
                <a:gd name="T1" fmla="*/ 84 h 343"/>
                <a:gd name="T2" fmla="*/ 84 w 167"/>
                <a:gd name="T3" fmla="*/ 0 h 343"/>
                <a:gd name="T4" fmla="*/ 0 w 167"/>
                <a:gd name="T5" fmla="*/ 84 h 343"/>
                <a:gd name="T6" fmla="*/ 0 w 167"/>
                <a:gd name="T7" fmla="*/ 343 h 343"/>
                <a:gd name="T8" fmla="*/ 167 w 167"/>
                <a:gd name="T9" fmla="*/ 235 h 343"/>
                <a:gd name="T10" fmla="*/ 167 w 167"/>
                <a:gd name="T11" fmla="*/ 84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343">
                  <a:moveTo>
                    <a:pt x="167" y="84"/>
                  </a:moveTo>
                  <a:cubicBezTo>
                    <a:pt x="167" y="38"/>
                    <a:pt x="130" y="0"/>
                    <a:pt x="84" y="0"/>
                  </a:cubicBezTo>
                  <a:cubicBezTo>
                    <a:pt x="38" y="0"/>
                    <a:pt x="0" y="38"/>
                    <a:pt x="0" y="84"/>
                  </a:cubicBezTo>
                  <a:cubicBezTo>
                    <a:pt x="0" y="343"/>
                    <a:pt x="0" y="343"/>
                    <a:pt x="0" y="343"/>
                  </a:cubicBezTo>
                  <a:cubicBezTo>
                    <a:pt x="167" y="235"/>
                    <a:pt x="167" y="235"/>
                    <a:pt x="167" y="235"/>
                  </a:cubicBezTo>
                  <a:lnTo>
                    <a:pt x="167" y="84"/>
                  </a:ln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矩形 30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  <p:cNvSpPr/>
            <p:nvPr/>
          </p:nvSpPr>
          <p:spPr>
            <a:xfrm>
              <a:off x="1208181" y="4356844"/>
              <a:ext cx="66396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F0C76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01% </a:t>
              </a:r>
              <a:endParaRPr lang="zh-CN" altLang="en-US" sz="2000" b="1" dirty="0">
                <a:solidFill>
                  <a:srgbClr val="F0C76A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" name="组合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2405530" y="1819787"/>
            <a:ext cx="1010066" cy="3224004"/>
            <a:chOff x="2405527" y="1819787"/>
            <a:chExt cx="1010064" cy="3224004"/>
          </a:xfrm>
        </p:grpSpPr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666429" y="1819787"/>
              <a:ext cx="490744" cy="1208846"/>
            </a:xfrm>
            <a:custGeom>
              <a:avLst/>
              <a:gdLst>
                <a:gd name="T0" fmla="*/ 167 w 167"/>
                <a:gd name="T1" fmla="*/ 84 h 411"/>
                <a:gd name="T2" fmla="*/ 83 w 167"/>
                <a:gd name="T3" fmla="*/ 0 h 411"/>
                <a:gd name="T4" fmla="*/ 0 w 167"/>
                <a:gd name="T5" fmla="*/ 84 h 411"/>
                <a:gd name="T6" fmla="*/ 0 w 167"/>
                <a:gd name="T7" fmla="*/ 411 h 411"/>
                <a:gd name="T8" fmla="*/ 167 w 167"/>
                <a:gd name="T9" fmla="*/ 293 h 411"/>
                <a:gd name="T10" fmla="*/ 167 w 167"/>
                <a:gd name="T11" fmla="*/ 84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411">
                  <a:moveTo>
                    <a:pt x="167" y="84"/>
                  </a:moveTo>
                  <a:cubicBezTo>
                    <a:pt x="167" y="38"/>
                    <a:pt x="129" y="0"/>
                    <a:pt x="83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167" y="293"/>
                    <a:pt x="167" y="293"/>
                    <a:pt x="167" y="293"/>
                  </a:cubicBezTo>
                  <a:lnTo>
                    <a:pt x="167" y="84"/>
                  </a:ln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405527" y="2682006"/>
              <a:ext cx="1010064" cy="2361785"/>
            </a:xfrm>
            <a:custGeom>
              <a:avLst/>
              <a:gdLst>
                <a:gd name="T0" fmla="*/ 256 w 344"/>
                <a:gd name="T1" fmla="*/ 482 h 803"/>
                <a:gd name="T2" fmla="*/ 256 w 344"/>
                <a:gd name="T3" fmla="*/ 0 h 803"/>
                <a:gd name="T4" fmla="*/ 89 w 344"/>
                <a:gd name="T5" fmla="*/ 118 h 803"/>
                <a:gd name="T6" fmla="*/ 89 w 344"/>
                <a:gd name="T7" fmla="*/ 482 h 803"/>
                <a:gd name="T8" fmla="*/ 0 w 344"/>
                <a:gd name="T9" fmla="*/ 632 h 803"/>
                <a:gd name="T10" fmla="*/ 172 w 344"/>
                <a:gd name="T11" fmla="*/ 803 h 803"/>
                <a:gd name="T12" fmla="*/ 344 w 344"/>
                <a:gd name="T13" fmla="*/ 632 h 803"/>
                <a:gd name="T14" fmla="*/ 256 w 344"/>
                <a:gd name="T15" fmla="*/ 482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803">
                  <a:moveTo>
                    <a:pt x="256" y="482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89" y="118"/>
                    <a:pt x="89" y="118"/>
                    <a:pt x="89" y="118"/>
                  </a:cubicBezTo>
                  <a:cubicBezTo>
                    <a:pt x="89" y="482"/>
                    <a:pt x="89" y="482"/>
                    <a:pt x="89" y="482"/>
                  </a:cubicBezTo>
                  <a:cubicBezTo>
                    <a:pt x="36" y="511"/>
                    <a:pt x="0" y="567"/>
                    <a:pt x="0" y="632"/>
                  </a:cubicBezTo>
                  <a:cubicBezTo>
                    <a:pt x="0" y="726"/>
                    <a:pt x="77" y="803"/>
                    <a:pt x="172" y="803"/>
                  </a:cubicBezTo>
                  <a:cubicBezTo>
                    <a:pt x="267" y="803"/>
                    <a:pt x="344" y="726"/>
                    <a:pt x="344" y="632"/>
                  </a:cubicBezTo>
                  <a:cubicBezTo>
                    <a:pt x="344" y="567"/>
                    <a:pt x="308" y="511"/>
                    <a:pt x="256" y="4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矩形 31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  <p:cNvSpPr/>
            <p:nvPr/>
          </p:nvSpPr>
          <p:spPr>
            <a:xfrm>
              <a:off x="2595336" y="4356844"/>
              <a:ext cx="66396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F0C76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02% </a:t>
              </a:r>
              <a:endParaRPr lang="zh-CN" altLang="en-US" sz="2000" b="1" dirty="0">
                <a:solidFill>
                  <a:srgbClr val="F0C76A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" name="组合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3759735" y="1796182"/>
            <a:ext cx="1008823" cy="3224004"/>
            <a:chOff x="3759733" y="1796182"/>
            <a:chExt cx="1008821" cy="3224004"/>
          </a:xfrm>
        </p:grpSpPr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759733" y="3052239"/>
              <a:ext cx="1008821" cy="1967947"/>
            </a:xfrm>
            <a:custGeom>
              <a:avLst/>
              <a:gdLst>
                <a:gd name="T0" fmla="*/ 88 w 343"/>
                <a:gd name="T1" fmla="*/ 117 h 669"/>
                <a:gd name="T2" fmla="*/ 88 w 343"/>
                <a:gd name="T3" fmla="*/ 347 h 669"/>
                <a:gd name="T4" fmla="*/ 0 w 343"/>
                <a:gd name="T5" fmla="*/ 497 h 669"/>
                <a:gd name="T6" fmla="*/ 171 w 343"/>
                <a:gd name="T7" fmla="*/ 669 h 669"/>
                <a:gd name="T8" fmla="*/ 343 w 343"/>
                <a:gd name="T9" fmla="*/ 497 h 669"/>
                <a:gd name="T10" fmla="*/ 255 w 343"/>
                <a:gd name="T11" fmla="*/ 347 h 669"/>
                <a:gd name="T12" fmla="*/ 255 w 343"/>
                <a:gd name="T13" fmla="*/ 0 h 669"/>
                <a:gd name="T14" fmla="*/ 88 w 343"/>
                <a:gd name="T15" fmla="*/ 117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3" h="669">
                  <a:moveTo>
                    <a:pt x="88" y="117"/>
                  </a:moveTo>
                  <a:cubicBezTo>
                    <a:pt x="88" y="347"/>
                    <a:pt x="88" y="347"/>
                    <a:pt x="88" y="347"/>
                  </a:cubicBezTo>
                  <a:cubicBezTo>
                    <a:pt x="35" y="377"/>
                    <a:pt x="0" y="433"/>
                    <a:pt x="0" y="497"/>
                  </a:cubicBezTo>
                  <a:cubicBezTo>
                    <a:pt x="0" y="592"/>
                    <a:pt x="77" y="669"/>
                    <a:pt x="171" y="669"/>
                  </a:cubicBezTo>
                  <a:cubicBezTo>
                    <a:pt x="266" y="669"/>
                    <a:pt x="343" y="592"/>
                    <a:pt x="343" y="497"/>
                  </a:cubicBezTo>
                  <a:cubicBezTo>
                    <a:pt x="343" y="433"/>
                    <a:pt x="308" y="377"/>
                    <a:pt x="255" y="347"/>
                  </a:cubicBezTo>
                  <a:cubicBezTo>
                    <a:pt x="255" y="0"/>
                    <a:pt x="255" y="0"/>
                    <a:pt x="255" y="0"/>
                  </a:cubicBezTo>
                  <a:lnTo>
                    <a:pt x="88" y="1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4018150" y="1796182"/>
              <a:ext cx="491987" cy="1600199"/>
            </a:xfrm>
            <a:custGeom>
              <a:avLst/>
              <a:gdLst>
                <a:gd name="T0" fmla="*/ 167 w 167"/>
                <a:gd name="T1" fmla="*/ 84 h 544"/>
                <a:gd name="T2" fmla="*/ 83 w 167"/>
                <a:gd name="T3" fmla="*/ 0 h 544"/>
                <a:gd name="T4" fmla="*/ 0 w 167"/>
                <a:gd name="T5" fmla="*/ 84 h 544"/>
                <a:gd name="T6" fmla="*/ 0 w 167"/>
                <a:gd name="T7" fmla="*/ 544 h 544"/>
                <a:gd name="T8" fmla="*/ 167 w 167"/>
                <a:gd name="T9" fmla="*/ 427 h 544"/>
                <a:gd name="T10" fmla="*/ 167 w 167"/>
                <a:gd name="T11" fmla="*/ 8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544">
                  <a:moveTo>
                    <a:pt x="167" y="84"/>
                  </a:moveTo>
                  <a:cubicBezTo>
                    <a:pt x="167" y="38"/>
                    <a:pt x="130" y="0"/>
                    <a:pt x="83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544"/>
                    <a:pt x="0" y="544"/>
                    <a:pt x="0" y="544"/>
                  </a:cubicBezTo>
                  <a:cubicBezTo>
                    <a:pt x="167" y="427"/>
                    <a:pt x="167" y="427"/>
                    <a:pt x="167" y="427"/>
                  </a:cubicBezTo>
                  <a:lnTo>
                    <a:pt x="167" y="84"/>
                  </a:ln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矩形 32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  <p:cNvSpPr/>
            <p:nvPr/>
          </p:nvSpPr>
          <p:spPr>
            <a:xfrm>
              <a:off x="3955186" y="4329519"/>
              <a:ext cx="66396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F0C76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03% </a:t>
              </a:r>
              <a:endParaRPr lang="zh-CN" altLang="en-US" sz="2000" b="1" dirty="0">
                <a:solidFill>
                  <a:srgbClr val="F0C76A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" name="组合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5162399" y="1796186"/>
            <a:ext cx="1011307" cy="3224003"/>
            <a:chOff x="5162392" y="1796182"/>
            <a:chExt cx="1011306" cy="3224003"/>
          </a:xfrm>
        </p:grpSpPr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420809" y="1796182"/>
              <a:ext cx="490744" cy="2000249"/>
            </a:xfrm>
            <a:custGeom>
              <a:avLst/>
              <a:gdLst>
                <a:gd name="T0" fmla="*/ 167 w 167"/>
                <a:gd name="T1" fmla="*/ 84 h 680"/>
                <a:gd name="T2" fmla="*/ 84 w 167"/>
                <a:gd name="T3" fmla="*/ 0 h 680"/>
                <a:gd name="T4" fmla="*/ 0 w 167"/>
                <a:gd name="T5" fmla="*/ 84 h 680"/>
                <a:gd name="T6" fmla="*/ 0 w 167"/>
                <a:gd name="T7" fmla="*/ 680 h 680"/>
                <a:gd name="T8" fmla="*/ 167 w 167"/>
                <a:gd name="T9" fmla="*/ 531 h 680"/>
                <a:gd name="T10" fmla="*/ 167 w 167"/>
                <a:gd name="T11" fmla="*/ 84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680">
                  <a:moveTo>
                    <a:pt x="167" y="84"/>
                  </a:moveTo>
                  <a:cubicBezTo>
                    <a:pt x="167" y="38"/>
                    <a:pt x="130" y="0"/>
                    <a:pt x="84" y="0"/>
                  </a:cubicBezTo>
                  <a:cubicBezTo>
                    <a:pt x="38" y="0"/>
                    <a:pt x="0" y="38"/>
                    <a:pt x="0" y="84"/>
                  </a:cubicBezTo>
                  <a:cubicBezTo>
                    <a:pt x="0" y="680"/>
                    <a:pt x="0" y="680"/>
                    <a:pt x="0" y="680"/>
                  </a:cubicBezTo>
                  <a:cubicBezTo>
                    <a:pt x="167" y="531"/>
                    <a:pt x="167" y="531"/>
                    <a:pt x="167" y="531"/>
                  </a:cubicBezTo>
                  <a:lnTo>
                    <a:pt x="167" y="84"/>
                  </a:ln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162392" y="3359109"/>
              <a:ext cx="1011306" cy="1661076"/>
            </a:xfrm>
            <a:custGeom>
              <a:avLst/>
              <a:gdLst>
                <a:gd name="T0" fmla="*/ 255 w 344"/>
                <a:gd name="T1" fmla="*/ 243 h 565"/>
                <a:gd name="T2" fmla="*/ 255 w 344"/>
                <a:gd name="T3" fmla="*/ 0 h 565"/>
                <a:gd name="T4" fmla="*/ 88 w 344"/>
                <a:gd name="T5" fmla="*/ 149 h 565"/>
                <a:gd name="T6" fmla="*/ 88 w 344"/>
                <a:gd name="T7" fmla="*/ 243 h 565"/>
                <a:gd name="T8" fmla="*/ 0 w 344"/>
                <a:gd name="T9" fmla="*/ 393 h 565"/>
                <a:gd name="T10" fmla="*/ 172 w 344"/>
                <a:gd name="T11" fmla="*/ 565 h 565"/>
                <a:gd name="T12" fmla="*/ 344 w 344"/>
                <a:gd name="T13" fmla="*/ 393 h 565"/>
                <a:gd name="T14" fmla="*/ 255 w 344"/>
                <a:gd name="T15" fmla="*/ 243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565">
                  <a:moveTo>
                    <a:pt x="255" y="243"/>
                  </a:moveTo>
                  <a:cubicBezTo>
                    <a:pt x="255" y="0"/>
                    <a:pt x="255" y="0"/>
                    <a:pt x="255" y="0"/>
                  </a:cubicBezTo>
                  <a:cubicBezTo>
                    <a:pt x="88" y="149"/>
                    <a:pt x="88" y="149"/>
                    <a:pt x="88" y="149"/>
                  </a:cubicBezTo>
                  <a:cubicBezTo>
                    <a:pt x="88" y="243"/>
                    <a:pt x="88" y="243"/>
                    <a:pt x="88" y="243"/>
                  </a:cubicBezTo>
                  <a:cubicBezTo>
                    <a:pt x="36" y="273"/>
                    <a:pt x="0" y="329"/>
                    <a:pt x="0" y="393"/>
                  </a:cubicBezTo>
                  <a:cubicBezTo>
                    <a:pt x="0" y="488"/>
                    <a:pt x="77" y="565"/>
                    <a:pt x="172" y="565"/>
                  </a:cubicBezTo>
                  <a:cubicBezTo>
                    <a:pt x="267" y="565"/>
                    <a:pt x="344" y="488"/>
                    <a:pt x="344" y="393"/>
                  </a:cubicBezTo>
                  <a:cubicBezTo>
                    <a:pt x="344" y="329"/>
                    <a:pt x="308" y="273"/>
                    <a:pt x="255" y="2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矩形 33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  <p:cNvSpPr/>
            <p:nvPr/>
          </p:nvSpPr>
          <p:spPr>
            <a:xfrm>
              <a:off x="5321375" y="4356844"/>
              <a:ext cx="66396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F0C76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04% </a:t>
              </a:r>
              <a:endParaRPr lang="zh-CN" altLang="en-US" sz="2000" b="1" dirty="0">
                <a:solidFill>
                  <a:srgbClr val="F0C76A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5" name="矩形 3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122307" y="5291202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2013</a:t>
            </a:r>
            <a:endParaRPr lang="zh-CN" altLang="en-US" dirty="0">
              <a:solidFill>
                <a:srgbClr val="F0C76A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矩形 3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584190" y="5291202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</a:t>
            </a:r>
            <a:endParaRPr lang="zh-CN" altLang="en-US" dirty="0">
              <a:solidFill>
                <a:srgbClr val="F0C76A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矩形 3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96363" y="5291202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2015</a:t>
            </a:r>
            <a:endParaRPr lang="zh-CN" altLang="en-US" dirty="0">
              <a:solidFill>
                <a:srgbClr val="F0C76A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矩形 3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5358247" y="5291202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</a:t>
            </a:r>
            <a:endParaRPr lang="zh-CN" altLang="en-US" dirty="0">
              <a:solidFill>
                <a:srgbClr val="F0C76A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335997" y="1518666"/>
            <a:ext cx="393535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8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310975" y="2688176"/>
            <a:ext cx="393535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9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335997" y="3857686"/>
            <a:ext cx="393535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50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310975" y="5027196"/>
            <a:ext cx="393535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51" name="任意多边形 5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6695232" y="2084857"/>
            <a:ext cx="748325" cy="1131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" name="任意多边形 5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6695232" y="3232523"/>
            <a:ext cx="748325" cy="1131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3" name="任意多边形 5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6695232" y="4380189"/>
            <a:ext cx="748325" cy="1131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任意多边形 5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6695232" y="5527854"/>
            <a:ext cx="748325" cy="1131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79315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26 0.07917 L 0 -4.07407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0026 0.07917 L 0 -4.07407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95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26 0.07917 L 0 -4.07407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95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0026 0.07917 L 0 -4.07407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95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0.19004 L 2.29167E-6 1.48148E-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3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0013 0.19004 L 2.29167E-6 1.85185E-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13 0.19005 L 2.29167E-6 7.40741E-7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3" presetClass="path" presetSubtype="0" accel="50000" decel="5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0013 0.19005 L 2.29167E-6 -3.7037E-7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animBg="1"/>
      <p:bldP spid="6" grpId="1" animBg="1"/>
      <p:bldP spid="35" grpId="0"/>
      <p:bldP spid="36" grpId="0"/>
      <p:bldP spid="37" grpId="0"/>
      <p:bldP spid="38" grpId="0"/>
      <p:bldP spid="47" grpId="0"/>
      <p:bldP spid="48" grpId="0"/>
      <p:bldP spid="49" grpId="0"/>
      <p:bldP spid="50" grpId="0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06026" y="2008855"/>
            <a:ext cx="2778700" cy="2760176"/>
          </a:xfrm>
          <a:prstGeom prst="rect">
            <a:avLst/>
          </a:prstGeom>
        </p:spPr>
      </p:pic>
      <p:sp>
        <p:nvSpPr>
          <p:cNvPr id="7" name="矩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124424" y="2804202"/>
            <a:ext cx="119776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spc="-150" dirty="0">
                <a:solidFill>
                  <a:srgbClr val="C99115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01</a:t>
            </a:r>
            <a:endParaRPr lang="zh-CN" altLang="en-US" sz="6600" dirty="0">
              <a:solidFill>
                <a:srgbClr val="C99115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矩形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066238" y="2804204"/>
            <a:ext cx="6129604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zh-CN" altLang="en-US" sz="4400" spc="-150" dirty="0" smtClean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小组成员介绍</a:t>
            </a:r>
            <a:endParaRPr lang="zh-CN" altLang="en-US" sz="4400" spc="-150" dirty="0">
              <a:gradFill>
                <a:gsLst>
                  <a:gs pos="0">
                    <a:srgbClr val="DFA117"/>
                  </a:gs>
                  <a:gs pos="100000">
                    <a:srgbClr val="AE4638"/>
                  </a:gs>
                </a:gsLst>
                <a:lin ang="0" scaled="0"/>
              </a:gra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矩形 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604295" y="349669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prstClr val="white">
                    <a:lumMod val="85000"/>
                  </a:prstClr>
                </a:solidFill>
                <a:ea typeface="Roboto" panose="02000000000000000000" pitchFamily="2" charset="0"/>
                <a:cs typeface="Helvetica" panose="020B0604020202020204" pitchFamily="34" charset="0"/>
              </a:rPr>
              <a:t>Continually deliver market positioning manufactured products whereas maintainable customer service. </a:t>
            </a:r>
            <a:endParaRPr lang="zh-CN" altLang="en-US" sz="16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7" name="任意多边形 1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3199947" y="1660488"/>
            <a:ext cx="1969554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2312378" y="5575228"/>
            <a:ext cx="1085482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2189452" y="1210245"/>
            <a:ext cx="708505" cy="9336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任意多边形 2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456189" y="3937943"/>
            <a:ext cx="1375336" cy="5690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任意多边形 2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>
            <a:off x="4638687" y="4892934"/>
            <a:ext cx="594218" cy="116477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74826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6 0.00023 L 3.125E-6 -1.48148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0" y="-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0.00092 0.1009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0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-3.7037E-6 L -0.00013 -0.1349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75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-0.00026 -0.0775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88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556E-17 -7.40741E-7 L 0.00065 -0.1078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53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8.33333E-7 3.7037E-7 L 8.33333E-7 0.1557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4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5" grpId="1"/>
      <p:bldP spid="2" grpId="0"/>
      <p:bldP spid="2" grpId="1"/>
      <p:bldP spid="17" grpId="0" animBg="1"/>
      <p:bldP spid="17" grpId="1" animBg="1"/>
      <p:bldP spid="17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 HERE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6070861" y="1728273"/>
            <a:ext cx="4691735" cy="1999367"/>
            <a:chOff x="6070858" y="1728269"/>
            <a:chExt cx="4691735" cy="1999367"/>
          </a:xfrm>
        </p:grpSpPr>
        <p:sp>
          <p:nvSpPr>
            <p:cNvPr id="7" name="矩形 6"/>
            <p:cNvSpPr/>
            <p:nvPr/>
          </p:nvSpPr>
          <p:spPr>
            <a:xfrm>
              <a:off x="6070858" y="1728269"/>
              <a:ext cx="4691735" cy="1999367"/>
            </a:xfrm>
            <a:prstGeom prst="rect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600">
                <a:solidFill>
                  <a:srgbClr val="F9F9F9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7169360" y="2385758"/>
              <a:ext cx="2759471" cy="895195"/>
              <a:chOff x="7540046" y="2285188"/>
              <a:chExt cx="3572530" cy="1158957"/>
            </a:xfrm>
          </p:grpSpPr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7540046" y="2664324"/>
                <a:ext cx="3572530" cy="779821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>
                <a:spAutoFit/>
              </a:bodyPr>
              <a:lstStyle>
                <a:lvl1pPr algn="ctr">
                  <a:spcBef>
                    <a:spcPct val="0"/>
                  </a:spcBef>
                  <a:buNone/>
                  <a:defRPr lang="ko-KR" altLang="en-US" sz="4400" b="1" baseline="0" dirty="0">
                    <a:solidFill>
                      <a:schemeClr val="bg1"/>
                    </a:solidFill>
                    <a:effectLst>
                      <a:outerShdw blurRad="12700" dist="25400" dir="5400000" algn="t" rotWithShape="0">
                        <a:prstClr val="black">
                          <a:alpha val="50000"/>
                        </a:prstClr>
                      </a:outerShdw>
                    </a:effectLst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lvl1pPr>
              </a:lstStyle>
              <a:p>
                <a:pPr algn="l"/>
                <a:r>
                  <a:rPr lang="en-US" altLang="ko-KR" sz="1100" b="0" dirty="0" err="1">
                    <a:solidFill>
                      <a:prstClr val="white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Powerpoint</a:t>
                </a:r>
                <a:r>
                  <a:rPr lang="en-US" altLang="ko-KR" sz="1100" b="0" dirty="0">
                    <a:solidFill>
                      <a:prstClr val="white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is a complete presentation graphic package it gives you everything you need to produce a professional-looking presentation</a:t>
                </a:r>
              </a:p>
            </p:txBody>
          </p:sp>
          <p:sp>
            <p:nvSpPr>
              <p:cNvPr id="10" name="Text Placeholder 1"/>
              <p:cNvSpPr txBox="1">
                <a:spLocks/>
              </p:cNvSpPr>
              <p:nvPr/>
            </p:nvSpPr>
            <p:spPr>
              <a:xfrm>
                <a:off x="7560583" y="2285188"/>
                <a:ext cx="2865093" cy="58749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2000" dirty="0">
                    <a:solidFill>
                      <a:prstClr val="white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ADD YOUR TITLE</a:t>
                </a:r>
                <a:endParaRPr lang="ko-KR" altLang="en-US" sz="2000" dirty="0">
                  <a:solidFill>
                    <a:prstClr val="white"/>
                  </a:solidFill>
                  <a:latin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3" name="组合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1345325" y="3801432"/>
            <a:ext cx="4708635" cy="1999367"/>
            <a:chOff x="1345324" y="3801428"/>
            <a:chExt cx="4708635" cy="1999367"/>
          </a:xfrm>
        </p:grpSpPr>
        <p:sp>
          <p:nvSpPr>
            <p:cNvPr id="5" name="矩形 4"/>
            <p:cNvSpPr/>
            <p:nvPr/>
          </p:nvSpPr>
          <p:spPr>
            <a:xfrm>
              <a:off x="1345324" y="3801428"/>
              <a:ext cx="4708635" cy="1999367"/>
            </a:xfrm>
            <a:prstGeom prst="rect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2104684" y="4388686"/>
              <a:ext cx="2759471" cy="895195"/>
              <a:chOff x="983100" y="4878262"/>
              <a:chExt cx="3572530" cy="1158957"/>
            </a:xfrm>
          </p:grpSpPr>
          <p:sp>
            <p:nvSpPr>
              <p:cNvPr id="12" name="Rectangle 3"/>
              <p:cNvSpPr txBox="1">
                <a:spLocks noChangeArrowheads="1"/>
              </p:cNvSpPr>
              <p:nvPr/>
            </p:nvSpPr>
            <p:spPr bwMode="auto">
              <a:xfrm>
                <a:off x="983100" y="5257398"/>
                <a:ext cx="3572530" cy="779821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>
                <a:spAutoFit/>
              </a:bodyPr>
              <a:lstStyle>
                <a:lvl1pPr algn="ctr">
                  <a:spcBef>
                    <a:spcPct val="0"/>
                  </a:spcBef>
                  <a:buNone/>
                  <a:defRPr lang="ko-KR" altLang="en-US" sz="4400" b="1" baseline="0" dirty="0">
                    <a:solidFill>
                      <a:schemeClr val="bg1"/>
                    </a:solidFill>
                    <a:effectLst>
                      <a:outerShdw blurRad="12700" dist="25400" dir="5400000" algn="t" rotWithShape="0">
                        <a:prstClr val="black">
                          <a:alpha val="50000"/>
                        </a:prstClr>
                      </a:outerShdw>
                    </a:effectLst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lvl1pPr>
              </a:lstStyle>
              <a:p>
                <a:pPr algn="r"/>
                <a:r>
                  <a:rPr lang="en-US" altLang="ko-KR" sz="1100" b="0">
                    <a:solidFill>
                      <a:prstClr val="white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Powerpoint is a complete presentation graphic package it gives you everything you need to produce a professional-looking presentation</a:t>
                </a:r>
              </a:p>
            </p:txBody>
          </p:sp>
          <p:sp>
            <p:nvSpPr>
              <p:cNvPr id="13" name="Text Placeholder 1"/>
              <p:cNvSpPr txBox="1">
                <a:spLocks/>
              </p:cNvSpPr>
              <p:nvPr/>
            </p:nvSpPr>
            <p:spPr>
              <a:xfrm>
                <a:off x="1618550" y="4878262"/>
                <a:ext cx="2865093" cy="58749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buFont typeface="Arial" panose="020B0604020202020204" pitchFamily="34" charset="0"/>
                  <a:buNone/>
                </a:pPr>
                <a:r>
                  <a:rPr lang="en-US" altLang="zh-CN" sz="2000" dirty="0">
                    <a:solidFill>
                      <a:prstClr val="white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ADD YOUR TITLE</a:t>
                </a:r>
                <a:endParaRPr lang="ko-KR" altLang="en-US" sz="2000" dirty="0">
                  <a:solidFill>
                    <a:prstClr val="white"/>
                  </a:solidFill>
                  <a:latin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pic>
        <p:nvPicPr>
          <p:cNvPr id="14" name="图片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8729" y="1728273"/>
            <a:ext cx="2999051" cy="1999367"/>
          </a:xfrm>
          <a:prstGeom prst="rect">
            <a:avLst/>
          </a:prstGeom>
        </p:spPr>
      </p:pic>
      <p:pic>
        <p:nvPicPr>
          <p:cNvPr id="15" name="图片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8137" y="3801432"/>
            <a:ext cx="2999051" cy="1999367"/>
          </a:xfrm>
          <a:prstGeom prst="rect">
            <a:avLst/>
          </a:prstGeom>
        </p:spPr>
      </p:pic>
      <p:sp>
        <p:nvSpPr>
          <p:cNvPr id="18" name="任意多边形 1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9197307" y="4564157"/>
            <a:ext cx="1310725" cy="10283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440387" y="2788126"/>
            <a:ext cx="1310725" cy="10283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63038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399 0.06273 L -2.5E-6 3.33333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6" y="-314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112 -0.05556 L 2.29167E-6 4.81481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9" y="277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6719 0.05463 L 4.58333E-6 0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-273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417 -0.0588 L -4.58333E-6 4.8148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294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08333E-7 0.06481 L -2.08333E-7 4.44444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91667E-6 -0.08311 L -2.91667E-6 3.33333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animBg="1"/>
      <p:bldP spid="6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 HERE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5322220" y="1856151"/>
            <a:ext cx="1506589" cy="1506589"/>
            <a:chOff x="5322218" y="1856147"/>
            <a:chExt cx="1506589" cy="1506589"/>
          </a:xfrm>
        </p:grpSpPr>
        <p:sp>
          <p:nvSpPr>
            <p:cNvPr id="7" name="圆角矩形 6"/>
            <p:cNvSpPr/>
            <p:nvPr/>
          </p:nvSpPr>
          <p:spPr>
            <a:xfrm rot="2700000">
              <a:off x="5322218" y="1856147"/>
              <a:ext cx="1506589" cy="1506589"/>
            </a:xfrm>
            <a:prstGeom prst="roundRect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600">
                <a:solidFill>
                  <a:srgbClr val="F9F9F9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769857" y="2200009"/>
              <a:ext cx="57099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b="1" dirty="0">
                  <a:solidFill>
                    <a:prstClr val="white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S</a:t>
              </a:r>
              <a:endParaRPr lang="zh-CN" altLang="en-US" sz="48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组合 2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6407703" y="3018032"/>
            <a:ext cx="1506589" cy="1506589"/>
            <a:chOff x="6407701" y="3018028"/>
            <a:chExt cx="1506589" cy="1506589"/>
          </a:xfrm>
        </p:grpSpPr>
        <p:sp>
          <p:nvSpPr>
            <p:cNvPr id="9" name="圆角矩形 8"/>
            <p:cNvSpPr/>
            <p:nvPr/>
          </p:nvSpPr>
          <p:spPr>
            <a:xfrm rot="2700000">
              <a:off x="6407701" y="3018028"/>
              <a:ext cx="1506589" cy="1506589"/>
            </a:xfrm>
            <a:prstGeom prst="roundRect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600">
                <a:solidFill>
                  <a:srgbClr val="F9F9F9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64932" y="3304295"/>
              <a:ext cx="72327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b="1" dirty="0">
                  <a:solidFill>
                    <a:prstClr val="white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W</a:t>
              </a:r>
              <a:endParaRPr lang="zh-CN" altLang="en-US" sz="48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组合 2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5322223" y="4179916"/>
            <a:ext cx="1506589" cy="1506589"/>
            <a:chOff x="5322221" y="4179912"/>
            <a:chExt cx="1506589" cy="1506589"/>
          </a:xfrm>
        </p:grpSpPr>
        <p:sp>
          <p:nvSpPr>
            <p:cNvPr id="10" name="圆角矩形 9"/>
            <p:cNvSpPr/>
            <p:nvPr/>
          </p:nvSpPr>
          <p:spPr>
            <a:xfrm rot="2700000">
              <a:off x="5322221" y="4179912"/>
              <a:ext cx="1506589" cy="1506589"/>
            </a:xfrm>
            <a:prstGeom prst="roundRect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600">
                <a:solidFill>
                  <a:srgbClr val="F9F9F9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736193" y="4496233"/>
              <a:ext cx="63831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b="1" dirty="0">
                  <a:solidFill>
                    <a:prstClr val="white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O</a:t>
              </a:r>
              <a:endParaRPr lang="zh-CN" altLang="en-US" sz="48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组合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4236739" y="3018032"/>
            <a:ext cx="1506589" cy="1506589"/>
            <a:chOff x="4236737" y="3018031"/>
            <a:chExt cx="1506589" cy="1506589"/>
          </a:xfrm>
        </p:grpSpPr>
        <p:sp>
          <p:nvSpPr>
            <p:cNvPr id="8" name="圆角矩形 7"/>
            <p:cNvSpPr/>
            <p:nvPr/>
          </p:nvSpPr>
          <p:spPr>
            <a:xfrm rot="2700000">
              <a:off x="4236737" y="3018031"/>
              <a:ext cx="1506589" cy="1506589"/>
            </a:xfrm>
            <a:prstGeom prst="roundRect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600">
                <a:solidFill>
                  <a:srgbClr val="F9F9F9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702292" y="3380821"/>
              <a:ext cx="53732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b="1" dirty="0">
                  <a:solidFill>
                    <a:prstClr val="white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T</a:t>
              </a:r>
              <a:endParaRPr lang="zh-CN" altLang="en-US" sz="4800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895656" y="1845463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6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895656" y="4688676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7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059308" y="1845463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8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059308" y="4688676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2700000" flipV="1">
            <a:off x="6347815" y="1898226"/>
            <a:ext cx="1057087" cy="11902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8900000" flipV="1">
            <a:off x="3725483" y="3017580"/>
            <a:ext cx="1057087" cy="11902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任意多边形 2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3500000" flipV="1">
            <a:off x="4771747" y="5536247"/>
            <a:ext cx="1057087" cy="11902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任意多边形 2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8100000" flipV="1">
            <a:off x="7309997" y="4511490"/>
            <a:ext cx="1057087" cy="11902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95324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399 0.06273 L -2.5E-6 3.33333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6" y="-3148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596 -0.08241 L 1.66667E-6 -1.1111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5" y="412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451 -0.06065 L 4.375E-6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303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412 0.06064 L 1.25E-6 4.81481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" y="-303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animBg="1"/>
      <p:bldP spid="6" grpId="1" animBg="1"/>
      <p:bldP spid="15" grpId="0"/>
      <p:bldP spid="16" grpId="0"/>
      <p:bldP spid="17" grpId="0"/>
      <p:bldP spid="18" grpId="0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08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67012" y="345743"/>
            <a:ext cx="411609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 smtClean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 MEMBER INTRODUCTION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任意多边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2077405" y="1563273"/>
            <a:ext cx="3988668" cy="1125923"/>
            <a:chOff x="1359189" y="1799749"/>
            <a:chExt cx="4706881" cy="1289585"/>
          </a:xfrm>
        </p:grpSpPr>
        <p:sp>
          <p:nvSpPr>
            <p:cNvPr id="4" name="任意多边形 3"/>
            <p:cNvSpPr>
              <a:spLocks/>
            </p:cNvSpPr>
            <p:nvPr/>
          </p:nvSpPr>
          <p:spPr bwMode="auto">
            <a:xfrm>
              <a:off x="2367250" y="1822609"/>
              <a:ext cx="3698820" cy="1253822"/>
            </a:xfrm>
            <a:custGeom>
              <a:avLst/>
              <a:gdLst>
                <a:gd name="connsiteX0" fmla="*/ 503676 w 4153988"/>
                <a:gd name="connsiteY0" fmla="*/ 0 h 1408113"/>
                <a:gd name="connsiteX1" fmla="*/ 3651462 w 4153988"/>
                <a:gd name="connsiteY1" fmla="*/ 0 h 1408113"/>
                <a:gd name="connsiteX2" fmla="*/ 3852319 w 4153988"/>
                <a:gd name="connsiteY2" fmla="*/ 116703 h 1408113"/>
                <a:gd name="connsiteX3" fmla="*/ 4125240 w 4153988"/>
                <a:gd name="connsiteY3" fmla="*/ 588121 h 1408113"/>
                <a:gd name="connsiteX4" fmla="*/ 4125240 w 4153988"/>
                <a:gd name="connsiteY4" fmla="*/ 821527 h 1408113"/>
                <a:gd name="connsiteX5" fmla="*/ 3852319 w 4153988"/>
                <a:gd name="connsiteY5" fmla="*/ 1291410 h 1408113"/>
                <a:gd name="connsiteX6" fmla="*/ 3651462 w 4153988"/>
                <a:gd name="connsiteY6" fmla="*/ 1408113 h 1408113"/>
                <a:gd name="connsiteX7" fmla="*/ 503676 w 4153988"/>
                <a:gd name="connsiteY7" fmla="*/ 1408113 h 1408113"/>
                <a:gd name="connsiteX8" fmla="*/ 301285 w 4153988"/>
                <a:gd name="connsiteY8" fmla="*/ 1291410 h 1408113"/>
                <a:gd name="connsiteX9" fmla="*/ 29898 w 4153988"/>
                <a:gd name="connsiteY9" fmla="*/ 821527 h 1408113"/>
                <a:gd name="connsiteX10" fmla="*/ 29898 w 4153988"/>
                <a:gd name="connsiteY10" fmla="*/ 588121 h 1408113"/>
                <a:gd name="connsiteX11" fmla="*/ 301285 w 4153988"/>
                <a:gd name="connsiteY11" fmla="*/ 116703 h 1408113"/>
                <a:gd name="connsiteX12" fmla="*/ 503676 w 4153988"/>
                <a:gd name="connsiteY12" fmla="*/ 0 h 1408113"/>
                <a:gd name="connsiteX13" fmla="*/ 557185 w 4153988"/>
                <a:gd name="connsiteY13" fmla="*/ 49177 h 1408113"/>
                <a:gd name="connsiteX14" fmla="*/ 361679 w 4153988"/>
                <a:gd name="connsiteY14" fmla="*/ 157728 h 1408113"/>
                <a:gd name="connsiteX15" fmla="*/ 99523 w 4153988"/>
                <a:gd name="connsiteY15" fmla="*/ 596219 h 1408113"/>
                <a:gd name="connsiteX16" fmla="*/ 99523 w 4153988"/>
                <a:gd name="connsiteY16" fmla="*/ 813322 h 1408113"/>
                <a:gd name="connsiteX17" fmla="*/ 361679 w 4153988"/>
                <a:gd name="connsiteY17" fmla="*/ 1250384 h 1408113"/>
                <a:gd name="connsiteX18" fmla="*/ 557185 w 4153988"/>
                <a:gd name="connsiteY18" fmla="*/ 1358935 h 1408113"/>
                <a:gd name="connsiteX19" fmla="*/ 3597900 w 4153988"/>
                <a:gd name="connsiteY19" fmla="*/ 1358935 h 1408113"/>
                <a:gd name="connsiteX20" fmla="*/ 3791925 w 4153988"/>
                <a:gd name="connsiteY20" fmla="*/ 1250384 h 1408113"/>
                <a:gd name="connsiteX21" fmla="*/ 4055562 w 4153988"/>
                <a:gd name="connsiteY21" fmla="*/ 813322 h 1408113"/>
                <a:gd name="connsiteX22" fmla="*/ 4055562 w 4153988"/>
                <a:gd name="connsiteY22" fmla="*/ 596219 h 1408113"/>
                <a:gd name="connsiteX23" fmla="*/ 3791925 w 4153988"/>
                <a:gd name="connsiteY23" fmla="*/ 157728 h 1408113"/>
                <a:gd name="connsiteX24" fmla="*/ 3597900 w 4153988"/>
                <a:gd name="connsiteY24" fmla="*/ 49177 h 1408113"/>
                <a:gd name="connsiteX25" fmla="*/ 557185 w 4153988"/>
                <a:gd name="connsiteY25" fmla="*/ 49177 h 140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153988" h="1408113">
                  <a:moveTo>
                    <a:pt x="503676" y="0"/>
                  </a:moveTo>
                  <a:cubicBezTo>
                    <a:pt x="503676" y="0"/>
                    <a:pt x="503676" y="0"/>
                    <a:pt x="3651462" y="0"/>
                  </a:cubicBezTo>
                  <a:cubicBezTo>
                    <a:pt x="3729658" y="0"/>
                    <a:pt x="3813987" y="49138"/>
                    <a:pt x="3852319" y="116703"/>
                  </a:cubicBezTo>
                  <a:cubicBezTo>
                    <a:pt x="3852319" y="116703"/>
                    <a:pt x="3852319" y="116703"/>
                    <a:pt x="4125240" y="588121"/>
                  </a:cubicBezTo>
                  <a:cubicBezTo>
                    <a:pt x="4163571" y="655686"/>
                    <a:pt x="4163571" y="753962"/>
                    <a:pt x="4125240" y="821527"/>
                  </a:cubicBezTo>
                  <a:cubicBezTo>
                    <a:pt x="4125240" y="821527"/>
                    <a:pt x="4125240" y="821527"/>
                    <a:pt x="3852319" y="1291410"/>
                  </a:cubicBezTo>
                  <a:cubicBezTo>
                    <a:pt x="3813987" y="1358975"/>
                    <a:pt x="3729658" y="1408113"/>
                    <a:pt x="3651462" y="1408113"/>
                  </a:cubicBezTo>
                  <a:cubicBezTo>
                    <a:pt x="3651462" y="1408113"/>
                    <a:pt x="3651462" y="1408113"/>
                    <a:pt x="503676" y="1408113"/>
                  </a:cubicBezTo>
                  <a:cubicBezTo>
                    <a:pt x="425479" y="1408113"/>
                    <a:pt x="339617" y="1358975"/>
                    <a:pt x="301285" y="1291410"/>
                  </a:cubicBezTo>
                  <a:cubicBezTo>
                    <a:pt x="301285" y="1291410"/>
                    <a:pt x="301285" y="1291410"/>
                    <a:pt x="29898" y="821527"/>
                  </a:cubicBezTo>
                  <a:cubicBezTo>
                    <a:pt x="-9967" y="753962"/>
                    <a:pt x="-9967" y="655686"/>
                    <a:pt x="29898" y="588121"/>
                  </a:cubicBezTo>
                  <a:cubicBezTo>
                    <a:pt x="29898" y="588121"/>
                    <a:pt x="29898" y="588121"/>
                    <a:pt x="301285" y="116703"/>
                  </a:cubicBezTo>
                  <a:cubicBezTo>
                    <a:pt x="339617" y="49138"/>
                    <a:pt x="425479" y="0"/>
                    <a:pt x="503676" y="0"/>
                  </a:cubicBezTo>
                  <a:close/>
                  <a:moveTo>
                    <a:pt x="557185" y="49177"/>
                  </a:moveTo>
                  <a:cubicBezTo>
                    <a:pt x="481649" y="49177"/>
                    <a:pt x="398707" y="94883"/>
                    <a:pt x="361679" y="157728"/>
                  </a:cubicBezTo>
                  <a:cubicBezTo>
                    <a:pt x="99523" y="596219"/>
                    <a:pt x="99523" y="596219"/>
                    <a:pt x="99523" y="596219"/>
                  </a:cubicBezTo>
                  <a:cubicBezTo>
                    <a:pt x="61014" y="659064"/>
                    <a:pt x="61014" y="750476"/>
                    <a:pt x="99523" y="813322"/>
                  </a:cubicBezTo>
                  <a:cubicBezTo>
                    <a:pt x="361679" y="1250384"/>
                    <a:pt x="361679" y="1250384"/>
                    <a:pt x="361679" y="1250384"/>
                  </a:cubicBezTo>
                  <a:cubicBezTo>
                    <a:pt x="398707" y="1313229"/>
                    <a:pt x="481649" y="1358935"/>
                    <a:pt x="557185" y="1358935"/>
                  </a:cubicBezTo>
                  <a:cubicBezTo>
                    <a:pt x="3597900" y="1358935"/>
                    <a:pt x="3597900" y="1358935"/>
                    <a:pt x="3597900" y="1358935"/>
                  </a:cubicBezTo>
                  <a:cubicBezTo>
                    <a:pt x="3673437" y="1358935"/>
                    <a:pt x="3754897" y="1313229"/>
                    <a:pt x="3791925" y="1250384"/>
                  </a:cubicBezTo>
                  <a:cubicBezTo>
                    <a:pt x="4055562" y="813322"/>
                    <a:pt x="4055562" y="813322"/>
                    <a:pt x="4055562" y="813322"/>
                  </a:cubicBezTo>
                  <a:cubicBezTo>
                    <a:pt x="4092590" y="750476"/>
                    <a:pt x="4092590" y="659064"/>
                    <a:pt x="4055562" y="596219"/>
                  </a:cubicBezTo>
                  <a:cubicBezTo>
                    <a:pt x="3791925" y="157728"/>
                    <a:pt x="3791925" y="157728"/>
                    <a:pt x="3791925" y="157728"/>
                  </a:cubicBezTo>
                  <a:cubicBezTo>
                    <a:pt x="3754897" y="94883"/>
                    <a:pt x="3673437" y="49177"/>
                    <a:pt x="3597900" y="49177"/>
                  </a:cubicBezTo>
                  <a:cubicBezTo>
                    <a:pt x="557185" y="49177"/>
                    <a:pt x="557185" y="49177"/>
                    <a:pt x="557185" y="49177"/>
                  </a:cubicBezTo>
                  <a:close/>
                </a:path>
              </a:pathLst>
            </a:custGeom>
            <a:solidFill>
              <a:srgbClr val="F0C76A"/>
            </a:solidFill>
            <a:ln w="19050">
              <a:noFill/>
            </a:ln>
            <a:effectLst>
              <a:outerShdw dist="254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1359189" y="1799749"/>
              <a:ext cx="1436427" cy="1289585"/>
            </a:xfrm>
            <a:custGeom>
              <a:avLst/>
              <a:gdLst>
                <a:gd name="T0" fmla="*/ 334 w 1023"/>
                <a:gd name="T1" fmla="*/ 917 h 917"/>
                <a:gd name="T2" fmla="*/ 202 w 1023"/>
                <a:gd name="T3" fmla="*/ 841 h 917"/>
                <a:gd name="T4" fmla="*/ 25 w 1023"/>
                <a:gd name="T5" fmla="*/ 535 h 917"/>
                <a:gd name="T6" fmla="*/ 25 w 1023"/>
                <a:gd name="T7" fmla="*/ 382 h 917"/>
                <a:gd name="T8" fmla="*/ 202 w 1023"/>
                <a:gd name="T9" fmla="*/ 76 h 917"/>
                <a:gd name="T10" fmla="*/ 334 w 1023"/>
                <a:gd name="T11" fmla="*/ 0 h 917"/>
                <a:gd name="T12" fmla="*/ 688 w 1023"/>
                <a:gd name="T13" fmla="*/ 0 h 917"/>
                <a:gd name="T14" fmla="*/ 820 w 1023"/>
                <a:gd name="T15" fmla="*/ 76 h 917"/>
                <a:gd name="T16" fmla="*/ 997 w 1023"/>
                <a:gd name="T17" fmla="*/ 382 h 917"/>
                <a:gd name="T18" fmla="*/ 997 w 1023"/>
                <a:gd name="T19" fmla="*/ 535 h 917"/>
                <a:gd name="T20" fmla="*/ 820 w 1023"/>
                <a:gd name="T21" fmla="*/ 841 h 917"/>
                <a:gd name="T22" fmla="*/ 688 w 1023"/>
                <a:gd name="T23" fmla="*/ 917 h 917"/>
                <a:gd name="T24" fmla="*/ 334 w 1023"/>
                <a:gd name="T25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3" h="917">
                  <a:moveTo>
                    <a:pt x="334" y="917"/>
                  </a:moveTo>
                  <a:cubicBezTo>
                    <a:pt x="283" y="917"/>
                    <a:pt x="228" y="885"/>
                    <a:pt x="202" y="841"/>
                  </a:cubicBezTo>
                  <a:cubicBezTo>
                    <a:pt x="25" y="535"/>
                    <a:pt x="25" y="535"/>
                    <a:pt x="25" y="535"/>
                  </a:cubicBezTo>
                  <a:cubicBezTo>
                    <a:pt x="0" y="490"/>
                    <a:pt x="0" y="426"/>
                    <a:pt x="25" y="382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28" y="32"/>
                    <a:pt x="283" y="0"/>
                    <a:pt x="334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739" y="0"/>
                    <a:pt x="795" y="32"/>
                    <a:pt x="820" y="76"/>
                  </a:cubicBezTo>
                  <a:cubicBezTo>
                    <a:pt x="997" y="382"/>
                    <a:pt x="997" y="382"/>
                    <a:pt x="997" y="382"/>
                  </a:cubicBezTo>
                  <a:cubicBezTo>
                    <a:pt x="1023" y="426"/>
                    <a:pt x="1023" y="490"/>
                    <a:pt x="997" y="535"/>
                  </a:cubicBezTo>
                  <a:cubicBezTo>
                    <a:pt x="820" y="841"/>
                    <a:pt x="820" y="841"/>
                    <a:pt x="820" y="841"/>
                  </a:cubicBezTo>
                  <a:cubicBezTo>
                    <a:pt x="795" y="885"/>
                    <a:pt x="739" y="917"/>
                    <a:pt x="688" y="917"/>
                  </a:cubicBezTo>
                  <a:lnTo>
                    <a:pt x="334" y="917"/>
                  </a:ln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3600" b="1" dirty="0">
                  <a:solidFill>
                    <a:prstClr val="white"/>
                  </a:solidFill>
                  <a:cs typeface="Helvetica" panose="020B0604020202020204" pitchFamily="34" charset="0"/>
                </a:rPr>
                <a:t>01</a:t>
              </a:r>
              <a:endParaRPr lang="zh-CN" altLang="en-US" sz="3600" b="1" dirty="0">
                <a:solidFill>
                  <a:prstClr val="white"/>
                </a:solidFill>
                <a:cs typeface="Helvetica" panose="020B0604020202020204" pitchFamily="34" charset="0"/>
              </a:endParaRPr>
            </a:p>
          </p:txBody>
        </p:sp>
      </p:grpSp>
      <p:grpSp>
        <p:nvGrpSpPr>
          <p:cNvPr id="8" name="组合 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5934274" y="2128817"/>
            <a:ext cx="4216724" cy="1190298"/>
            <a:chOff x="5934270" y="2528290"/>
            <a:chExt cx="4706881" cy="1289585"/>
          </a:xfrm>
        </p:grpSpPr>
        <p:sp>
          <p:nvSpPr>
            <p:cNvPr id="9" name="任意多边形 8"/>
            <p:cNvSpPr>
              <a:spLocks/>
            </p:cNvSpPr>
            <p:nvPr/>
          </p:nvSpPr>
          <p:spPr bwMode="auto">
            <a:xfrm rot="10800000">
              <a:off x="5934270" y="2541194"/>
              <a:ext cx="3698820" cy="1253822"/>
            </a:xfrm>
            <a:custGeom>
              <a:avLst/>
              <a:gdLst>
                <a:gd name="connsiteX0" fmla="*/ 503676 w 4153988"/>
                <a:gd name="connsiteY0" fmla="*/ 0 h 1408113"/>
                <a:gd name="connsiteX1" fmla="*/ 3651462 w 4153988"/>
                <a:gd name="connsiteY1" fmla="*/ 0 h 1408113"/>
                <a:gd name="connsiteX2" fmla="*/ 3852319 w 4153988"/>
                <a:gd name="connsiteY2" fmla="*/ 116703 h 1408113"/>
                <a:gd name="connsiteX3" fmla="*/ 4125240 w 4153988"/>
                <a:gd name="connsiteY3" fmla="*/ 588121 h 1408113"/>
                <a:gd name="connsiteX4" fmla="*/ 4125240 w 4153988"/>
                <a:gd name="connsiteY4" fmla="*/ 821527 h 1408113"/>
                <a:gd name="connsiteX5" fmla="*/ 3852319 w 4153988"/>
                <a:gd name="connsiteY5" fmla="*/ 1291410 h 1408113"/>
                <a:gd name="connsiteX6" fmla="*/ 3651462 w 4153988"/>
                <a:gd name="connsiteY6" fmla="*/ 1408113 h 1408113"/>
                <a:gd name="connsiteX7" fmla="*/ 503676 w 4153988"/>
                <a:gd name="connsiteY7" fmla="*/ 1408113 h 1408113"/>
                <a:gd name="connsiteX8" fmla="*/ 301285 w 4153988"/>
                <a:gd name="connsiteY8" fmla="*/ 1291410 h 1408113"/>
                <a:gd name="connsiteX9" fmla="*/ 29898 w 4153988"/>
                <a:gd name="connsiteY9" fmla="*/ 821527 h 1408113"/>
                <a:gd name="connsiteX10" fmla="*/ 29898 w 4153988"/>
                <a:gd name="connsiteY10" fmla="*/ 588121 h 1408113"/>
                <a:gd name="connsiteX11" fmla="*/ 301285 w 4153988"/>
                <a:gd name="connsiteY11" fmla="*/ 116703 h 1408113"/>
                <a:gd name="connsiteX12" fmla="*/ 503676 w 4153988"/>
                <a:gd name="connsiteY12" fmla="*/ 0 h 1408113"/>
                <a:gd name="connsiteX13" fmla="*/ 557185 w 4153988"/>
                <a:gd name="connsiteY13" fmla="*/ 49177 h 1408113"/>
                <a:gd name="connsiteX14" fmla="*/ 361679 w 4153988"/>
                <a:gd name="connsiteY14" fmla="*/ 157728 h 1408113"/>
                <a:gd name="connsiteX15" fmla="*/ 99523 w 4153988"/>
                <a:gd name="connsiteY15" fmla="*/ 596219 h 1408113"/>
                <a:gd name="connsiteX16" fmla="*/ 99523 w 4153988"/>
                <a:gd name="connsiteY16" fmla="*/ 813322 h 1408113"/>
                <a:gd name="connsiteX17" fmla="*/ 361679 w 4153988"/>
                <a:gd name="connsiteY17" fmla="*/ 1250384 h 1408113"/>
                <a:gd name="connsiteX18" fmla="*/ 557185 w 4153988"/>
                <a:gd name="connsiteY18" fmla="*/ 1358935 h 1408113"/>
                <a:gd name="connsiteX19" fmla="*/ 3597900 w 4153988"/>
                <a:gd name="connsiteY19" fmla="*/ 1358935 h 1408113"/>
                <a:gd name="connsiteX20" fmla="*/ 3791925 w 4153988"/>
                <a:gd name="connsiteY20" fmla="*/ 1250384 h 1408113"/>
                <a:gd name="connsiteX21" fmla="*/ 4055562 w 4153988"/>
                <a:gd name="connsiteY21" fmla="*/ 813322 h 1408113"/>
                <a:gd name="connsiteX22" fmla="*/ 4055562 w 4153988"/>
                <a:gd name="connsiteY22" fmla="*/ 596219 h 1408113"/>
                <a:gd name="connsiteX23" fmla="*/ 3791925 w 4153988"/>
                <a:gd name="connsiteY23" fmla="*/ 157728 h 1408113"/>
                <a:gd name="connsiteX24" fmla="*/ 3597900 w 4153988"/>
                <a:gd name="connsiteY24" fmla="*/ 49177 h 1408113"/>
                <a:gd name="connsiteX25" fmla="*/ 557185 w 4153988"/>
                <a:gd name="connsiteY25" fmla="*/ 49177 h 140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153988" h="1408113">
                  <a:moveTo>
                    <a:pt x="503676" y="0"/>
                  </a:moveTo>
                  <a:cubicBezTo>
                    <a:pt x="503676" y="0"/>
                    <a:pt x="503676" y="0"/>
                    <a:pt x="3651462" y="0"/>
                  </a:cubicBezTo>
                  <a:cubicBezTo>
                    <a:pt x="3729658" y="0"/>
                    <a:pt x="3813987" y="49138"/>
                    <a:pt x="3852319" y="116703"/>
                  </a:cubicBezTo>
                  <a:cubicBezTo>
                    <a:pt x="3852319" y="116703"/>
                    <a:pt x="3852319" y="116703"/>
                    <a:pt x="4125240" y="588121"/>
                  </a:cubicBezTo>
                  <a:cubicBezTo>
                    <a:pt x="4163571" y="655686"/>
                    <a:pt x="4163571" y="753962"/>
                    <a:pt x="4125240" y="821527"/>
                  </a:cubicBezTo>
                  <a:cubicBezTo>
                    <a:pt x="4125240" y="821527"/>
                    <a:pt x="4125240" y="821527"/>
                    <a:pt x="3852319" y="1291410"/>
                  </a:cubicBezTo>
                  <a:cubicBezTo>
                    <a:pt x="3813987" y="1358975"/>
                    <a:pt x="3729658" y="1408113"/>
                    <a:pt x="3651462" y="1408113"/>
                  </a:cubicBezTo>
                  <a:cubicBezTo>
                    <a:pt x="3651462" y="1408113"/>
                    <a:pt x="3651462" y="1408113"/>
                    <a:pt x="503676" y="1408113"/>
                  </a:cubicBezTo>
                  <a:cubicBezTo>
                    <a:pt x="425479" y="1408113"/>
                    <a:pt x="339617" y="1358975"/>
                    <a:pt x="301285" y="1291410"/>
                  </a:cubicBezTo>
                  <a:cubicBezTo>
                    <a:pt x="301285" y="1291410"/>
                    <a:pt x="301285" y="1291410"/>
                    <a:pt x="29898" y="821527"/>
                  </a:cubicBezTo>
                  <a:cubicBezTo>
                    <a:pt x="-9967" y="753962"/>
                    <a:pt x="-9967" y="655686"/>
                    <a:pt x="29898" y="588121"/>
                  </a:cubicBezTo>
                  <a:cubicBezTo>
                    <a:pt x="29898" y="588121"/>
                    <a:pt x="29898" y="588121"/>
                    <a:pt x="301285" y="116703"/>
                  </a:cubicBezTo>
                  <a:cubicBezTo>
                    <a:pt x="339617" y="49138"/>
                    <a:pt x="425479" y="0"/>
                    <a:pt x="503676" y="0"/>
                  </a:cubicBezTo>
                  <a:close/>
                  <a:moveTo>
                    <a:pt x="557185" y="49177"/>
                  </a:moveTo>
                  <a:cubicBezTo>
                    <a:pt x="481649" y="49177"/>
                    <a:pt x="398707" y="94883"/>
                    <a:pt x="361679" y="157728"/>
                  </a:cubicBezTo>
                  <a:cubicBezTo>
                    <a:pt x="99523" y="596219"/>
                    <a:pt x="99523" y="596219"/>
                    <a:pt x="99523" y="596219"/>
                  </a:cubicBezTo>
                  <a:cubicBezTo>
                    <a:pt x="61014" y="659064"/>
                    <a:pt x="61014" y="750476"/>
                    <a:pt x="99523" y="813322"/>
                  </a:cubicBezTo>
                  <a:cubicBezTo>
                    <a:pt x="361679" y="1250384"/>
                    <a:pt x="361679" y="1250384"/>
                    <a:pt x="361679" y="1250384"/>
                  </a:cubicBezTo>
                  <a:cubicBezTo>
                    <a:pt x="398707" y="1313229"/>
                    <a:pt x="481649" y="1358935"/>
                    <a:pt x="557185" y="1358935"/>
                  </a:cubicBezTo>
                  <a:cubicBezTo>
                    <a:pt x="3597900" y="1358935"/>
                    <a:pt x="3597900" y="1358935"/>
                    <a:pt x="3597900" y="1358935"/>
                  </a:cubicBezTo>
                  <a:cubicBezTo>
                    <a:pt x="3673437" y="1358935"/>
                    <a:pt x="3754897" y="1313229"/>
                    <a:pt x="3791925" y="1250384"/>
                  </a:cubicBezTo>
                  <a:cubicBezTo>
                    <a:pt x="4055562" y="813322"/>
                    <a:pt x="4055562" y="813322"/>
                    <a:pt x="4055562" y="813322"/>
                  </a:cubicBezTo>
                  <a:cubicBezTo>
                    <a:pt x="4092590" y="750476"/>
                    <a:pt x="4092590" y="659064"/>
                    <a:pt x="4055562" y="596219"/>
                  </a:cubicBezTo>
                  <a:cubicBezTo>
                    <a:pt x="3791925" y="157728"/>
                    <a:pt x="3791925" y="157728"/>
                    <a:pt x="3791925" y="157728"/>
                  </a:cubicBezTo>
                  <a:cubicBezTo>
                    <a:pt x="3754897" y="94883"/>
                    <a:pt x="3673437" y="49177"/>
                    <a:pt x="3597900" y="49177"/>
                  </a:cubicBezTo>
                  <a:cubicBezTo>
                    <a:pt x="557185" y="49177"/>
                    <a:pt x="557185" y="49177"/>
                    <a:pt x="557185" y="49177"/>
                  </a:cubicBezTo>
                  <a:close/>
                </a:path>
              </a:pathLst>
            </a:custGeom>
            <a:solidFill>
              <a:srgbClr val="F0C76A"/>
            </a:solidFill>
            <a:ln w="19050">
              <a:noFill/>
            </a:ln>
            <a:effectLst>
              <a:outerShdw dist="254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15"/>
            <p:cNvSpPr>
              <a:spLocks/>
            </p:cNvSpPr>
            <p:nvPr/>
          </p:nvSpPr>
          <p:spPr bwMode="auto">
            <a:xfrm>
              <a:off x="9204724" y="2528290"/>
              <a:ext cx="1436427" cy="1289585"/>
            </a:xfrm>
            <a:custGeom>
              <a:avLst/>
              <a:gdLst>
                <a:gd name="T0" fmla="*/ 334 w 1023"/>
                <a:gd name="T1" fmla="*/ 917 h 917"/>
                <a:gd name="T2" fmla="*/ 202 w 1023"/>
                <a:gd name="T3" fmla="*/ 841 h 917"/>
                <a:gd name="T4" fmla="*/ 25 w 1023"/>
                <a:gd name="T5" fmla="*/ 535 h 917"/>
                <a:gd name="T6" fmla="*/ 25 w 1023"/>
                <a:gd name="T7" fmla="*/ 382 h 917"/>
                <a:gd name="T8" fmla="*/ 202 w 1023"/>
                <a:gd name="T9" fmla="*/ 76 h 917"/>
                <a:gd name="T10" fmla="*/ 334 w 1023"/>
                <a:gd name="T11" fmla="*/ 0 h 917"/>
                <a:gd name="T12" fmla="*/ 688 w 1023"/>
                <a:gd name="T13" fmla="*/ 0 h 917"/>
                <a:gd name="T14" fmla="*/ 820 w 1023"/>
                <a:gd name="T15" fmla="*/ 76 h 917"/>
                <a:gd name="T16" fmla="*/ 997 w 1023"/>
                <a:gd name="T17" fmla="*/ 382 h 917"/>
                <a:gd name="T18" fmla="*/ 997 w 1023"/>
                <a:gd name="T19" fmla="*/ 535 h 917"/>
                <a:gd name="T20" fmla="*/ 820 w 1023"/>
                <a:gd name="T21" fmla="*/ 841 h 917"/>
                <a:gd name="T22" fmla="*/ 688 w 1023"/>
                <a:gd name="T23" fmla="*/ 917 h 917"/>
                <a:gd name="T24" fmla="*/ 334 w 1023"/>
                <a:gd name="T25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3" h="917">
                  <a:moveTo>
                    <a:pt x="334" y="917"/>
                  </a:moveTo>
                  <a:cubicBezTo>
                    <a:pt x="283" y="917"/>
                    <a:pt x="228" y="885"/>
                    <a:pt x="202" y="841"/>
                  </a:cubicBezTo>
                  <a:cubicBezTo>
                    <a:pt x="25" y="535"/>
                    <a:pt x="25" y="535"/>
                    <a:pt x="25" y="535"/>
                  </a:cubicBezTo>
                  <a:cubicBezTo>
                    <a:pt x="0" y="490"/>
                    <a:pt x="0" y="426"/>
                    <a:pt x="25" y="382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28" y="32"/>
                    <a:pt x="283" y="0"/>
                    <a:pt x="334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739" y="0"/>
                    <a:pt x="795" y="32"/>
                    <a:pt x="820" y="76"/>
                  </a:cubicBezTo>
                  <a:cubicBezTo>
                    <a:pt x="997" y="382"/>
                    <a:pt x="997" y="382"/>
                    <a:pt x="997" y="382"/>
                  </a:cubicBezTo>
                  <a:cubicBezTo>
                    <a:pt x="1023" y="426"/>
                    <a:pt x="1023" y="490"/>
                    <a:pt x="997" y="535"/>
                  </a:cubicBezTo>
                  <a:cubicBezTo>
                    <a:pt x="820" y="841"/>
                    <a:pt x="820" y="841"/>
                    <a:pt x="820" y="841"/>
                  </a:cubicBezTo>
                  <a:cubicBezTo>
                    <a:pt x="795" y="885"/>
                    <a:pt x="739" y="917"/>
                    <a:pt x="688" y="917"/>
                  </a:cubicBezTo>
                  <a:lnTo>
                    <a:pt x="334" y="917"/>
                  </a:ln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3600" b="1" dirty="0" smtClean="0">
                  <a:solidFill>
                    <a:prstClr val="white"/>
                  </a:solidFill>
                  <a:cs typeface="Helvetica" panose="020B0604020202020204" pitchFamily="34" charset="0"/>
                </a:rPr>
                <a:t>04</a:t>
              </a:r>
              <a:endParaRPr lang="zh-CN" altLang="en-US" sz="3600" b="1" dirty="0">
                <a:solidFill>
                  <a:prstClr val="white"/>
                </a:solidFill>
                <a:cs typeface="Helvetica" panose="020B0604020202020204" pitchFamily="34" charset="0"/>
              </a:endParaRPr>
            </a:p>
          </p:txBody>
        </p:sp>
      </p:grpSp>
      <p:grpSp>
        <p:nvGrpSpPr>
          <p:cNvPr id="3" name="组合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2012090" y="2834954"/>
            <a:ext cx="4120468" cy="1163127"/>
            <a:chOff x="1490989" y="3705626"/>
            <a:chExt cx="4706881" cy="1289585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>
              <a:off x="2499050" y="3728485"/>
              <a:ext cx="3698820" cy="1253822"/>
            </a:xfrm>
            <a:custGeom>
              <a:avLst/>
              <a:gdLst>
                <a:gd name="connsiteX0" fmla="*/ 503676 w 4153988"/>
                <a:gd name="connsiteY0" fmla="*/ 0 h 1408113"/>
                <a:gd name="connsiteX1" fmla="*/ 3651462 w 4153988"/>
                <a:gd name="connsiteY1" fmla="*/ 0 h 1408113"/>
                <a:gd name="connsiteX2" fmla="*/ 3852319 w 4153988"/>
                <a:gd name="connsiteY2" fmla="*/ 116703 h 1408113"/>
                <a:gd name="connsiteX3" fmla="*/ 4125240 w 4153988"/>
                <a:gd name="connsiteY3" fmla="*/ 588121 h 1408113"/>
                <a:gd name="connsiteX4" fmla="*/ 4125240 w 4153988"/>
                <a:gd name="connsiteY4" fmla="*/ 821527 h 1408113"/>
                <a:gd name="connsiteX5" fmla="*/ 3852319 w 4153988"/>
                <a:gd name="connsiteY5" fmla="*/ 1291410 h 1408113"/>
                <a:gd name="connsiteX6" fmla="*/ 3651462 w 4153988"/>
                <a:gd name="connsiteY6" fmla="*/ 1408113 h 1408113"/>
                <a:gd name="connsiteX7" fmla="*/ 503676 w 4153988"/>
                <a:gd name="connsiteY7" fmla="*/ 1408113 h 1408113"/>
                <a:gd name="connsiteX8" fmla="*/ 301285 w 4153988"/>
                <a:gd name="connsiteY8" fmla="*/ 1291410 h 1408113"/>
                <a:gd name="connsiteX9" fmla="*/ 29898 w 4153988"/>
                <a:gd name="connsiteY9" fmla="*/ 821527 h 1408113"/>
                <a:gd name="connsiteX10" fmla="*/ 29898 w 4153988"/>
                <a:gd name="connsiteY10" fmla="*/ 588121 h 1408113"/>
                <a:gd name="connsiteX11" fmla="*/ 301285 w 4153988"/>
                <a:gd name="connsiteY11" fmla="*/ 116703 h 1408113"/>
                <a:gd name="connsiteX12" fmla="*/ 503676 w 4153988"/>
                <a:gd name="connsiteY12" fmla="*/ 0 h 1408113"/>
                <a:gd name="connsiteX13" fmla="*/ 557185 w 4153988"/>
                <a:gd name="connsiteY13" fmla="*/ 49177 h 1408113"/>
                <a:gd name="connsiteX14" fmla="*/ 361679 w 4153988"/>
                <a:gd name="connsiteY14" fmla="*/ 157728 h 1408113"/>
                <a:gd name="connsiteX15" fmla="*/ 99523 w 4153988"/>
                <a:gd name="connsiteY15" fmla="*/ 596219 h 1408113"/>
                <a:gd name="connsiteX16" fmla="*/ 99523 w 4153988"/>
                <a:gd name="connsiteY16" fmla="*/ 813322 h 1408113"/>
                <a:gd name="connsiteX17" fmla="*/ 361679 w 4153988"/>
                <a:gd name="connsiteY17" fmla="*/ 1250384 h 1408113"/>
                <a:gd name="connsiteX18" fmla="*/ 557185 w 4153988"/>
                <a:gd name="connsiteY18" fmla="*/ 1358935 h 1408113"/>
                <a:gd name="connsiteX19" fmla="*/ 3597900 w 4153988"/>
                <a:gd name="connsiteY19" fmla="*/ 1358935 h 1408113"/>
                <a:gd name="connsiteX20" fmla="*/ 3791925 w 4153988"/>
                <a:gd name="connsiteY20" fmla="*/ 1250384 h 1408113"/>
                <a:gd name="connsiteX21" fmla="*/ 4055562 w 4153988"/>
                <a:gd name="connsiteY21" fmla="*/ 813322 h 1408113"/>
                <a:gd name="connsiteX22" fmla="*/ 4055562 w 4153988"/>
                <a:gd name="connsiteY22" fmla="*/ 596219 h 1408113"/>
                <a:gd name="connsiteX23" fmla="*/ 3791925 w 4153988"/>
                <a:gd name="connsiteY23" fmla="*/ 157728 h 1408113"/>
                <a:gd name="connsiteX24" fmla="*/ 3597900 w 4153988"/>
                <a:gd name="connsiteY24" fmla="*/ 49177 h 1408113"/>
                <a:gd name="connsiteX25" fmla="*/ 557185 w 4153988"/>
                <a:gd name="connsiteY25" fmla="*/ 49177 h 140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153988" h="1408113">
                  <a:moveTo>
                    <a:pt x="503676" y="0"/>
                  </a:moveTo>
                  <a:cubicBezTo>
                    <a:pt x="503676" y="0"/>
                    <a:pt x="503676" y="0"/>
                    <a:pt x="3651462" y="0"/>
                  </a:cubicBezTo>
                  <a:cubicBezTo>
                    <a:pt x="3729658" y="0"/>
                    <a:pt x="3813987" y="49138"/>
                    <a:pt x="3852319" y="116703"/>
                  </a:cubicBezTo>
                  <a:cubicBezTo>
                    <a:pt x="3852319" y="116703"/>
                    <a:pt x="3852319" y="116703"/>
                    <a:pt x="4125240" y="588121"/>
                  </a:cubicBezTo>
                  <a:cubicBezTo>
                    <a:pt x="4163571" y="655686"/>
                    <a:pt x="4163571" y="753962"/>
                    <a:pt x="4125240" y="821527"/>
                  </a:cubicBezTo>
                  <a:cubicBezTo>
                    <a:pt x="4125240" y="821527"/>
                    <a:pt x="4125240" y="821527"/>
                    <a:pt x="3852319" y="1291410"/>
                  </a:cubicBezTo>
                  <a:cubicBezTo>
                    <a:pt x="3813987" y="1358975"/>
                    <a:pt x="3729658" y="1408113"/>
                    <a:pt x="3651462" y="1408113"/>
                  </a:cubicBezTo>
                  <a:cubicBezTo>
                    <a:pt x="3651462" y="1408113"/>
                    <a:pt x="3651462" y="1408113"/>
                    <a:pt x="503676" y="1408113"/>
                  </a:cubicBezTo>
                  <a:cubicBezTo>
                    <a:pt x="425479" y="1408113"/>
                    <a:pt x="339617" y="1358975"/>
                    <a:pt x="301285" y="1291410"/>
                  </a:cubicBezTo>
                  <a:cubicBezTo>
                    <a:pt x="301285" y="1291410"/>
                    <a:pt x="301285" y="1291410"/>
                    <a:pt x="29898" y="821527"/>
                  </a:cubicBezTo>
                  <a:cubicBezTo>
                    <a:pt x="-9967" y="753962"/>
                    <a:pt x="-9967" y="655686"/>
                    <a:pt x="29898" y="588121"/>
                  </a:cubicBezTo>
                  <a:cubicBezTo>
                    <a:pt x="29898" y="588121"/>
                    <a:pt x="29898" y="588121"/>
                    <a:pt x="301285" y="116703"/>
                  </a:cubicBezTo>
                  <a:cubicBezTo>
                    <a:pt x="339617" y="49138"/>
                    <a:pt x="425479" y="0"/>
                    <a:pt x="503676" y="0"/>
                  </a:cubicBezTo>
                  <a:close/>
                  <a:moveTo>
                    <a:pt x="557185" y="49177"/>
                  </a:moveTo>
                  <a:cubicBezTo>
                    <a:pt x="481649" y="49177"/>
                    <a:pt x="398707" y="94883"/>
                    <a:pt x="361679" y="157728"/>
                  </a:cubicBezTo>
                  <a:cubicBezTo>
                    <a:pt x="99523" y="596219"/>
                    <a:pt x="99523" y="596219"/>
                    <a:pt x="99523" y="596219"/>
                  </a:cubicBezTo>
                  <a:cubicBezTo>
                    <a:pt x="61014" y="659064"/>
                    <a:pt x="61014" y="750476"/>
                    <a:pt x="99523" y="813322"/>
                  </a:cubicBezTo>
                  <a:cubicBezTo>
                    <a:pt x="361679" y="1250384"/>
                    <a:pt x="361679" y="1250384"/>
                    <a:pt x="361679" y="1250384"/>
                  </a:cubicBezTo>
                  <a:cubicBezTo>
                    <a:pt x="398707" y="1313229"/>
                    <a:pt x="481649" y="1358935"/>
                    <a:pt x="557185" y="1358935"/>
                  </a:cubicBezTo>
                  <a:cubicBezTo>
                    <a:pt x="3597900" y="1358935"/>
                    <a:pt x="3597900" y="1358935"/>
                    <a:pt x="3597900" y="1358935"/>
                  </a:cubicBezTo>
                  <a:cubicBezTo>
                    <a:pt x="3673437" y="1358935"/>
                    <a:pt x="3754897" y="1313229"/>
                    <a:pt x="3791925" y="1250384"/>
                  </a:cubicBezTo>
                  <a:cubicBezTo>
                    <a:pt x="4055562" y="813322"/>
                    <a:pt x="4055562" y="813322"/>
                    <a:pt x="4055562" y="813322"/>
                  </a:cubicBezTo>
                  <a:cubicBezTo>
                    <a:pt x="4092590" y="750476"/>
                    <a:pt x="4092590" y="659064"/>
                    <a:pt x="4055562" y="596219"/>
                  </a:cubicBezTo>
                  <a:cubicBezTo>
                    <a:pt x="3791925" y="157728"/>
                    <a:pt x="3791925" y="157728"/>
                    <a:pt x="3791925" y="157728"/>
                  </a:cubicBezTo>
                  <a:cubicBezTo>
                    <a:pt x="3754897" y="94883"/>
                    <a:pt x="3673437" y="49177"/>
                    <a:pt x="3597900" y="49177"/>
                  </a:cubicBezTo>
                  <a:cubicBezTo>
                    <a:pt x="557185" y="49177"/>
                    <a:pt x="557185" y="49177"/>
                    <a:pt x="557185" y="49177"/>
                  </a:cubicBezTo>
                  <a:close/>
                </a:path>
              </a:pathLst>
            </a:custGeom>
            <a:solidFill>
              <a:srgbClr val="F0C76A"/>
            </a:solidFill>
            <a:ln w="19050">
              <a:noFill/>
            </a:ln>
            <a:effectLst>
              <a:outerShdw dist="254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1490989" y="3705626"/>
              <a:ext cx="1436427" cy="1289585"/>
            </a:xfrm>
            <a:custGeom>
              <a:avLst/>
              <a:gdLst>
                <a:gd name="T0" fmla="*/ 334 w 1023"/>
                <a:gd name="T1" fmla="*/ 917 h 917"/>
                <a:gd name="T2" fmla="*/ 202 w 1023"/>
                <a:gd name="T3" fmla="*/ 841 h 917"/>
                <a:gd name="T4" fmla="*/ 25 w 1023"/>
                <a:gd name="T5" fmla="*/ 535 h 917"/>
                <a:gd name="T6" fmla="*/ 25 w 1023"/>
                <a:gd name="T7" fmla="*/ 382 h 917"/>
                <a:gd name="T8" fmla="*/ 202 w 1023"/>
                <a:gd name="T9" fmla="*/ 76 h 917"/>
                <a:gd name="T10" fmla="*/ 334 w 1023"/>
                <a:gd name="T11" fmla="*/ 0 h 917"/>
                <a:gd name="T12" fmla="*/ 688 w 1023"/>
                <a:gd name="T13" fmla="*/ 0 h 917"/>
                <a:gd name="T14" fmla="*/ 820 w 1023"/>
                <a:gd name="T15" fmla="*/ 76 h 917"/>
                <a:gd name="T16" fmla="*/ 997 w 1023"/>
                <a:gd name="T17" fmla="*/ 382 h 917"/>
                <a:gd name="T18" fmla="*/ 997 w 1023"/>
                <a:gd name="T19" fmla="*/ 535 h 917"/>
                <a:gd name="T20" fmla="*/ 820 w 1023"/>
                <a:gd name="T21" fmla="*/ 841 h 917"/>
                <a:gd name="T22" fmla="*/ 688 w 1023"/>
                <a:gd name="T23" fmla="*/ 917 h 917"/>
                <a:gd name="T24" fmla="*/ 334 w 1023"/>
                <a:gd name="T25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3" h="917">
                  <a:moveTo>
                    <a:pt x="334" y="917"/>
                  </a:moveTo>
                  <a:cubicBezTo>
                    <a:pt x="283" y="917"/>
                    <a:pt x="228" y="885"/>
                    <a:pt x="202" y="841"/>
                  </a:cubicBezTo>
                  <a:cubicBezTo>
                    <a:pt x="25" y="535"/>
                    <a:pt x="25" y="535"/>
                    <a:pt x="25" y="535"/>
                  </a:cubicBezTo>
                  <a:cubicBezTo>
                    <a:pt x="0" y="490"/>
                    <a:pt x="0" y="426"/>
                    <a:pt x="25" y="382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28" y="32"/>
                    <a:pt x="283" y="0"/>
                    <a:pt x="334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739" y="0"/>
                    <a:pt x="795" y="32"/>
                    <a:pt x="820" y="76"/>
                  </a:cubicBezTo>
                  <a:cubicBezTo>
                    <a:pt x="997" y="382"/>
                    <a:pt x="997" y="382"/>
                    <a:pt x="997" y="382"/>
                  </a:cubicBezTo>
                  <a:cubicBezTo>
                    <a:pt x="1023" y="426"/>
                    <a:pt x="1023" y="490"/>
                    <a:pt x="997" y="535"/>
                  </a:cubicBezTo>
                  <a:cubicBezTo>
                    <a:pt x="820" y="841"/>
                    <a:pt x="820" y="841"/>
                    <a:pt x="820" y="841"/>
                  </a:cubicBezTo>
                  <a:cubicBezTo>
                    <a:pt x="795" y="885"/>
                    <a:pt x="739" y="917"/>
                    <a:pt x="688" y="917"/>
                  </a:cubicBezTo>
                  <a:lnTo>
                    <a:pt x="334" y="917"/>
                  </a:ln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3600" b="1" dirty="0">
                  <a:solidFill>
                    <a:prstClr val="white"/>
                  </a:solidFill>
                  <a:cs typeface="Helvetica" panose="020B0604020202020204" pitchFamily="34" charset="0"/>
                </a:rPr>
                <a:t>02</a:t>
              </a:r>
              <a:endParaRPr lang="zh-CN" altLang="en-US" sz="3600" b="1" dirty="0">
                <a:solidFill>
                  <a:prstClr val="white"/>
                </a:solidFill>
                <a:cs typeface="Helvetica" panose="020B0604020202020204" pitchFamily="34" charset="0"/>
              </a:endParaRPr>
            </a:p>
          </p:txBody>
        </p:sp>
      </p:grpSp>
      <p:grpSp>
        <p:nvGrpSpPr>
          <p:cNvPr id="11" name="组合 1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6066073" y="3468065"/>
            <a:ext cx="4084925" cy="1153095"/>
            <a:chOff x="6066071" y="4434166"/>
            <a:chExt cx="4706881" cy="1289585"/>
          </a:xfrm>
        </p:grpSpPr>
        <p:sp>
          <p:nvSpPr>
            <p:cNvPr id="15" name="任意多边形 14"/>
            <p:cNvSpPr>
              <a:spLocks/>
            </p:cNvSpPr>
            <p:nvPr/>
          </p:nvSpPr>
          <p:spPr bwMode="auto">
            <a:xfrm rot="10800000">
              <a:off x="6066071" y="4447070"/>
              <a:ext cx="3698820" cy="1253822"/>
            </a:xfrm>
            <a:custGeom>
              <a:avLst/>
              <a:gdLst>
                <a:gd name="connsiteX0" fmla="*/ 503676 w 4153988"/>
                <a:gd name="connsiteY0" fmla="*/ 0 h 1408113"/>
                <a:gd name="connsiteX1" fmla="*/ 3651462 w 4153988"/>
                <a:gd name="connsiteY1" fmla="*/ 0 h 1408113"/>
                <a:gd name="connsiteX2" fmla="*/ 3852319 w 4153988"/>
                <a:gd name="connsiteY2" fmla="*/ 116703 h 1408113"/>
                <a:gd name="connsiteX3" fmla="*/ 4125240 w 4153988"/>
                <a:gd name="connsiteY3" fmla="*/ 588121 h 1408113"/>
                <a:gd name="connsiteX4" fmla="*/ 4125240 w 4153988"/>
                <a:gd name="connsiteY4" fmla="*/ 821527 h 1408113"/>
                <a:gd name="connsiteX5" fmla="*/ 3852319 w 4153988"/>
                <a:gd name="connsiteY5" fmla="*/ 1291410 h 1408113"/>
                <a:gd name="connsiteX6" fmla="*/ 3651462 w 4153988"/>
                <a:gd name="connsiteY6" fmla="*/ 1408113 h 1408113"/>
                <a:gd name="connsiteX7" fmla="*/ 503676 w 4153988"/>
                <a:gd name="connsiteY7" fmla="*/ 1408113 h 1408113"/>
                <a:gd name="connsiteX8" fmla="*/ 301285 w 4153988"/>
                <a:gd name="connsiteY8" fmla="*/ 1291410 h 1408113"/>
                <a:gd name="connsiteX9" fmla="*/ 29898 w 4153988"/>
                <a:gd name="connsiteY9" fmla="*/ 821527 h 1408113"/>
                <a:gd name="connsiteX10" fmla="*/ 29898 w 4153988"/>
                <a:gd name="connsiteY10" fmla="*/ 588121 h 1408113"/>
                <a:gd name="connsiteX11" fmla="*/ 301285 w 4153988"/>
                <a:gd name="connsiteY11" fmla="*/ 116703 h 1408113"/>
                <a:gd name="connsiteX12" fmla="*/ 503676 w 4153988"/>
                <a:gd name="connsiteY12" fmla="*/ 0 h 1408113"/>
                <a:gd name="connsiteX13" fmla="*/ 557185 w 4153988"/>
                <a:gd name="connsiteY13" fmla="*/ 49177 h 1408113"/>
                <a:gd name="connsiteX14" fmla="*/ 361679 w 4153988"/>
                <a:gd name="connsiteY14" fmla="*/ 157728 h 1408113"/>
                <a:gd name="connsiteX15" fmla="*/ 99523 w 4153988"/>
                <a:gd name="connsiteY15" fmla="*/ 596219 h 1408113"/>
                <a:gd name="connsiteX16" fmla="*/ 99523 w 4153988"/>
                <a:gd name="connsiteY16" fmla="*/ 813322 h 1408113"/>
                <a:gd name="connsiteX17" fmla="*/ 361679 w 4153988"/>
                <a:gd name="connsiteY17" fmla="*/ 1250384 h 1408113"/>
                <a:gd name="connsiteX18" fmla="*/ 557185 w 4153988"/>
                <a:gd name="connsiteY18" fmla="*/ 1358935 h 1408113"/>
                <a:gd name="connsiteX19" fmla="*/ 3597900 w 4153988"/>
                <a:gd name="connsiteY19" fmla="*/ 1358935 h 1408113"/>
                <a:gd name="connsiteX20" fmla="*/ 3791925 w 4153988"/>
                <a:gd name="connsiteY20" fmla="*/ 1250384 h 1408113"/>
                <a:gd name="connsiteX21" fmla="*/ 4055562 w 4153988"/>
                <a:gd name="connsiteY21" fmla="*/ 813322 h 1408113"/>
                <a:gd name="connsiteX22" fmla="*/ 4055562 w 4153988"/>
                <a:gd name="connsiteY22" fmla="*/ 596219 h 1408113"/>
                <a:gd name="connsiteX23" fmla="*/ 3791925 w 4153988"/>
                <a:gd name="connsiteY23" fmla="*/ 157728 h 1408113"/>
                <a:gd name="connsiteX24" fmla="*/ 3597900 w 4153988"/>
                <a:gd name="connsiteY24" fmla="*/ 49177 h 1408113"/>
                <a:gd name="connsiteX25" fmla="*/ 557185 w 4153988"/>
                <a:gd name="connsiteY25" fmla="*/ 49177 h 140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153988" h="1408113">
                  <a:moveTo>
                    <a:pt x="503676" y="0"/>
                  </a:moveTo>
                  <a:cubicBezTo>
                    <a:pt x="503676" y="0"/>
                    <a:pt x="503676" y="0"/>
                    <a:pt x="3651462" y="0"/>
                  </a:cubicBezTo>
                  <a:cubicBezTo>
                    <a:pt x="3729658" y="0"/>
                    <a:pt x="3813987" y="49138"/>
                    <a:pt x="3852319" y="116703"/>
                  </a:cubicBezTo>
                  <a:cubicBezTo>
                    <a:pt x="3852319" y="116703"/>
                    <a:pt x="3852319" y="116703"/>
                    <a:pt x="4125240" y="588121"/>
                  </a:cubicBezTo>
                  <a:cubicBezTo>
                    <a:pt x="4163571" y="655686"/>
                    <a:pt x="4163571" y="753962"/>
                    <a:pt x="4125240" y="821527"/>
                  </a:cubicBezTo>
                  <a:cubicBezTo>
                    <a:pt x="4125240" y="821527"/>
                    <a:pt x="4125240" y="821527"/>
                    <a:pt x="3852319" y="1291410"/>
                  </a:cubicBezTo>
                  <a:cubicBezTo>
                    <a:pt x="3813987" y="1358975"/>
                    <a:pt x="3729658" y="1408113"/>
                    <a:pt x="3651462" y="1408113"/>
                  </a:cubicBezTo>
                  <a:cubicBezTo>
                    <a:pt x="3651462" y="1408113"/>
                    <a:pt x="3651462" y="1408113"/>
                    <a:pt x="503676" y="1408113"/>
                  </a:cubicBezTo>
                  <a:cubicBezTo>
                    <a:pt x="425479" y="1408113"/>
                    <a:pt x="339617" y="1358975"/>
                    <a:pt x="301285" y="1291410"/>
                  </a:cubicBezTo>
                  <a:cubicBezTo>
                    <a:pt x="301285" y="1291410"/>
                    <a:pt x="301285" y="1291410"/>
                    <a:pt x="29898" y="821527"/>
                  </a:cubicBezTo>
                  <a:cubicBezTo>
                    <a:pt x="-9967" y="753962"/>
                    <a:pt x="-9967" y="655686"/>
                    <a:pt x="29898" y="588121"/>
                  </a:cubicBezTo>
                  <a:cubicBezTo>
                    <a:pt x="29898" y="588121"/>
                    <a:pt x="29898" y="588121"/>
                    <a:pt x="301285" y="116703"/>
                  </a:cubicBezTo>
                  <a:cubicBezTo>
                    <a:pt x="339617" y="49138"/>
                    <a:pt x="425479" y="0"/>
                    <a:pt x="503676" y="0"/>
                  </a:cubicBezTo>
                  <a:close/>
                  <a:moveTo>
                    <a:pt x="557185" y="49177"/>
                  </a:moveTo>
                  <a:cubicBezTo>
                    <a:pt x="481649" y="49177"/>
                    <a:pt x="398707" y="94883"/>
                    <a:pt x="361679" y="157728"/>
                  </a:cubicBezTo>
                  <a:cubicBezTo>
                    <a:pt x="99523" y="596219"/>
                    <a:pt x="99523" y="596219"/>
                    <a:pt x="99523" y="596219"/>
                  </a:cubicBezTo>
                  <a:cubicBezTo>
                    <a:pt x="61014" y="659064"/>
                    <a:pt x="61014" y="750476"/>
                    <a:pt x="99523" y="813322"/>
                  </a:cubicBezTo>
                  <a:cubicBezTo>
                    <a:pt x="361679" y="1250384"/>
                    <a:pt x="361679" y="1250384"/>
                    <a:pt x="361679" y="1250384"/>
                  </a:cubicBezTo>
                  <a:cubicBezTo>
                    <a:pt x="398707" y="1313229"/>
                    <a:pt x="481649" y="1358935"/>
                    <a:pt x="557185" y="1358935"/>
                  </a:cubicBezTo>
                  <a:cubicBezTo>
                    <a:pt x="3597900" y="1358935"/>
                    <a:pt x="3597900" y="1358935"/>
                    <a:pt x="3597900" y="1358935"/>
                  </a:cubicBezTo>
                  <a:cubicBezTo>
                    <a:pt x="3673437" y="1358935"/>
                    <a:pt x="3754897" y="1313229"/>
                    <a:pt x="3791925" y="1250384"/>
                  </a:cubicBezTo>
                  <a:cubicBezTo>
                    <a:pt x="4055562" y="813322"/>
                    <a:pt x="4055562" y="813322"/>
                    <a:pt x="4055562" y="813322"/>
                  </a:cubicBezTo>
                  <a:cubicBezTo>
                    <a:pt x="4092590" y="750476"/>
                    <a:pt x="4092590" y="659064"/>
                    <a:pt x="4055562" y="596219"/>
                  </a:cubicBezTo>
                  <a:cubicBezTo>
                    <a:pt x="3791925" y="157728"/>
                    <a:pt x="3791925" y="157728"/>
                    <a:pt x="3791925" y="157728"/>
                  </a:cubicBezTo>
                  <a:cubicBezTo>
                    <a:pt x="3754897" y="94883"/>
                    <a:pt x="3673437" y="49177"/>
                    <a:pt x="3597900" y="49177"/>
                  </a:cubicBezTo>
                  <a:cubicBezTo>
                    <a:pt x="557185" y="49177"/>
                    <a:pt x="557185" y="49177"/>
                    <a:pt x="557185" y="49177"/>
                  </a:cubicBezTo>
                  <a:close/>
                </a:path>
              </a:pathLst>
            </a:custGeom>
            <a:solidFill>
              <a:srgbClr val="F0C76A"/>
            </a:solidFill>
            <a:ln w="19050">
              <a:noFill/>
            </a:ln>
            <a:effectLst>
              <a:outerShdw dist="254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336525" y="4434166"/>
              <a:ext cx="1436427" cy="1289585"/>
            </a:xfrm>
            <a:custGeom>
              <a:avLst/>
              <a:gdLst>
                <a:gd name="T0" fmla="*/ 334 w 1023"/>
                <a:gd name="T1" fmla="*/ 917 h 917"/>
                <a:gd name="T2" fmla="*/ 202 w 1023"/>
                <a:gd name="T3" fmla="*/ 841 h 917"/>
                <a:gd name="T4" fmla="*/ 25 w 1023"/>
                <a:gd name="T5" fmla="*/ 535 h 917"/>
                <a:gd name="T6" fmla="*/ 25 w 1023"/>
                <a:gd name="T7" fmla="*/ 382 h 917"/>
                <a:gd name="T8" fmla="*/ 202 w 1023"/>
                <a:gd name="T9" fmla="*/ 76 h 917"/>
                <a:gd name="T10" fmla="*/ 334 w 1023"/>
                <a:gd name="T11" fmla="*/ 0 h 917"/>
                <a:gd name="T12" fmla="*/ 688 w 1023"/>
                <a:gd name="T13" fmla="*/ 0 h 917"/>
                <a:gd name="T14" fmla="*/ 820 w 1023"/>
                <a:gd name="T15" fmla="*/ 76 h 917"/>
                <a:gd name="T16" fmla="*/ 997 w 1023"/>
                <a:gd name="T17" fmla="*/ 382 h 917"/>
                <a:gd name="T18" fmla="*/ 997 w 1023"/>
                <a:gd name="T19" fmla="*/ 535 h 917"/>
                <a:gd name="T20" fmla="*/ 820 w 1023"/>
                <a:gd name="T21" fmla="*/ 841 h 917"/>
                <a:gd name="T22" fmla="*/ 688 w 1023"/>
                <a:gd name="T23" fmla="*/ 917 h 917"/>
                <a:gd name="T24" fmla="*/ 334 w 1023"/>
                <a:gd name="T25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3" h="917">
                  <a:moveTo>
                    <a:pt x="334" y="917"/>
                  </a:moveTo>
                  <a:cubicBezTo>
                    <a:pt x="283" y="917"/>
                    <a:pt x="228" y="885"/>
                    <a:pt x="202" y="841"/>
                  </a:cubicBezTo>
                  <a:cubicBezTo>
                    <a:pt x="25" y="535"/>
                    <a:pt x="25" y="535"/>
                    <a:pt x="25" y="535"/>
                  </a:cubicBezTo>
                  <a:cubicBezTo>
                    <a:pt x="0" y="490"/>
                    <a:pt x="0" y="426"/>
                    <a:pt x="25" y="382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28" y="32"/>
                    <a:pt x="283" y="0"/>
                    <a:pt x="334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739" y="0"/>
                    <a:pt x="795" y="32"/>
                    <a:pt x="820" y="76"/>
                  </a:cubicBezTo>
                  <a:cubicBezTo>
                    <a:pt x="997" y="382"/>
                    <a:pt x="997" y="382"/>
                    <a:pt x="997" y="382"/>
                  </a:cubicBezTo>
                  <a:cubicBezTo>
                    <a:pt x="1023" y="426"/>
                    <a:pt x="1023" y="490"/>
                    <a:pt x="997" y="535"/>
                  </a:cubicBezTo>
                  <a:cubicBezTo>
                    <a:pt x="820" y="841"/>
                    <a:pt x="820" y="841"/>
                    <a:pt x="820" y="841"/>
                  </a:cubicBezTo>
                  <a:cubicBezTo>
                    <a:pt x="795" y="885"/>
                    <a:pt x="739" y="917"/>
                    <a:pt x="688" y="917"/>
                  </a:cubicBezTo>
                  <a:lnTo>
                    <a:pt x="334" y="917"/>
                  </a:ln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3600" b="1" dirty="0" smtClean="0">
                  <a:solidFill>
                    <a:prstClr val="white"/>
                  </a:solidFill>
                  <a:cs typeface="Helvetica" panose="020B0604020202020204" pitchFamily="34" charset="0"/>
                </a:rPr>
                <a:t>05</a:t>
              </a:r>
              <a:endParaRPr lang="zh-CN" altLang="en-US" sz="3600" b="1" dirty="0">
                <a:solidFill>
                  <a:prstClr val="white"/>
                </a:solidFill>
                <a:cs typeface="Helvetica" panose="020B0604020202020204" pitchFamily="34" charset="0"/>
              </a:endParaRPr>
            </a:p>
          </p:txBody>
        </p:sp>
      </p:grpSp>
      <p:sp>
        <p:nvSpPr>
          <p:cNvPr id="42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282621" y="3058694"/>
            <a:ext cx="25994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dirty="0" smtClean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刘赫达</a:t>
            </a:r>
          </a:p>
          <a:p>
            <a:r>
              <a:rPr lang="zh-CN" altLang="en-US" sz="1400" dirty="0" smtClean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负责数据库的搭建</a:t>
            </a:r>
            <a:endParaRPr lang="en-US" sz="140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332527" y="1516973"/>
            <a:ext cx="237694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dirty="0" smtClean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王凯（组长）</a:t>
            </a:r>
          </a:p>
          <a:p>
            <a:r>
              <a:rPr lang="zh-CN" altLang="en-US" sz="1400" dirty="0" smtClean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负责项目架构，项目进程的统筹以及客户端界面的设计与实现</a:t>
            </a:r>
            <a:endParaRPr lang="en-US" sz="140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4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285052" y="2091174"/>
            <a:ext cx="255595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zh-CN" altLang="en-US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白</a:t>
            </a:r>
            <a:r>
              <a:rPr lang="zh-CN" altLang="en-US" sz="1400" b="1" dirty="0" smtClean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帅</a:t>
            </a:r>
            <a:endParaRPr lang="en-US" sz="1400" dirty="0" smtClean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zh-CN" altLang="en-US" sz="1400" dirty="0" smtClean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实现具体功能，主要包括热门推荐、阅读请求以及书架管理部分功能</a:t>
            </a:r>
            <a:r>
              <a:rPr lang="en-US" sz="1050" dirty="0" smtClean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  <a:endParaRPr lang="en-US" sz="105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397355" y="3398963"/>
            <a:ext cx="2466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zh-CN" altLang="en-US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李栋</a:t>
            </a:r>
            <a:endParaRPr lang="en-US" altLang="zh-CN" sz="140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zh-CN" altLang="en-US" sz="140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实现具体功能，主要包括书籍下载以及我的书架</a:t>
            </a:r>
            <a:r>
              <a:rPr lang="zh-CN" altLang="en-US" sz="1400" dirty="0" smtClean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中部分具体</a:t>
            </a:r>
            <a:r>
              <a:rPr lang="zh-CN" altLang="en-US" sz="140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功能的实现</a:t>
            </a:r>
            <a:endParaRPr lang="en-US" sz="105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6" name="任意多边形 4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>
            <a:off x="7520029" y="1488032"/>
            <a:ext cx="1476079" cy="116363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任意多边形 4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879681" y="5800882"/>
            <a:ext cx="1476079" cy="116363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grpSp>
        <p:nvGrpSpPr>
          <p:cNvPr id="23" name="组合 2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2077405" y="4100489"/>
            <a:ext cx="4120468" cy="1163127"/>
            <a:chOff x="1490989" y="3705626"/>
            <a:chExt cx="4706881" cy="1289585"/>
          </a:xfrm>
        </p:grpSpPr>
        <p:sp>
          <p:nvSpPr>
            <p:cNvPr id="24" name="任意多边形 23"/>
            <p:cNvSpPr>
              <a:spLocks/>
            </p:cNvSpPr>
            <p:nvPr/>
          </p:nvSpPr>
          <p:spPr bwMode="auto">
            <a:xfrm>
              <a:off x="2499050" y="3728485"/>
              <a:ext cx="3698820" cy="1253822"/>
            </a:xfrm>
            <a:custGeom>
              <a:avLst/>
              <a:gdLst>
                <a:gd name="connsiteX0" fmla="*/ 503676 w 4153988"/>
                <a:gd name="connsiteY0" fmla="*/ 0 h 1408113"/>
                <a:gd name="connsiteX1" fmla="*/ 3651462 w 4153988"/>
                <a:gd name="connsiteY1" fmla="*/ 0 h 1408113"/>
                <a:gd name="connsiteX2" fmla="*/ 3852319 w 4153988"/>
                <a:gd name="connsiteY2" fmla="*/ 116703 h 1408113"/>
                <a:gd name="connsiteX3" fmla="*/ 4125240 w 4153988"/>
                <a:gd name="connsiteY3" fmla="*/ 588121 h 1408113"/>
                <a:gd name="connsiteX4" fmla="*/ 4125240 w 4153988"/>
                <a:gd name="connsiteY4" fmla="*/ 821527 h 1408113"/>
                <a:gd name="connsiteX5" fmla="*/ 3852319 w 4153988"/>
                <a:gd name="connsiteY5" fmla="*/ 1291410 h 1408113"/>
                <a:gd name="connsiteX6" fmla="*/ 3651462 w 4153988"/>
                <a:gd name="connsiteY6" fmla="*/ 1408113 h 1408113"/>
                <a:gd name="connsiteX7" fmla="*/ 503676 w 4153988"/>
                <a:gd name="connsiteY7" fmla="*/ 1408113 h 1408113"/>
                <a:gd name="connsiteX8" fmla="*/ 301285 w 4153988"/>
                <a:gd name="connsiteY8" fmla="*/ 1291410 h 1408113"/>
                <a:gd name="connsiteX9" fmla="*/ 29898 w 4153988"/>
                <a:gd name="connsiteY9" fmla="*/ 821527 h 1408113"/>
                <a:gd name="connsiteX10" fmla="*/ 29898 w 4153988"/>
                <a:gd name="connsiteY10" fmla="*/ 588121 h 1408113"/>
                <a:gd name="connsiteX11" fmla="*/ 301285 w 4153988"/>
                <a:gd name="connsiteY11" fmla="*/ 116703 h 1408113"/>
                <a:gd name="connsiteX12" fmla="*/ 503676 w 4153988"/>
                <a:gd name="connsiteY12" fmla="*/ 0 h 1408113"/>
                <a:gd name="connsiteX13" fmla="*/ 557185 w 4153988"/>
                <a:gd name="connsiteY13" fmla="*/ 49177 h 1408113"/>
                <a:gd name="connsiteX14" fmla="*/ 361679 w 4153988"/>
                <a:gd name="connsiteY14" fmla="*/ 157728 h 1408113"/>
                <a:gd name="connsiteX15" fmla="*/ 99523 w 4153988"/>
                <a:gd name="connsiteY15" fmla="*/ 596219 h 1408113"/>
                <a:gd name="connsiteX16" fmla="*/ 99523 w 4153988"/>
                <a:gd name="connsiteY16" fmla="*/ 813322 h 1408113"/>
                <a:gd name="connsiteX17" fmla="*/ 361679 w 4153988"/>
                <a:gd name="connsiteY17" fmla="*/ 1250384 h 1408113"/>
                <a:gd name="connsiteX18" fmla="*/ 557185 w 4153988"/>
                <a:gd name="connsiteY18" fmla="*/ 1358935 h 1408113"/>
                <a:gd name="connsiteX19" fmla="*/ 3597900 w 4153988"/>
                <a:gd name="connsiteY19" fmla="*/ 1358935 h 1408113"/>
                <a:gd name="connsiteX20" fmla="*/ 3791925 w 4153988"/>
                <a:gd name="connsiteY20" fmla="*/ 1250384 h 1408113"/>
                <a:gd name="connsiteX21" fmla="*/ 4055562 w 4153988"/>
                <a:gd name="connsiteY21" fmla="*/ 813322 h 1408113"/>
                <a:gd name="connsiteX22" fmla="*/ 4055562 w 4153988"/>
                <a:gd name="connsiteY22" fmla="*/ 596219 h 1408113"/>
                <a:gd name="connsiteX23" fmla="*/ 3791925 w 4153988"/>
                <a:gd name="connsiteY23" fmla="*/ 157728 h 1408113"/>
                <a:gd name="connsiteX24" fmla="*/ 3597900 w 4153988"/>
                <a:gd name="connsiteY24" fmla="*/ 49177 h 1408113"/>
                <a:gd name="connsiteX25" fmla="*/ 557185 w 4153988"/>
                <a:gd name="connsiteY25" fmla="*/ 49177 h 140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153988" h="1408113">
                  <a:moveTo>
                    <a:pt x="503676" y="0"/>
                  </a:moveTo>
                  <a:cubicBezTo>
                    <a:pt x="503676" y="0"/>
                    <a:pt x="503676" y="0"/>
                    <a:pt x="3651462" y="0"/>
                  </a:cubicBezTo>
                  <a:cubicBezTo>
                    <a:pt x="3729658" y="0"/>
                    <a:pt x="3813987" y="49138"/>
                    <a:pt x="3852319" y="116703"/>
                  </a:cubicBezTo>
                  <a:cubicBezTo>
                    <a:pt x="3852319" y="116703"/>
                    <a:pt x="3852319" y="116703"/>
                    <a:pt x="4125240" y="588121"/>
                  </a:cubicBezTo>
                  <a:cubicBezTo>
                    <a:pt x="4163571" y="655686"/>
                    <a:pt x="4163571" y="753962"/>
                    <a:pt x="4125240" y="821527"/>
                  </a:cubicBezTo>
                  <a:cubicBezTo>
                    <a:pt x="4125240" y="821527"/>
                    <a:pt x="4125240" y="821527"/>
                    <a:pt x="3852319" y="1291410"/>
                  </a:cubicBezTo>
                  <a:cubicBezTo>
                    <a:pt x="3813987" y="1358975"/>
                    <a:pt x="3729658" y="1408113"/>
                    <a:pt x="3651462" y="1408113"/>
                  </a:cubicBezTo>
                  <a:cubicBezTo>
                    <a:pt x="3651462" y="1408113"/>
                    <a:pt x="3651462" y="1408113"/>
                    <a:pt x="503676" y="1408113"/>
                  </a:cubicBezTo>
                  <a:cubicBezTo>
                    <a:pt x="425479" y="1408113"/>
                    <a:pt x="339617" y="1358975"/>
                    <a:pt x="301285" y="1291410"/>
                  </a:cubicBezTo>
                  <a:cubicBezTo>
                    <a:pt x="301285" y="1291410"/>
                    <a:pt x="301285" y="1291410"/>
                    <a:pt x="29898" y="821527"/>
                  </a:cubicBezTo>
                  <a:cubicBezTo>
                    <a:pt x="-9967" y="753962"/>
                    <a:pt x="-9967" y="655686"/>
                    <a:pt x="29898" y="588121"/>
                  </a:cubicBezTo>
                  <a:cubicBezTo>
                    <a:pt x="29898" y="588121"/>
                    <a:pt x="29898" y="588121"/>
                    <a:pt x="301285" y="116703"/>
                  </a:cubicBezTo>
                  <a:cubicBezTo>
                    <a:pt x="339617" y="49138"/>
                    <a:pt x="425479" y="0"/>
                    <a:pt x="503676" y="0"/>
                  </a:cubicBezTo>
                  <a:close/>
                  <a:moveTo>
                    <a:pt x="557185" y="49177"/>
                  </a:moveTo>
                  <a:cubicBezTo>
                    <a:pt x="481649" y="49177"/>
                    <a:pt x="398707" y="94883"/>
                    <a:pt x="361679" y="157728"/>
                  </a:cubicBezTo>
                  <a:cubicBezTo>
                    <a:pt x="99523" y="596219"/>
                    <a:pt x="99523" y="596219"/>
                    <a:pt x="99523" y="596219"/>
                  </a:cubicBezTo>
                  <a:cubicBezTo>
                    <a:pt x="61014" y="659064"/>
                    <a:pt x="61014" y="750476"/>
                    <a:pt x="99523" y="813322"/>
                  </a:cubicBezTo>
                  <a:cubicBezTo>
                    <a:pt x="361679" y="1250384"/>
                    <a:pt x="361679" y="1250384"/>
                    <a:pt x="361679" y="1250384"/>
                  </a:cubicBezTo>
                  <a:cubicBezTo>
                    <a:pt x="398707" y="1313229"/>
                    <a:pt x="481649" y="1358935"/>
                    <a:pt x="557185" y="1358935"/>
                  </a:cubicBezTo>
                  <a:cubicBezTo>
                    <a:pt x="3597900" y="1358935"/>
                    <a:pt x="3597900" y="1358935"/>
                    <a:pt x="3597900" y="1358935"/>
                  </a:cubicBezTo>
                  <a:cubicBezTo>
                    <a:pt x="3673437" y="1358935"/>
                    <a:pt x="3754897" y="1313229"/>
                    <a:pt x="3791925" y="1250384"/>
                  </a:cubicBezTo>
                  <a:cubicBezTo>
                    <a:pt x="4055562" y="813322"/>
                    <a:pt x="4055562" y="813322"/>
                    <a:pt x="4055562" y="813322"/>
                  </a:cubicBezTo>
                  <a:cubicBezTo>
                    <a:pt x="4092590" y="750476"/>
                    <a:pt x="4092590" y="659064"/>
                    <a:pt x="4055562" y="596219"/>
                  </a:cubicBezTo>
                  <a:cubicBezTo>
                    <a:pt x="3791925" y="157728"/>
                    <a:pt x="3791925" y="157728"/>
                    <a:pt x="3791925" y="157728"/>
                  </a:cubicBezTo>
                  <a:cubicBezTo>
                    <a:pt x="3754897" y="94883"/>
                    <a:pt x="3673437" y="49177"/>
                    <a:pt x="3597900" y="49177"/>
                  </a:cubicBezTo>
                  <a:cubicBezTo>
                    <a:pt x="557185" y="49177"/>
                    <a:pt x="557185" y="49177"/>
                    <a:pt x="557185" y="49177"/>
                  </a:cubicBezTo>
                  <a:close/>
                </a:path>
              </a:pathLst>
            </a:custGeom>
            <a:solidFill>
              <a:srgbClr val="F0C76A"/>
            </a:solidFill>
            <a:ln w="19050">
              <a:noFill/>
            </a:ln>
            <a:effectLst>
              <a:outerShdw dist="254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1490989" y="3705626"/>
              <a:ext cx="1436427" cy="1289585"/>
            </a:xfrm>
            <a:custGeom>
              <a:avLst/>
              <a:gdLst>
                <a:gd name="T0" fmla="*/ 334 w 1023"/>
                <a:gd name="T1" fmla="*/ 917 h 917"/>
                <a:gd name="T2" fmla="*/ 202 w 1023"/>
                <a:gd name="T3" fmla="*/ 841 h 917"/>
                <a:gd name="T4" fmla="*/ 25 w 1023"/>
                <a:gd name="T5" fmla="*/ 535 h 917"/>
                <a:gd name="T6" fmla="*/ 25 w 1023"/>
                <a:gd name="T7" fmla="*/ 382 h 917"/>
                <a:gd name="T8" fmla="*/ 202 w 1023"/>
                <a:gd name="T9" fmla="*/ 76 h 917"/>
                <a:gd name="T10" fmla="*/ 334 w 1023"/>
                <a:gd name="T11" fmla="*/ 0 h 917"/>
                <a:gd name="T12" fmla="*/ 688 w 1023"/>
                <a:gd name="T13" fmla="*/ 0 h 917"/>
                <a:gd name="T14" fmla="*/ 820 w 1023"/>
                <a:gd name="T15" fmla="*/ 76 h 917"/>
                <a:gd name="T16" fmla="*/ 997 w 1023"/>
                <a:gd name="T17" fmla="*/ 382 h 917"/>
                <a:gd name="T18" fmla="*/ 997 w 1023"/>
                <a:gd name="T19" fmla="*/ 535 h 917"/>
                <a:gd name="T20" fmla="*/ 820 w 1023"/>
                <a:gd name="T21" fmla="*/ 841 h 917"/>
                <a:gd name="T22" fmla="*/ 688 w 1023"/>
                <a:gd name="T23" fmla="*/ 917 h 917"/>
                <a:gd name="T24" fmla="*/ 334 w 1023"/>
                <a:gd name="T25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3" h="917">
                  <a:moveTo>
                    <a:pt x="334" y="917"/>
                  </a:moveTo>
                  <a:cubicBezTo>
                    <a:pt x="283" y="917"/>
                    <a:pt x="228" y="885"/>
                    <a:pt x="202" y="841"/>
                  </a:cubicBezTo>
                  <a:cubicBezTo>
                    <a:pt x="25" y="535"/>
                    <a:pt x="25" y="535"/>
                    <a:pt x="25" y="535"/>
                  </a:cubicBezTo>
                  <a:cubicBezTo>
                    <a:pt x="0" y="490"/>
                    <a:pt x="0" y="426"/>
                    <a:pt x="25" y="382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28" y="32"/>
                    <a:pt x="283" y="0"/>
                    <a:pt x="334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739" y="0"/>
                    <a:pt x="795" y="32"/>
                    <a:pt x="820" y="76"/>
                  </a:cubicBezTo>
                  <a:cubicBezTo>
                    <a:pt x="997" y="382"/>
                    <a:pt x="997" y="382"/>
                    <a:pt x="997" y="382"/>
                  </a:cubicBezTo>
                  <a:cubicBezTo>
                    <a:pt x="1023" y="426"/>
                    <a:pt x="1023" y="490"/>
                    <a:pt x="997" y="535"/>
                  </a:cubicBezTo>
                  <a:cubicBezTo>
                    <a:pt x="820" y="841"/>
                    <a:pt x="820" y="841"/>
                    <a:pt x="820" y="841"/>
                  </a:cubicBezTo>
                  <a:cubicBezTo>
                    <a:pt x="795" y="885"/>
                    <a:pt x="739" y="917"/>
                    <a:pt x="688" y="917"/>
                  </a:cubicBezTo>
                  <a:lnTo>
                    <a:pt x="334" y="917"/>
                  </a:ln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3600" b="1" dirty="0" smtClean="0">
                  <a:solidFill>
                    <a:prstClr val="white"/>
                  </a:solidFill>
                  <a:cs typeface="Helvetica" panose="020B0604020202020204" pitchFamily="34" charset="0"/>
                </a:rPr>
                <a:t>03</a:t>
              </a:r>
              <a:endParaRPr lang="zh-CN" altLang="en-US" sz="3600" b="1" dirty="0">
                <a:solidFill>
                  <a:prstClr val="white"/>
                </a:solidFill>
                <a:cs typeface="Helvetica" panose="020B0604020202020204" pitchFamily="34" charset="0"/>
              </a:endParaRPr>
            </a:p>
          </p:txBody>
        </p:sp>
      </p:grpSp>
      <p:grpSp>
        <p:nvGrpSpPr>
          <p:cNvPr id="26" name="组合 2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6066073" y="4759726"/>
            <a:ext cx="4084925" cy="1153095"/>
            <a:chOff x="6066071" y="4434166"/>
            <a:chExt cx="4706881" cy="1289585"/>
          </a:xfrm>
        </p:grpSpPr>
        <p:sp>
          <p:nvSpPr>
            <p:cNvPr id="27" name="任意多边形 26"/>
            <p:cNvSpPr>
              <a:spLocks/>
            </p:cNvSpPr>
            <p:nvPr/>
          </p:nvSpPr>
          <p:spPr bwMode="auto">
            <a:xfrm rot="10800000">
              <a:off x="6066071" y="4447070"/>
              <a:ext cx="3698820" cy="1253822"/>
            </a:xfrm>
            <a:custGeom>
              <a:avLst/>
              <a:gdLst>
                <a:gd name="connsiteX0" fmla="*/ 503676 w 4153988"/>
                <a:gd name="connsiteY0" fmla="*/ 0 h 1408113"/>
                <a:gd name="connsiteX1" fmla="*/ 3651462 w 4153988"/>
                <a:gd name="connsiteY1" fmla="*/ 0 h 1408113"/>
                <a:gd name="connsiteX2" fmla="*/ 3852319 w 4153988"/>
                <a:gd name="connsiteY2" fmla="*/ 116703 h 1408113"/>
                <a:gd name="connsiteX3" fmla="*/ 4125240 w 4153988"/>
                <a:gd name="connsiteY3" fmla="*/ 588121 h 1408113"/>
                <a:gd name="connsiteX4" fmla="*/ 4125240 w 4153988"/>
                <a:gd name="connsiteY4" fmla="*/ 821527 h 1408113"/>
                <a:gd name="connsiteX5" fmla="*/ 3852319 w 4153988"/>
                <a:gd name="connsiteY5" fmla="*/ 1291410 h 1408113"/>
                <a:gd name="connsiteX6" fmla="*/ 3651462 w 4153988"/>
                <a:gd name="connsiteY6" fmla="*/ 1408113 h 1408113"/>
                <a:gd name="connsiteX7" fmla="*/ 503676 w 4153988"/>
                <a:gd name="connsiteY7" fmla="*/ 1408113 h 1408113"/>
                <a:gd name="connsiteX8" fmla="*/ 301285 w 4153988"/>
                <a:gd name="connsiteY8" fmla="*/ 1291410 h 1408113"/>
                <a:gd name="connsiteX9" fmla="*/ 29898 w 4153988"/>
                <a:gd name="connsiteY9" fmla="*/ 821527 h 1408113"/>
                <a:gd name="connsiteX10" fmla="*/ 29898 w 4153988"/>
                <a:gd name="connsiteY10" fmla="*/ 588121 h 1408113"/>
                <a:gd name="connsiteX11" fmla="*/ 301285 w 4153988"/>
                <a:gd name="connsiteY11" fmla="*/ 116703 h 1408113"/>
                <a:gd name="connsiteX12" fmla="*/ 503676 w 4153988"/>
                <a:gd name="connsiteY12" fmla="*/ 0 h 1408113"/>
                <a:gd name="connsiteX13" fmla="*/ 557185 w 4153988"/>
                <a:gd name="connsiteY13" fmla="*/ 49177 h 1408113"/>
                <a:gd name="connsiteX14" fmla="*/ 361679 w 4153988"/>
                <a:gd name="connsiteY14" fmla="*/ 157728 h 1408113"/>
                <a:gd name="connsiteX15" fmla="*/ 99523 w 4153988"/>
                <a:gd name="connsiteY15" fmla="*/ 596219 h 1408113"/>
                <a:gd name="connsiteX16" fmla="*/ 99523 w 4153988"/>
                <a:gd name="connsiteY16" fmla="*/ 813322 h 1408113"/>
                <a:gd name="connsiteX17" fmla="*/ 361679 w 4153988"/>
                <a:gd name="connsiteY17" fmla="*/ 1250384 h 1408113"/>
                <a:gd name="connsiteX18" fmla="*/ 557185 w 4153988"/>
                <a:gd name="connsiteY18" fmla="*/ 1358935 h 1408113"/>
                <a:gd name="connsiteX19" fmla="*/ 3597900 w 4153988"/>
                <a:gd name="connsiteY19" fmla="*/ 1358935 h 1408113"/>
                <a:gd name="connsiteX20" fmla="*/ 3791925 w 4153988"/>
                <a:gd name="connsiteY20" fmla="*/ 1250384 h 1408113"/>
                <a:gd name="connsiteX21" fmla="*/ 4055562 w 4153988"/>
                <a:gd name="connsiteY21" fmla="*/ 813322 h 1408113"/>
                <a:gd name="connsiteX22" fmla="*/ 4055562 w 4153988"/>
                <a:gd name="connsiteY22" fmla="*/ 596219 h 1408113"/>
                <a:gd name="connsiteX23" fmla="*/ 3791925 w 4153988"/>
                <a:gd name="connsiteY23" fmla="*/ 157728 h 1408113"/>
                <a:gd name="connsiteX24" fmla="*/ 3597900 w 4153988"/>
                <a:gd name="connsiteY24" fmla="*/ 49177 h 1408113"/>
                <a:gd name="connsiteX25" fmla="*/ 557185 w 4153988"/>
                <a:gd name="connsiteY25" fmla="*/ 49177 h 140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153988" h="1408113">
                  <a:moveTo>
                    <a:pt x="503676" y="0"/>
                  </a:moveTo>
                  <a:cubicBezTo>
                    <a:pt x="503676" y="0"/>
                    <a:pt x="503676" y="0"/>
                    <a:pt x="3651462" y="0"/>
                  </a:cubicBezTo>
                  <a:cubicBezTo>
                    <a:pt x="3729658" y="0"/>
                    <a:pt x="3813987" y="49138"/>
                    <a:pt x="3852319" y="116703"/>
                  </a:cubicBezTo>
                  <a:cubicBezTo>
                    <a:pt x="3852319" y="116703"/>
                    <a:pt x="3852319" y="116703"/>
                    <a:pt x="4125240" y="588121"/>
                  </a:cubicBezTo>
                  <a:cubicBezTo>
                    <a:pt x="4163571" y="655686"/>
                    <a:pt x="4163571" y="753962"/>
                    <a:pt x="4125240" y="821527"/>
                  </a:cubicBezTo>
                  <a:cubicBezTo>
                    <a:pt x="4125240" y="821527"/>
                    <a:pt x="4125240" y="821527"/>
                    <a:pt x="3852319" y="1291410"/>
                  </a:cubicBezTo>
                  <a:cubicBezTo>
                    <a:pt x="3813987" y="1358975"/>
                    <a:pt x="3729658" y="1408113"/>
                    <a:pt x="3651462" y="1408113"/>
                  </a:cubicBezTo>
                  <a:cubicBezTo>
                    <a:pt x="3651462" y="1408113"/>
                    <a:pt x="3651462" y="1408113"/>
                    <a:pt x="503676" y="1408113"/>
                  </a:cubicBezTo>
                  <a:cubicBezTo>
                    <a:pt x="425479" y="1408113"/>
                    <a:pt x="339617" y="1358975"/>
                    <a:pt x="301285" y="1291410"/>
                  </a:cubicBezTo>
                  <a:cubicBezTo>
                    <a:pt x="301285" y="1291410"/>
                    <a:pt x="301285" y="1291410"/>
                    <a:pt x="29898" y="821527"/>
                  </a:cubicBezTo>
                  <a:cubicBezTo>
                    <a:pt x="-9967" y="753962"/>
                    <a:pt x="-9967" y="655686"/>
                    <a:pt x="29898" y="588121"/>
                  </a:cubicBezTo>
                  <a:cubicBezTo>
                    <a:pt x="29898" y="588121"/>
                    <a:pt x="29898" y="588121"/>
                    <a:pt x="301285" y="116703"/>
                  </a:cubicBezTo>
                  <a:cubicBezTo>
                    <a:pt x="339617" y="49138"/>
                    <a:pt x="425479" y="0"/>
                    <a:pt x="503676" y="0"/>
                  </a:cubicBezTo>
                  <a:close/>
                  <a:moveTo>
                    <a:pt x="557185" y="49177"/>
                  </a:moveTo>
                  <a:cubicBezTo>
                    <a:pt x="481649" y="49177"/>
                    <a:pt x="398707" y="94883"/>
                    <a:pt x="361679" y="157728"/>
                  </a:cubicBezTo>
                  <a:cubicBezTo>
                    <a:pt x="99523" y="596219"/>
                    <a:pt x="99523" y="596219"/>
                    <a:pt x="99523" y="596219"/>
                  </a:cubicBezTo>
                  <a:cubicBezTo>
                    <a:pt x="61014" y="659064"/>
                    <a:pt x="61014" y="750476"/>
                    <a:pt x="99523" y="813322"/>
                  </a:cubicBezTo>
                  <a:cubicBezTo>
                    <a:pt x="361679" y="1250384"/>
                    <a:pt x="361679" y="1250384"/>
                    <a:pt x="361679" y="1250384"/>
                  </a:cubicBezTo>
                  <a:cubicBezTo>
                    <a:pt x="398707" y="1313229"/>
                    <a:pt x="481649" y="1358935"/>
                    <a:pt x="557185" y="1358935"/>
                  </a:cubicBezTo>
                  <a:cubicBezTo>
                    <a:pt x="3597900" y="1358935"/>
                    <a:pt x="3597900" y="1358935"/>
                    <a:pt x="3597900" y="1358935"/>
                  </a:cubicBezTo>
                  <a:cubicBezTo>
                    <a:pt x="3673437" y="1358935"/>
                    <a:pt x="3754897" y="1313229"/>
                    <a:pt x="3791925" y="1250384"/>
                  </a:cubicBezTo>
                  <a:cubicBezTo>
                    <a:pt x="4055562" y="813322"/>
                    <a:pt x="4055562" y="813322"/>
                    <a:pt x="4055562" y="813322"/>
                  </a:cubicBezTo>
                  <a:cubicBezTo>
                    <a:pt x="4092590" y="750476"/>
                    <a:pt x="4092590" y="659064"/>
                    <a:pt x="4055562" y="596219"/>
                  </a:cubicBezTo>
                  <a:cubicBezTo>
                    <a:pt x="3791925" y="157728"/>
                    <a:pt x="3791925" y="157728"/>
                    <a:pt x="3791925" y="157728"/>
                  </a:cubicBezTo>
                  <a:cubicBezTo>
                    <a:pt x="3754897" y="94883"/>
                    <a:pt x="3673437" y="49177"/>
                    <a:pt x="3597900" y="49177"/>
                  </a:cubicBezTo>
                  <a:cubicBezTo>
                    <a:pt x="557185" y="49177"/>
                    <a:pt x="557185" y="49177"/>
                    <a:pt x="557185" y="49177"/>
                  </a:cubicBezTo>
                  <a:close/>
                </a:path>
              </a:pathLst>
            </a:custGeom>
            <a:solidFill>
              <a:srgbClr val="F0C76A"/>
            </a:solidFill>
            <a:ln w="19050">
              <a:noFill/>
            </a:ln>
            <a:effectLst>
              <a:outerShdw dist="254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15"/>
            <p:cNvSpPr>
              <a:spLocks/>
            </p:cNvSpPr>
            <p:nvPr/>
          </p:nvSpPr>
          <p:spPr bwMode="auto">
            <a:xfrm>
              <a:off x="9336525" y="4434166"/>
              <a:ext cx="1436427" cy="1289585"/>
            </a:xfrm>
            <a:custGeom>
              <a:avLst/>
              <a:gdLst>
                <a:gd name="T0" fmla="*/ 334 w 1023"/>
                <a:gd name="T1" fmla="*/ 917 h 917"/>
                <a:gd name="T2" fmla="*/ 202 w 1023"/>
                <a:gd name="T3" fmla="*/ 841 h 917"/>
                <a:gd name="T4" fmla="*/ 25 w 1023"/>
                <a:gd name="T5" fmla="*/ 535 h 917"/>
                <a:gd name="T6" fmla="*/ 25 w 1023"/>
                <a:gd name="T7" fmla="*/ 382 h 917"/>
                <a:gd name="T8" fmla="*/ 202 w 1023"/>
                <a:gd name="T9" fmla="*/ 76 h 917"/>
                <a:gd name="T10" fmla="*/ 334 w 1023"/>
                <a:gd name="T11" fmla="*/ 0 h 917"/>
                <a:gd name="T12" fmla="*/ 688 w 1023"/>
                <a:gd name="T13" fmla="*/ 0 h 917"/>
                <a:gd name="T14" fmla="*/ 820 w 1023"/>
                <a:gd name="T15" fmla="*/ 76 h 917"/>
                <a:gd name="T16" fmla="*/ 997 w 1023"/>
                <a:gd name="T17" fmla="*/ 382 h 917"/>
                <a:gd name="T18" fmla="*/ 997 w 1023"/>
                <a:gd name="T19" fmla="*/ 535 h 917"/>
                <a:gd name="T20" fmla="*/ 820 w 1023"/>
                <a:gd name="T21" fmla="*/ 841 h 917"/>
                <a:gd name="T22" fmla="*/ 688 w 1023"/>
                <a:gd name="T23" fmla="*/ 917 h 917"/>
                <a:gd name="T24" fmla="*/ 334 w 1023"/>
                <a:gd name="T25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3" h="917">
                  <a:moveTo>
                    <a:pt x="334" y="917"/>
                  </a:moveTo>
                  <a:cubicBezTo>
                    <a:pt x="283" y="917"/>
                    <a:pt x="228" y="885"/>
                    <a:pt x="202" y="841"/>
                  </a:cubicBezTo>
                  <a:cubicBezTo>
                    <a:pt x="25" y="535"/>
                    <a:pt x="25" y="535"/>
                    <a:pt x="25" y="535"/>
                  </a:cubicBezTo>
                  <a:cubicBezTo>
                    <a:pt x="0" y="490"/>
                    <a:pt x="0" y="426"/>
                    <a:pt x="25" y="382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28" y="32"/>
                    <a:pt x="283" y="0"/>
                    <a:pt x="334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739" y="0"/>
                    <a:pt x="795" y="32"/>
                    <a:pt x="820" y="76"/>
                  </a:cubicBezTo>
                  <a:cubicBezTo>
                    <a:pt x="997" y="382"/>
                    <a:pt x="997" y="382"/>
                    <a:pt x="997" y="382"/>
                  </a:cubicBezTo>
                  <a:cubicBezTo>
                    <a:pt x="1023" y="426"/>
                    <a:pt x="1023" y="490"/>
                    <a:pt x="997" y="535"/>
                  </a:cubicBezTo>
                  <a:cubicBezTo>
                    <a:pt x="820" y="841"/>
                    <a:pt x="820" y="841"/>
                    <a:pt x="820" y="841"/>
                  </a:cubicBezTo>
                  <a:cubicBezTo>
                    <a:pt x="795" y="885"/>
                    <a:pt x="739" y="917"/>
                    <a:pt x="688" y="917"/>
                  </a:cubicBezTo>
                  <a:lnTo>
                    <a:pt x="334" y="917"/>
                  </a:ln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3600" b="1" dirty="0" smtClean="0">
                  <a:solidFill>
                    <a:prstClr val="white"/>
                  </a:solidFill>
                  <a:cs typeface="Helvetica" panose="020B0604020202020204" pitchFamily="34" charset="0"/>
                </a:rPr>
                <a:t>06</a:t>
              </a:r>
              <a:endParaRPr lang="zh-CN" altLang="en-US" sz="3600" b="1" dirty="0">
                <a:solidFill>
                  <a:prstClr val="white"/>
                </a:solidFill>
                <a:cs typeface="Helvetica" panose="020B0604020202020204" pitchFamily="34" charset="0"/>
              </a:endParaRPr>
            </a:p>
          </p:txBody>
        </p:sp>
      </p:grpSp>
      <p:sp>
        <p:nvSpPr>
          <p:cNvPr id="29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334873" y="4183841"/>
            <a:ext cx="25994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刘保</a:t>
            </a:r>
            <a:r>
              <a:rPr lang="zh-CN" altLang="en-US" sz="1400" b="1" dirty="0" smtClean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杉</a:t>
            </a:r>
          </a:p>
          <a:p>
            <a:r>
              <a:rPr lang="zh-CN" altLang="en-US" sz="140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实现具体</a:t>
            </a:r>
            <a:r>
              <a:rPr lang="zh-CN" altLang="en-US" sz="1400" dirty="0" smtClean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功能，包括登录注册，书籍查找</a:t>
            </a:r>
            <a:endParaRPr lang="en-US" sz="140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397355" y="4783224"/>
            <a:ext cx="246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zh-CN" altLang="en-US" sz="1400" b="1" dirty="0" smtClean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王虎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zh-CN" altLang="en-US" sz="1400" dirty="0" smtClean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实现具体功能，主要包括书签各个功能的实现</a:t>
            </a:r>
            <a:r>
              <a:rPr lang="en-US" sz="1050" dirty="0" smtClean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  <a:endParaRPr lang="en-US" sz="105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任意多边形 3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821022" y="7187599"/>
            <a:ext cx="1476079" cy="116363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8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1029 -1.48148E-6 L 2.91667E-6 -1.48148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8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3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10351 2.59259E-6 L -3.75E-6 2.59259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69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1029 -1.48148E-6 L 2.91667E-6 -1.48148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8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3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1029 -1.48148E-6 L 2.91667E-6 -1.48148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animBg="1"/>
      <p:bldP spid="7" grpId="1" animBg="1"/>
      <p:bldP spid="42" grpId="0"/>
      <p:bldP spid="43" grpId="0"/>
      <p:bldP spid="44" grpId="0"/>
      <p:bldP spid="45" grpId="0"/>
      <p:bldP spid="46" grpId="0" animBg="1"/>
      <p:bldP spid="46" grpId="1" animBg="1"/>
      <p:bldP spid="47" grpId="0" animBg="1"/>
      <p:bldP spid="47" grpId="1" animBg="1"/>
      <p:bldP spid="29" grpId="0"/>
      <p:bldP spid="30" grpId="0"/>
      <p:bldP spid="31" grpId="0" animBg="1"/>
      <p:bldP spid="3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06026" y="2008855"/>
            <a:ext cx="2778700" cy="2760176"/>
          </a:xfrm>
          <a:prstGeom prst="rect">
            <a:avLst/>
          </a:prstGeom>
        </p:spPr>
      </p:pic>
      <p:sp>
        <p:nvSpPr>
          <p:cNvPr id="16" name="矩形 1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124424" y="2804202"/>
            <a:ext cx="119776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spc="-150" dirty="0">
                <a:solidFill>
                  <a:srgbClr val="C99115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02</a:t>
            </a:r>
            <a:endParaRPr lang="zh-CN" altLang="en-US" sz="6600" dirty="0">
              <a:solidFill>
                <a:srgbClr val="C99115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矩形 1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066238" y="2804204"/>
            <a:ext cx="6129604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zh-CN" altLang="en-US" sz="4400" spc="-150" dirty="0" smtClean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项目架构设计</a:t>
            </a:r>
            <a:endParaRPr lang="zh-CN" altLang="en-US" sz="4400" spc="-150" dirty="0">
              <a:gradFill>
                <a:gsLst>
                  <a:gs pos="0">
                    <a:srgbClr val="DFA117"/>
                  </a:gs>
                  <a:gs pos="100000">
                    <a:srgbClr val="AE4638"/>
                  </a:gs>
                </a:gsLst>
                <a:lin ang="0" scaled="0"/>
              </a:gra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矩形 1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604295" y="349669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prstClr val="white">
                    <a:lumMod val="85000"/>
                  </a:prstClr>
                </a:solidFill>
                <a:ea typeface="Roboto" panose="02000000000000000000" pitchFamily="2" charset="0"/>
                <a:cs typeface="Helvetica" panose="020B0604020202020204" pitchFamily="34" charset="0"/>
              </a:rPr>
              <a:t>Continually deliver market positioning manufactured products whereas maintainable customer service. </a:t>
            </a:r>
            <a:endParaRPr lang="zh-CN" altLang="en-US" sz="16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3199947" y="1660488"/>
            <a:ext cx="1969554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2312378" y="5575228"/>
            <a:ext cx="1085482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任意多边形 2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2189452" y="1210245"/>
            <a:ext cx="708505" cy="9336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任意多边形 2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456189" y="3937943"/>
            <a:ext cx="1375336" cy="5690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任意多边形 2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>
            <a:off x="4638687" y="4892934"/>
            <a:ext cx="594218" cy="116477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81385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6 0.00023 L 3.125E-6 -1.48148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0" y="-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0.00092 0.1009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0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-3.7037E-6 L -0.00013 -0.1349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75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-0.00026 -0.0775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88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556E-17 -7.40741E-7 L 0.00065 -0.1078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53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8.33333E-7 3.7037E-7 L 8.33333E-7 0.1557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4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7" grpId="1"/>
      <p:bldP spid="18" grpId="0"/>
      <p:bldP spid="18" grpId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52132" y="345743"/>
            <a:ext cx="4097797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 smtClean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 ARCHITECTURE  DESIGN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pic>
        <p:nvPicPr>
          <p:cNvPr id="1026" name="Picture 2" descr="C:\Users\Administrator\Desktop\2019614-2037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636" y="345743"/>
            <a:ext cx="3999093" cy="613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69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animBg="1"/>
      <p:bldP spid="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06026" y="2008855"/>
            <a:ext cx="2778700" cy="2760176"/>
          </a:xfrm>
          <a:prstGeom prst="rect">
            <a:avLst/>
          </a:prstGeom>
        </p:spPr>
      </p:pic>
      <p:sp>
        <p:nvSpPr>
          <p:cNvPr id="16" name="矩形 1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124424" y="2804202"/>
            <a:ext cx="119776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spc="-150" dirty="0">
                <a:solidFill>
                  <a:srgbClr val="C99115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03</a:t>
            </a:r>
            <a:endParaRPr lang="zh-CN" altLang="en-US" sz="6600" dirty="0">
              <a:solidFill>
                <a:srgbClr val="C99115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矩形 1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066238" y="2804204"/>
            <a:ext cx="6129604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zh-CN" altLang="en-US" sz="4400" spc="-150" dirty="0" smtClean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具体功能实现</a:t>
            </a:r>
            <a:endParaRPr lang="zh-CN" altLang="en-US" sz="4400" spc="-150" dirty="0">
              <a:gradFill>
                <a:gsLst>
                  <a:gs pos="0">
                    <a:srgbClr val="DFA117"/>
                  </a:gs>
                  <a:gs pos="100000">
                    <a:srgbClr val="AE4638"/>
                  </a:gs>
                </a:gsLst>
                <a:lin ang="0" scaled="0"/>
              </a:gra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矩形 1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604295" y="349669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prstClr val="white">
                    <a:lumMod val="85000"/>
                  </a:prstClr>
                </a:solidFill>
                <a:ea typeface="Roboto" panose="02000000000000000000" pitchFamily="2" charset="0"/>
                <a:cs typeface="Helvetica" panose="020B0604020202020204" pitchFamily="34" charset="0"/>
              </a:rPr>
              <a:t>Continually deliver market positioning manufactured products whereas maintainable customer service. </a:t>
            </a:r>
            <a:endParaRPr lang="zh-CN" altLang="en-US" sz="16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3199947" y="1660488"/>
            <a:ext cx="1969554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2312378" y="5575228"/>
            <a:ext cx="1085482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任意多边形 2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2189452" y="1210245"/>
            <a:ext cx="708505" cy="9336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任意多边形 2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456189" y="3937943"/>
            <a:ext cx="1375336" cy="5690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任意多边形 2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>
            <a:off x="4638687" y="4892934"/>
            <a:ext cx="594218" cy="116477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99099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6 0.00023 L 3.125E-6 -1.48148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0" y="-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0.00092 0.1009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0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-3.7037E-6 L -0.00013 -0.1349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75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-0.00026 -0.0775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88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556E-17 -7.40741E-7 L 0.00065 -0.1078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53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8.33333E-7 3.7037E-7 L 8.33333E-7 0.1557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4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7" grpId="1"/>
      <p:bldP spid="18" grpId="0"/>
      <p:bldP spid="18" grpId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63787" y="345743"/>
            <a:ext cx="355994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Realization of bookmark function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任意多边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>
            <a:off x="3942709" y="2822531"/>
            <a:ext cx="2032627" cy="1745634"/>
          </a:xfrm>
          <a:custGeom>
            <a:avLst/>
            <a:gdLst>
              <a:gd name="connsiteX0" fmla="*/ 1382139 w 2422269"/>
              <a:gd name="connsiteY0" fmla="*/ 2080260 h 2080260"/>
              <a:gd name="connsiteX1" fmla="*/ 1198649 w 2422269"/>
              <a:gd name="connsiteY1" fmla="*/ 2080260 h 2080260"/>
              <a:gd name="connsiteX2" fmla="*/ 1198649 w 2422269"/>
              <a:gd name="connsiteY2" fmla="*/ 1699287 h 2080260"/>
              <a:gd name="connsiteX3" fmla="*/ 1211517 w 2422269"/>
              <a:gd name="connsiteY3" fmla="*/ 1718373 h 2080260"/>
              <a:gd name="connsiteX4" fmla="*/ 1312545 w 2422269"/>
              <a:gd name="connsiteY4" fmla="*/ 1760220 h 2080260"/>
              <a:gd name="connsiteX5" fmla="*/ 1455420 w 2422269"/>
              <a:gd name="connsiteY5" fmla="*/ 1617345 h 2080260"/>
              <a:gd name="connsiteX6" fmla="*/ 1312545 w 2422269"/>
              <a:gd name="connsiteY6" fmla="*/ 1474470 h 2080260"/>
              <a:gd name="connsiteX7" fmla="*/ 1211517 w 2422269"/>
              <a:gd name="connsiteY7" fmla="*/ 1516317 h 2080260"/>
              <a:gd name="connsiteX8" fmla="*/ 1198649 w 2422269"/>
              <a:gd name="connsiteY8" fmla="*/ 1535403 h 2080260"/>
              <a:gd name="connsiteX9" fmla="*/ 1198649 w 2422269"/>
              <a:gd name="connsiteY9" fmla="*/ 1163955 h 2080260"/>
              <a:gd name="connsiteX10" fmla="*/ 1397097 w 2422269"/>
              <a:gd name="connsiteY10" fmla="*/ 1163955 h 2080260"/>
              <a:gd name="connsiteX11" fmla="*/ 1524732 w 2422269"/>
              <a:gd name="connsiteY11" fmla="*/ 1036320 h 2080260"/>
              <a:gd name="connsiteX12" fmla="*/ 1397097 w 2422269"/>
              <a:gd name="connsiteY12" fmla="*/ 908685 h 2080260"/>
              <a:gd name="connsiteX13" fmla="*/ 195486 w 2422269"/>
              <a:gd name="connsiteY13" fmla="*/ 908685 h 2080260"/>
              <a:gd name="connsiteX14" fmla="*/ 195486 w 2422269"/>
              <a:gd name="connsiteY14" fmla="*/ 568499 h 2080260"/>
              <a:gd name="connsiteX15" fmla="*/ 142875 w 2422269"/>
              <a:gd name="connsiteY15" fmla="*/ 579120 h 2080260"/>
              <a:gd name="connsiteX16" fmla="*/ 0 w 2422269"/>
              <a:gd name="connsiteY16" fmla="*/ 436245 h 2080260"/>
              <a:gd name="connsiteX17" fmla="*/ 142875 w 2422269"/>
              <a:gd name="connsiteY17" fmla="*/ 293370 h 2080260"/>
              <a:gd name="connsiteX18" fmla="*/ 195486 w 2422269"/>
              <a:gd name="connsiteY18" fmla="*/ 303992 h 2080260"/>
              <a:gd name="connsiteX19" fmla="*/ 195486 w 2422269"/>
              <a:gd name="connsiteY19" fmla="*/ 0 h 2080260"/>
              <a:gd name="connsiteX20" fmla="*/ 1382139 w 2422269"/>
              <a:gd name="connsiteY20" fmla="*/ 0 h 2080260"/>
              <a:gd name="connsiteX21" fmla="*/ 2422269 w 2422269"/>
              <a:gd name="connsiteY21" fmla="*/ 1040130 h 2080260"/>
              <a:gd name="connsiteX22" fmla="*/ 1382139 w 2422269"/>
              <a:gd name="connsiteY22" fmla="*/ 2080260 h 208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22269" h="2080260">
                <a:moveTo>
                  <a:pt x="1382139" y="2080260"/>
                </a:moveTo>
                <a:lnTo>
                  <a:pt x="1198649" y="2080260"/>
                </a:lnTo>
                <a:lnTo>
                  <a:pt x="1198649" y="1699287"/>
                </a:lnTo>
                <a:lnTo>
                  <a:pt x="1211517" y="1718373"/>
                </a:lnTo>
                <a:cubicBezTo>
                  <a:pt x="1237372" y="1744228"/>
                  <a:pt x="1273091" y="1760220"/>
                  <a:pt x="1312545" y="1760220"/>
                </a:cubicBezTo>
                <a:cubicBezTo>
                  <a:pt x="1391453" y="1760220"/>
                  <a:pt x="1455420" y="1696253"/>
                  <a:pt x="1455420" y="1617345"/>
                </a:cubicBezTo>
                <a:cubicBezTo>
                  <a:pt x="1455420" y="1538437"/>
                  <a:pt x="1391453" y="1474470"/>
                  <a:pt x="1312545" y="1474470"/>
                </a:cubicBezTo>
                <a:cubicBezTo>
                  <a:pt x="1273091" y="1474470"/>
                  <a:pt x="1237372" y="1490462"/>
                  <a:pt x="1211517" y="1516317"/>
                </a:cubicBezTo>
                <a:lnTo>
                  <a:pt x="1198649" y="1535403"/>
                </a:lnTo>
                <a:lnTo>
                  <a:pt x="1198649" y="1163955"/>
                </a:lnTo>
                <a:lnTo>
                  <a:pt x="1397097" y="1163955"/>
                </a:lnTo>
                <a:cubicBezTo>
                  <a:pt x="1467588" y="1163955"/>
                  <a:pt x="1524732" y="1106811"/>
                  <a:pt x="1524732" y="1036320"/>
                </a:cubicBezTo>
                <a:cubicBezTo>
                  <a:pt x="1524732" y="965829"/>
                  <a:pt x="1467588" y="908685"/>
                  <a:pt x="1397097" y="908685"/>
                </a:cubicBezTo>
                <a:lnTo>
                  <a:pt x="195486" y="908685"/>
                </a:lnTo>
                <a:lnTo>
                  <a:pt x="195486" y="568499"/>
                </a:lnTo>
                <a:lnTo>
                  <a:pt x="142875" y="579120"/>
                </a:lnTo>
                <a:cubicBezTo>
                  <a:pt x="63967" y="579120"/>
                  <a:pt x="0" y="515153"/>
                  <a:pt x="0" y="436245"/>
                </a:cubicBezTo>
                <a:cubicBezTo>
                  <a:pt x="0" y="357337"/>
                  <a:pt x="63967" y="293370"/>
                  <a:pt x="142875" y="293370"/>
                </a:cubicBezTo>
                <a:lnTo>
                  <a:pt x="195486" y="303992"/>
                </a:lnTo>
                <a:lnTo>
                  <a:pt x="195486" y="0"/>
                </a:lnTo>
                <a:lnTo>
                  <a:pt x="1382139" y="0"/>
                </a:lnTo>
                <a:cubicBezTo>
                  <a:pt x="1956587" y="0"/>
                  <a:pt x="2422269" y="465682"/>
                  <a:pt x="2422269" y="1040130"/>
                </a:cubicBezTo>
                <a:cubicBezTo>
                  <a:pt x="2422269" y="1614578"/>
                  <a:pt x="1956587" y="2080260"/>
                  <a:pt x="1382139" y="2080260"/>
                </a:cubicBezTo>
                <a:close/>
              </a:path>
            </a:pathLst>
          </a:custGeom>
          <a:gradFill>
            <a:gsLst>
              <a:gs pos="0">
                <a:srgbClr val="F0C76A"/>
              </a:gs>
              <a:gs pos="100000">
                <a:srgbClr val="CC6F6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" name="任意多边形 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4895453" y="1847411"/>
            <a:ext cx="2032628" cy="1745633"/>
          </a:xfrm>
          <a:custGeom>
            <a:avLst/>
            <a:gdLst>
              <a:gd name="connsiteX0" fmla="*/ 1382139 w 2422269"/>
              <a:gd name="connsiteY0" fmla="*/ 2080260 h 2080260"/>
              <a:gd name="connsiteX1" fmla="*/ 1198649 w 2422269"/>
              <a:gd name="connsiteY1" fmla="*/ 2080260 h 2080260"/>
              <a:gd name="connsiteX2" fmla="*/ 1198649 w 2422269"/>
              <a:gd name="connsiteY2" fmla="*/ 1699287 h 2080260"/>
              <a:gd name="connsiteX3" fmla="*/ 1211517 w 2422269"/>
              <a:gd name="connsiteY3" fmla="*/ 1718373 h 2080260"/>
              <a:gd name="connsiteX4" fmla="*/ 1312545 w 2422269"/>
              <a:gd name="connsiteY4" fmla="*/ 1760220 h 2080260"/>
              <a:gd name="connsiteX5" fmla="*/ 1455420 w 2422269"/>
              <a:gd name="connsiteY5" fmla="*/ 1617345 h 2080260"/>
              <a:gd name="connsiteX6" fmla="*/ 1312545 w 2422269"/>
              <a:gd name="connsiteY6" fmla="*/ 1474470 h 2080260"/>
              <a:gd name="connsiteX7" fmla="*/ 1211517 w 2422269"/>
              <a:gd name="connsiteY7" fmla="*/ 1516317 h 2080260"/>
              <a:gd name="connsiteX8" fmla="*/ 1198649 w 2422269"/>
              <a:gd name="connsiteY8" fmla="*/ 1535403 h 2080260"/>
              <a:gd name="connsiteX9" fmla="*/ 1198649 w 2422269"/>
              <a:gd name="connsiteY9" fmla="*/ 1163955 h 2080260"/>
              <a:gd name="connsiteX10" fmla="*/ 1397097 w 2422269"/>
              <a:gd name="connsiteY10" fmla="*/ 1163955 h 2080260"/>
              <a:gd name="connsiteX11" fmla="*/ 1524732 w 2422269"/>
              <a:gd name="connsiteY11" fmla="*/ 1036320 h 2080260"/>
              <a:gd name="connsiteX12" fmla="*/ 1397097 w 2422269"/>
              <a:gd name="connsiteY12" fmla="*/ 908685 h 2080260"/>
              <a:gd name="connsiteX13" fmla="*/ 195486 w 2422269"/>
              <a:gd name="connsiteY13" fmla="*/ 908685 h 2080260"/>
              <a:gd name="connsiteX14" fmla="*/ 195486 w 2422269"/>
              <a:gd name="connsiteY14" fmla="*/ 568499 h 2080260"/>
              <a:gd name="connsiteX15" fmla="*/ 142875 w 2422269"/>
              <a:gd name="connsiteY15" fmla="*/ 579120 h 2080260"/>
              <a:gd name="connsiteX16" fmla="*/ 0 w 2422269"/>
              <a:gd name="connsiteY16" fmla="*/ 436245 h 2080260"/>
              <a:gd name="connsiteX17" fmla="*/ 142875 w 2422269"/>
              <a:gd name="connsiteY17" fmla="*/ 293370 h 2080260"/>
              <a:gd name="connsiteX18" fmla="*/ 195486 w 2422269"/>
              <a:gd name="connsiteY18" fmla="*/ 303992 h 2080260"/>
              <a:gd name="connsiteX19" fmla="*/ 195486 w 2422269"/>
              <a:gd name="connsiteY19" fmla="*/ 0 h 2080260"/>
              <a:gd name="connsiteX20" fmla="*/ 1382139 w 2422269"/>
              <a:gd name="connsiteY20" fmla="*/ 0 h 2080260"/>
              <a:gd name="connsiteX21" fmla="*/ 2422269 w 2422269"/>
              <a:gd name="connsiteY21" fmla="*/ 1040130 h 2080260"/>
              <a:gd name="connsiteX22" fmla="*/ 1382139 w 2422269"/>
              <a:gd name="connsiteY22" fmla="*/ 2080260 h 208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22269" h="2080260">
                <a:moveTo>
                  <a:pt x="1382139" y="2080260"/>
                </a:moveTo>
                <a:lnTo>
                  <a:pt x="1198649" y="2080260"/>
                </a:lnTo>
                <a:lnTo>
                  <a:pt x="1198649" y="1699287"/>
                </a:lnTo>
                <a:lnTo>
                  <a:pt x="1211517" y="1718373"/>
                </a:lnTo>
                <a:cubicBezTo>
                  <a:pt x="1237372" y="1744228"/>
                  <a:pt x="1273091" y="1760220"/>
                  <a:pt x="1312545" y="1760220"/>
                </a:cubicBezTo>
                <a:cubicBezTo>
                  <a:pt x="1391453" y="1760220"/>
                  <a:pt x="1455420" y="1696253"/>
                  <a:pt x="1455420" y="1617345"/>
                </a:cubicBezTo>
                <a:cubicBezTo>
                  <a:pt x="1455420" y="1538437"/>
                  <a:pt x="1391453" y="1474470"/>
                  <a:pt x="1312545" y="1474470"/>
                </a:cubicBezTo>
                <a:cubicBezTo>
                  <a:pt x="1273091" y="1474470"/>
                  <a:pt x="1237372" y="1490462"/>
                  <a:pt x="1211517" y="1516317"/>
                </a:cubicBezTo>
                <a:lnTo>
                  <a:pt x="1198649" y="1535403"/>
                </a:lnTo>
                <a:lnTo>
                  <a:pt x="1198649" y="1163955"/>
                </a:lnTo>
                <a:lnTo>
                  <a:pt x="1397097" y="1163955"/>
                </a:lnTo>
                <a:cubicBezTo>
                  <a:pt x="1467588" y="1163955"/>
                  <a:pt x="1524732" y="1106811"/>
                  <a:pt x="1524732" y="1036320"/>
                </a:cubicBezTo>
                <a:cubicBezTo>
                  <a:pt x="1524732" y="965829"/>
                  <a:pt x="1467588" y="908685"/>
                  <a:pt x="1397097" y="908685"/>
                </a:cubicBezTo>
                <a:lnTo>
                  <a:pt x="195486" y="908685"/>
                </a:lnTo>
                <a:lnTo>
                  <a:pt x="195486" y="568499"/>
                </a:lnTo>
                <a:lnTo>
                  <a:pt x="142875" y="579120"/>
                </a:lnTo>
                <a:cubicBezTo>
                  <a:pt x="63967" y="579120"/>
                  <a:pt x="0" y="515153"/>
                  <a:pt x="0" y="436245"/>
                </a:cubicBezTo>
                <a:cubicBezTo>
                  <a:pt x="0" y="357337"/>
                  <a:pt x="63967" y="293370"/>
                  <a:pt x="142875" y="293370"/>
                </a:cubicBezTo>
                <a:lnTo>
                  <a:pt x="195486" y="303992"/>
                </a:lnTo>
                <a:lnTo>
                  <a:pt x="195486" y="0"/>
                </a:lnTo>
                <a:lnTo>
                  <a:pt x="1382139" y="0"/>
                </a:lnTo>
                <a:cubicBezTo>
                  <a:pt x="1956587" y="0"/>
                  <a:pt x="2422269" y="465682"/>
                  <a:pt x="2422269" y="1040130"/>
                </a:cubicBezTo>
                <a:cubicBezTo>
                  <a:pt x="2422269" y="1614578"/>
                  <a:pt x="1956587" y="2080260"/>
                  <a:pt x="1382139" y="2080260"/>
                </a:cubicBezTo>
                <a:close/>
              </a:path>
            </a:pathLst>
          </a:custGeom>
          <a:gradFill>
            <a:gsLst>
              <a:gs pos="0">
                <a:srgbClr val="F0C76A"/>
              </a:gs>
              <a:gs pos="100000">
                <a:srgbClr val="CC6F6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任意多边形 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5857789" y="2819334"/>
            <a:ext cx="2032627" cy="1745634"/>
          </a:xfrm>
          <a:custGeom>
            <a:avLst/>
            <a:gdLst>
              <a:gd name="connsiteX0" fmla="*/ 1382139 w 2422269"/>
              <a:gd name="connsiteY0" fmla="*/ 2080260 h 2080260"/>
              <a:gd name="connsiteX1" fmla="*/ 1198649 w 2422269"/>
              <a:gd name="connsiteY1" fmla="*/ 2080260 h 2080260"/>
              <a:gd name="connsiteX2" fmla="*/ 1198649 w 2422269"/>
              <a:gd name="connsiteY2" fmla="*/ 1699287 h 2080260"/>
              <a:gd name="connsiteX3" fmla="*/ 1211517 w 2422269"/>
              <a:gd name="connsiteY3" fmla="*/ 1718373 h 2080260"/>
              <a:gd name="connsiteX4" fmla="*/ 1312545 w 2422269"/>
              <a:gd name="connsiteY4" fmla="*/ 1760220 h 2080260"/>
              <a:gd name="connsiteX5" fmla="*/ 1455420 w 2422269"/>
              <a:gd name="connsiteY5" fmla="*/ 1617345 h 2080260"/>
              <a:gd name="connsiteX6" fmla="*/ 1312545 w 2422269"/>
              <a:gd name="connsiteY6" fmla="*/ 1474470 h 2080260"/>
              <a:gd name="connsiteX7" fmla="*/ 1211517 w 2422269"/>
              <a:gd name="connsiteY7" fmla="*/ 1516317 h 2080260"/>
              <a:gd name="connsiteX8" fmla="*/ 1198649 w 2422269"/>
              <a:gd name="connsiteY8" fmla="*/ 1535403 h 2080260"/>
              <a:gd name="connsiteX9" fmla="*/ 1198649 w 2422269"/>
              <a:gd name="connsiteY9" fmla="*/ 1163955 h 2080260"/>
              <a:gd name="connsiteX10" fmla="*/ 1397097 w 2422269"/>
              <a:gd name="connsiteY10" fmla="*/ 1163955 h 2080260"/>
              <a:gd name="connsiteX11" fmla="*/ 1524732 w 2422269"/>
              <a:gd name="connsiteY11" fmla="*/ 1036320 h 2080260"/>
              <a:gd name="connsiteX12" fmla="*/ 1397097 w 2422269"/>
              <a:gd name="connsiteY12" fmla="*/ 908685 h 2080260"/>
              <a:gd name="connsiteX13" fmla="*/ 195486 w 2422269"/>
              <a:gd name="connsiteY13" fmla="*/ 908685 h 2080260"/>
              <a:gd name="connsiteX14" fmla="*/ 195486 w 2422269"/>
              <a:gd name="connsiteY14" fmla="*/ 568499 h 2080260"/>
              <a:gd name="connsiteX15" fmla="*/ 142875 w 2422269"/>
              <a:gd name="connsiteY15" fmla="*/ 579120 h 2080260"/>
              <a:gd name="connsiteX16" fmla="*/ 0 w 2422269"/>
              <a:gd name="connsiteY16" fmla="*/ 436245 h 2080260"/>
              <a:gd name="connsiteX17" fmla="*/ 142875 w 2422269"/>
              <a:gd name="connsiteY17" fmla="*/ 293370 h 2080260"/>
              <a:gd name="connsiteX18" fmla="*/ 195486 w 2422269"/>
              <a:gd name="connsiteY18" fmla="*/ 303992 h 2080260"/>
              <a:gd name="connsiteX19" fmla="*/ 195486 w 2422269"/>
              <a:gd name="connsiteY19" fmla="*/ 0 h 2080260"/>
              <a:gd name="connsiteX20" fmla="*/ 1382139 w 2422269"/>
              <a:gd name="connsiteY20" fmla="*/ 0 h 2080260"/>
              <a:gd name="connsiteX21" fmla="*/ 2422269 w 2422269"/>
              <a:gd name="connsiteY21" fmla="*/ 1040130 h 2080260"/>
              <a:gd name="connsiteX22" fmla="*/ 1382139 w 2422269"/>
              <a:gd name="connsiteY22" fmla="*/ 2080260 h 208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22269" h="2080260">
                <a:moveTo>
                  <a:pt x="1382139" y="2080260"/>
                </a:moveTo>
                <a:lnTo>
                  <a:pt x="1198649" y="2080260"/>
                </a:lnTo>
                <a:lnTo>
                  <a:pt x="1198649" y="1699287"/>
                </a:lnTo>
                <a:lnTo>
                  <a:pt x="1211517" y="1718373"/>
                </a:lnTo>
                <a:cubicBezTo>
                  <a:pt x="1237372" y="1744228"/>
                  <a:pt x="1273091" y="1760220"/>
                  <a:pt x="1312545" y="1760220"/>
                </a:cubicBezTo>
                <a:cubicBezTo>
                  <a:pt x="1391453" y="1760220"/>
                  <a:pt x="1455420" y="1696253"/>
                  <a:pt x="1455420" y="1617345"/>
                </a:cubicBezTo>
                <a:cubicBezTo>
                  <a:pt x="1455420" y="1538437"/>
                  <a:pt x="1391453" y="1474470"/>
                  <a:pt x="1312545" y="1474470"/>
                </a:cubicBezTo>
                <a:cubicBezTo>
                  <a:pt x="1273091" y="1474470"/>
                  <a:pt x="1237372" y="1490462"/>
                  <a:pt x="1211517" y="1516317"/>
                </a:cubicBezTo>
                <a:lnTo>
                  <a:pt x="1198649" y="1535403"/>
                </a:lnTo>
                <a:lnTo>
                  <a:pt x="1198649" y="1163955"/>
                </a:lnTo>
                <a:lnTo>
                  <a:pt x="1397097" y="1163955"/>
                </a:lnTo>
                <a:cubicBezTo>
                  <a:pt x="1467588" y="1163955"/>
                  <a:pt x="1524732" y="1106811"/>
                  <a:pt x="1524732" y="1036320"/>
                </a:cubicBezTo>
                <a:cubicBezTo>
                  <a:pt x="1524732" y="965829"/>
                  <a:pt x="1467588" y="908685"/>
                  <a:pt x="1397097" y="908685"/>
                </a:cubicBezTo>
                <a:lnTo>
                  <a:pt x="195486" y="908685"/>
                </a:lnTo>
                <a:lnTo>
                  <a:pt x="195486" y="568499"/>
                </a:lnTo>
                <a:lnTo>
                  <a:pt x="142875" y="579120"/>
                </a:lnTo>
                <a:cubicBezTo>
                  <a:pt x="63967" y="579120"/>
                  <a:pt x="0" y="515153"/>
                  <a:pt x="0" y="436245"/>
                </a:cubicBezTo>
                <a:cubicBezTo>
                  <a:pt x="0" y="357337"/>
                  <a:pt x="63967" y="293370"/>
                  <a:pt x="142875" y="293370"/>
                </a:cubicBezTo>
                <a:lnTo>
                  <a:pt x="195486" y="303992"/>
                </a:lnTo>
                <a:lnTo>
                  <a:pt x="195486" y="0"/>
                </a:lnTo>
                <a:lnTo>
                  <a:pt x="1382139" y="0"/>
                </a:lnTo>
                <a:cubicBezTo>
                  <a:pt x="1956587" y="0"/>
                  <a:pt x="2422269" y="465682"/>
                  <a:pt x="2422269" y="1040130"/>
                </a:cubicBezTo>
                <a:cubicBezTo>
                  <a:pt x="2422269" y="1614578"/>
                  <a:pt x="1956587" y="2080260"/>
                  <a:pt x="1382139" y="2080260"/>
                </a:cubicBezTo>
                <a:close/>
              </a:path>
            </a:pathLst>
          </a:custGeom>
          <a:gradFill>
            <a:gsLst>
              <a:gs pos="0">
                <a:srgbClr val="F0C76A"/>
              </a:gs>
              <a:gs pos="100000">
                <a:srgbClr val="CC6F6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任意多边形 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>
            <a:off x="4904069" y="3796970"/>
            <a:ext cx="2032628" cy="1745633"/>
          </a:xfrm>
          <a:custGeom>
            <a:avLst/>
            <a:gdLst>
              <a:gd name="connsiteX0" fmla="*/ 1382139 w 2422269"/>
              <a:gd name="connsiteY0" fmla="*/ 2080260 h 2080260"/>
              <a:gd name="connsiteX1" fmla="*/ 1198649 w 2422269"/>
              <a:gd name="connsiteY1" fmla="*/ 2080260 h 2080260"/>
              <a:gd name="connsiteX2" fmla="*/ 1198649 w 2422269"/>
              <a:gd name="connsiteY2" fmla="*/ 1699287 h 2080260"/>
              <a:gd name="connsiteX3" fmla="*/ 1211517 w 2422269"/>
              <a:gd name="connsiteY3" fmla="*/ 1718373 h 2080260"/>
              <a:gd name="connsiteX4" fmla="*/ 1312545 w 2422269"/>
              <a:gd name="connsiteY4" fmla="*/ 1760220 h 2080260"/>
              <a:gd name="connsiteX5" fmla="*/ 1455420 w 2422269"/>
              <a:gd name="connsiteY5" fmla="*/ 1617345 h 2080260"/>
              <a:gd name="connsiteX6" fmla="*/ 1312545 w 2422269"/>
              <a:gd name="connsiteY6" fmla="*/ 1474470 h 2080260"/>
              <a:gd name="connsiteX7" fmla="*/ 1211517 w 2422269"/>
              <a:gd name="connsiteY7" fmla="*/ 1516317 h 2080260"/>
              <a:gd name="connsiteX8" fmla="*/ 1198649 w 2422269"/>
              <a:gd name="connsiteY8" fmla="*/ 1535403 h 2080260"/>
              <a:gd name="connsiteX9" fmla="*/ 1198649 w 2422269"/>
              <a:gd name="connsiteY9" fmla="*/ 1163955 h 2080260"/>
              <a:gd name="connsiteX10" fmla="*/ 1397097 w 2422269"/>
              <a:gd name="connsiteY10" fmla="*/ 1163955 h 2080260"/>
              <a:gd name="connsiteX11" fmla="*/ 1524732 w 2422269"/>
              <a:gd name="connsiteY11" fmla="*/ 1036320 h 2080260"/>
              <a:gd name="connsiteX12" fmla="*/ 1397097 w 2422269"/>
              <a:gd name="connsiteY12" fmla="*/ 908685 h 2080260"/>
              <a:gd name="connsiteX13" fmla="*/ 195486 w 2422269"/>
              <a:gd name="connsiteY13" fmla="*/ 908685 h 2080260"/>
              <a:gd name="connsiteX14" fmla="*/ 195486 w 2422269"/>
              <a:gd name="connsiteY14" fmla="*/ 568499 h 2080260"/>
              <a:gd name="connsiteX15" fmla="*/ 142875 w 2422269"/>
              <a:gd name="connsiteY15" fmla="*/ 579120 h 2080260"/>
              <a:gd name="connsiteX16" fmla="*/ 0 w 2422269"/>
              <a:gd name="connsiteY16" fmla="*/ 436245 h 2080260"/>
              <a:gd name="connsiteX17" fmla="*/ 142875 w 2422269"/>
              <a:gd name="connsiteY17" fmla="*/ 293370 h 2080260"/>
              <a:gd name="connsiteX18" fmla="*/ 195486 w 2422269"/>
              <a:gd name="connsiteY18" fmla="*/ 303992 h 2080260"/>
              <a:gd name="connsiteX19" fmla="*/ 195486 w 2422269"/>
              <a:gd name="connsiteY19" fmla="*/ 0 h 2080260"/>
              <a:gd name="connsiteX20" fmla="*/ 1382139 w 2422269"/>
              <a:gd name="connsiteY20" fmla="*/ 0 h 2080260"/>
              <a:gd name="connsiteX21" fmla="*/ 2422269 w 2422269"/>
              <a:gd name="connsiteY21" fmla="*/ 1040130 h 2080260"/>
              <a:gd name="connsiteX22" fmla="*/ 1382139 w 2422269"/>
              <a:gd name="connsiteY22" fmla="*/ 2080260 h 208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22269" h="2080260">
                <a:moveTo>
                  <a:pt x="1382139" y="2080260"/>
                </a:moveTo>
                <a:lnTo>
                  <a:pt x="1198649" y="2080260"/>
                </a:lnTo>
                <a:lnTo>
                  <a:pt x="1198649" y="1699287"/>
                </a:lnTo>
                <a:lnTo>
                  <a:pt x="1211517" y="1718373"/>
                </a:lnTo>
                <a:cubicBezTo>
                  <a:pt x="1237372" y="1744228"/>
                  <a:pt x="1273091" y="1760220"/>
                  <a:pt x="1312545" y="1760220"/>
                </a:cubicBezTo>
                <a:cubicBezTo>
                  <a:pt x="1391453" y="1760220"/>
                  <a:pt x="1455420" y="1696253"/>
                  <a:pt x="1455420" y="1617345"/>
                </a:cubicBezTo>
                <a:cubicBezTo>
                  <a:pt x="1455420" y="1538437"/>
                  <a:pt x="1391453" y="1474470"/>
                  <a:pt x="1312545" y="1474470"/>
                </a:cubicBezTo>
                <a:cubicBezTo>
                  <a:pt x="1273091" y="1474470"/>
                  <a:pt x="1237372" y="1490462"/>
                  <a:pt x="1211517" y="1516317"/>
                </a:cubicBezTo>
                <a:lnTo>
                  <a:pt x="1198649" y="1535403"/>
                </a:lnTo>
                <a:lnTo>
                  <a:pt x="1198649" y="1163955"/>
                </a:lnTo>
                <a:lnTo>
                  <a:pt x="1397097" y="1163955"/>
                </a:lnTo>
                <a:cubicBezTo>
                  <a:pt x="1467588" y="1163955"/>
                  <a:pt x="1524732" y="1106811"/>
                  <a:pt x="1524732" y="1036320"/>
                </a:cubicBezTo>
                <a:cubicBezTo>
                  <a:pt x="1524732" y="965829"/>
                  <a:pt x="1467588" y="908685"/>
                  <a:pt x="1397097" y="908685"/>
                </a:cubicBezTo>
                <a:lnTo>
                  <a:pt x="195486" y="908685"/>
                </a:lnTo>
                <a:lnTo>
                  <a:pt x="195486" y="568499"/>
                </a:lnTo>
                <a:lnTo>
                  <a:pt x="142875" y="579120"/>
                </a:lnTo>
                <a:cubicBezTo>
                  <a:pt x="63967" y="579120"/>
                  <a:pt x="0" y="515153"/>
                  <a:pt x="0" y="436245"/>
                </a:cubicBezTo>
                <a:cubicBezTo>
                  <a:pt x="0" y="357337"/>
                  <a:pt x="63967" y="293370"/>
                  <a:pt x="142875" y="293370"/>
                </a:cubicBezTo>
                <a:lnTo>
                  <a:pt x="195486" y="303992"/>
                </a:lnTo>
                <a:lnTo>
                  <a:pt x="195486" y="0"/>
                </a:lnTo>
                <a:lnTo>
                  <a:pt x="1382139" y="0"/>
                </a:lnTo>
                <a:cubicBezTo>
                  <a:pt x="1956587" y="0"/>
                  <a:pt x="2422269" y="465682"/>
                  <a:pt x="2422269" y="1040130"/>
                </a:cubicBezTo>
                <a:cubicBezTo>
                  <a:pt x="2422269" y="1614578"/>
                  <a:pt x="1956587" y="2080260"/>
                  <a:pt x="1382139" y="2080260"/>
                </a:cubicBezTo>
                <a:close/>
              </a:path>
            </a:pathLst>
          </a:custGeom>
          <a:gradFill>
            <a:gsLst>
              <a:gs pos="0">
                <a:srgbClr val="F0C76A"/>
              </a:gs>
              <a:gs pos="100000">
                <a:srgbClr val="CC6F6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5229399" y="2590074"/>
            <a:ext cx="4427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Y</a:t>
            </a:r>
            <a:endParaRPr lang="zh-CN" altLang="en-US" sz="3600" dirty="0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矩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474875" y="2910639"/>
            <a:ext cx="5245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H</a:t>
            </a:r>
            <a:endParaRPr lang="zh-CN" altLang="en-US" sz="3600" dirty="0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矩形 1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161993" y="4042349"/>
            <a:ext cx="308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endParaRPr lang="zh-CN" altLang="en-US" sz="3600" dirty="0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矩形 2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992916" y="3867081"/>
            <a:ext cx="5212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G</a:t>
            </a:r>
            <a:endParaRPr lang="zh-CN" altLang="en-US" sz="3600" dirty="0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756756" y="1833888"/>
            <a:ext cx="303575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获取书签</a:t>
            </a:r>
            <a:endParaRPr lang="en-US" altLang="zh-CN" b="1" dirty="0" smtClean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zh-CN" altLang="en-US" sz="1600" dirty="0" smtClean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点击书签后从数据库中读取用户保存的书签返回到页面</a:t>
            </a:r>
            <a:endParaRPr lang="en-US" sz="160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895656" y="4491901"/>
            <a:ext cx="303575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删除书签</a:t>
            </a:r>
            <a:endParaRPr lang="en-US" dirty="0" smtClean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zh-CN" altLang="en-US" sz="1600" dirty="0" smtClean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点击删除，将所选定的书签从页面和数据库中删除</a:t>
            </a:r>
            <a:endParaRPr lang="en-US" sz="160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004888" y="1857038"/>
            <a:ext cx="303575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zh-CN" altLang="en-US" b="1" dirty="0" smtClean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添加书签</a:t>
            </a:r>
            <a:endParaRPr lang="en-US" altLang="zh-CN" b="1" dirty="0" smtClean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zh-CN" altLang="en-US" sz="1600" dirty="0" smtClean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添加保存书签，将目前所读书籍章节保存进自己的书签记录中</a:t>
            </a:r>
            <a:endParaRPr lang="en-US" sz="105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3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35671" y="4515051"/>
            <a:ext cx="384387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zh-CN" altLang="en-US" b="1" dirty="0" smtClean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书签中读取</a:t>
            </a:r>
            <a:endParaRPr lang="en-US" altLang="zh-CN" b="1" dirty="0" smtClean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zh-CN" altLang="en-US" sz="1600" dirty="0" smtClean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用户点击具体的书签章节，通过书签记录的章节返回给客户书籍的具体内容</a:t>
            </a:r>
            <a:endParaRPr lang="en-US" sz="160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任意多边形 3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3683220" y="2493501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任意多边形 3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7356759" y="2493500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" name="任意多边形 3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3744008" y="5087368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任意多边形 3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7417545" y="5087367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6407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.06481 L 1.875E-6 4.44444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0.08311 L 1.875E-6 3.7037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08311 L 3.95833E-6 3.703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.06481 L -2.08333E-7 4.44444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6 -0.0831 L 4.16667E-6 2.22222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125E-6 0.06481 L 3.125E-6 2.96296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6875 -0.00024 L -2.08333E-6 4.07407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5976 -0.00232 L -8.33333E-7 1.11111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11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2" grpId="0"/>
      <p:bldP spid="19" grpId="0"/>
      <p:bldP spid="20" grpId="0"/>
      <p:bldP spid="21" grpId="0"/>
      <p:bldP spid="30" grpId="0"/>
      <p:bldP spid="31" grpId="0"/>
      <p:bldP spid="32" grpId="0"/>
      <p:bldP spid="33" grpId="0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3" y="47625"/>
            <a:ext cx="5553075" cy="3452628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3" y="3600449"/>
            <a:ext cx="5553075" cy="320992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55" y="602196"/>
            <a:ext cx="5539113" cy="578167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824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7d195523061f1c0 xmlns="http://e7d195523061f1c0/custom/data/def">
  <_7b1dac89e7d195523061f1c0316ecb71 xmlns=""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_7b1dac89e7d195523061f1c0316ecb71>
</e7d195523061f1c0>
</file>

<file path=customXml/itemProps1.xml><?xml version="1.0" encoding="utf-8"?>
<ds:datastoreItem xmlns:ds="http://schemas.openxmlformats.org/officeDocument/2006/customXml" ds:itemID="{0BBD0A04-DBC8-4B7F-88D8-3990639D59B6}">
  <ds:schemaRefs>
    <ds:schemaRef ds:uri="http://e7d195523061f1c0/custom/data/def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2093</Words>
  <Application>Microsoft Office PowerPoint</Application>
  <PresentationFormat>自定义</PresentationFormat>
  <Paragraphs>338</Paragraphs>
  <Slides>32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</dc:title>
  <dc:creator>第一PPT</dc:creator>
  <cp:keywords>www.1ppt.com</cp:keywords>
  <dc:description>www.1ppt.com</dc:description>
  <cp:lastModifiedBy>微软用户</cp:lastModifiedBy>
  <cp:revision>47</cp:revision>
  <dcterms:created xsi:type="dcterms:W3CDTF">2016-10-27T16:23:27Z</dcterms:created>
  <dcterms:modified xsi:type="dcterms:W3CDTF">2019-06-15T06:25:54Z</dcterms:modified>
</cp:coreProperties>
</file>