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67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FC01-3E94-49DB-92C8-85A47BB90B5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38D-04C7-4ECE-9262-CC74921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7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FC01-3E94-49DB-92C8-85A47BB90B5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38D-04C7-4ECE-9262-CC74921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4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FC01-3E94-49DB-92C8-85A47BB90B5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38D-04C7-4ECE-9262-CC74921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FC01-3E94-49DB-92C8-85A47BB90B5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38D-04C7-4ECE-9262-CC74921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FC01-3E94-49DB-92C8-85A47BB90B5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38D-04C7-4ECE-9262-CC74921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5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FC01-3E94-49DB-92C8-85A47BB90B5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38D-04C7-4ECE-9262-CC74921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6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FC01-3E94-49DB-92C8-85A47BB90B5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38D-04C7-4ECE-9262-CC74921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5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FC01-3E94-49DB-92C8-85A47BB90B5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38D-04C7-4ECE-9262-CC74921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0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FC01-3E94-49DB-92C8-85A47BB90B5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38D-04C7-4ECE-9262-CC74921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5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FC01-3E94-49DB-92C8-85A47BB90B5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38D-04C7-4ECE-9262-CC74921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3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FC01-3E94-49DB-92C8-85A47BB90B5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238D-04C7-4ECE-9262-CC74921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9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3FC01-3E94-49DB-92C8-85A47BB90B5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B238D-04C7-4ECE-9262-CC74921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8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Darts </a:t>
            </a:r>
            <a:r>
              <a:rPr lang="en-US" dirty="0" err="1" smtClean="0"/>
              <a:t>Snakemake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Zijun Zhang</a:t>
            </a:r>
          </a:p>
          <a:p>
            <a:r>
              <a:rPr lang="en-US" dirty="0" smtClean="0"/>
              <a:t>2.7.2018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3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configuration file</a:t>
            </a:r>
          </a:p>
          <a:p>
            <a:r>
              <a:rPr lang="en-US" dirty="0" smtClean="0"/>
              <a:t>A set of </a:t>
            </a:r>
            <a:r>
              <a:rPr lang="en-US" dirty="0" err="1" smtClean="0"/>
              <a:t>fastq</a:t>
            </a:r>
            <a:r>
              <a:rPr lang="en-US" dirty="0" smtClean="0"/>
              <a:t>/</a:t>
            </a:r>
            <a:r>
              <a:rPr lang="en-US" dirty="0" err="1" smtClean="0"/>
              <a:t>sra</a:t>
            </a:r>
            <a:r>
              <a:rPr lang="en-US" dirty="0" smtClean="0"/>
              <a:t>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5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STAR alignment </a:t>
            </a:r>
          </a:p>
          <a:p>
            <a:pPr lvl="1"/>
            <a:r>
              <a:rPr lang="en-US" dirty="0" err="1" smtClean="0"/>
              <a:t>star_map</a:t>
            </a:r>
            <a:endParaRPr lang="en-US" dirty="0" smtClean="0"/>
          </a:p>
          <a:p>
            <a:r>
              <a:rPr lang="en-US" dirty="0" err="1" smtClean="0"/>
              <a:t>Kallisto</a:t>
            </a:r>
            <a:r>
              <a:rPr lang="en-US" dirty="0" smtClean="0"/>
              <a:t> gene expression quantification </a:t>
            </a:r>
          </a:p>
          <a:p>
            <a:pPr lvl="1"/>
            <a:r>
              <a:rPr lang="en-US" dirty="0" err="1" smtClean="0"/>
              <a:t>kallisto_quant</a:t>
            </a:r>
            <a:endParaRPr lang="en-US" dirty="0" smtClean="0"/>
          </a:p>
          <a:p>
            <a:r>
              <a:rPr lang="en-US" dirty="0" err="1" smtClean="0"/>
              <a:t>rMATS</a:t>
            </a:r>
            <a:r>
              <a:rPr lang="en-US" dirty="0" smtClean="0"/>
              <a:t> splicing quantification and inference </a:t>
            </a:r>
          </a:p>
          <a:p>
            <a:pPr lvl="1"/>
            <a:r>
              <a:rPr lang="en-US" dirty="0" err="1" smtClean="0"/>
              <a:t>rmats_turbo</a:t>
            </a:r>
            <a:endParaRPr lang="en-US" dirty="0" smtClean="0"/>
          </a:p>
          <a:p>
            <a:r>
              <a:rPr lang="en-US" dirty="0" smtClean="0"/>
              <a:t>Darts splicing inference and prediction</a:t>
            </a:r>
          </a:p>
          <a:p>
            <a:pPr lvl="1"/>
            <a:r>
              <a:rPr lang="en-US" dirty="0" err="1" smtClean="0"/>
              <a:t>darts_flat</a:t>
            </a:r>
            <a:endParaRPr lang="en-US" dirty="0" smtClean="0"/>
          </a:p>
          <a:p>
            <a:pPr lvl="1"/>
            <a:r>
              <a:rPr lang="en-US" dirty="0" err="1" smtClean="0"/>
              <a:t>darts_pred</a:t>
            </a:r>
            <a:endParaRPr lang="en-US" dirty="0" smtClean="0"/>
          </a:p>
          <a:p>
            <a:pPr lvl="1"/>
            <a:r>
              <a:rPr lang="en-US" dirty="0" err="1" smtClean="0"/>
              <a:t>darts_info</a:t>
            </a:r>
            <a:endParaRPr lang="en-US" dirty="0" smtClean="0"/>
          </a:p>
          <a:p>
            <a:r>
              <a:rPr lang="en-US" dirty="0" smtClean="0"/>
              <a:t>Build </a:t>
            </a:r>
            <a:r>
              <a:rPr lang="en-US" dirty="0" err="1" smtClean="0"/>
              <a:t>BigWiggle</a:t>
            </a:r>
            <a:r>
              <a:rPr lang="en-US" dirty="0" smtClean="0"/>
              <a:t> genome browser tracks</a:t>
            </a:r>
          </a:p>
          <a:p>
            <a:pPr lvl="1"/>
            <a:r>
              <a:rPr lang="en-US" dirty="0" err="1" smtClean="0"/>
              <a:t>make_bw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5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926"/>
            <a:ext cx="10515600" cy="781288"/>
          </a:xfrm>
        </p:spPr>
        <p:txBody>
          <a:bodyPr/>
          <a:lstStyle/>
          <a:p>
            <a:r>
              <a:rPr lang="en-US" dirty="0" smtClean="0"/>
              <a:t>A quick example</a:t>
            </a:r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3" y="1119116"/>
            <a:ext cx="12022541" cy="5336273"/>
          </a:xfrm>
        </p:spPr>
      </p:pic>
    </p:spTree>
    <p:extLst>
      <p:ext uri="{BB962C8B-B14F-4D97-AF65-F5344CB8AC3E}">
        <p14:creationId xmlns:p14="http://schemas.microsoft.com/office/powerpoint/2010/main" val="8804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DEG (sleuth, </a:t>
            </a:r>
            <a:r>
              <a:rPr lang="en-US" dirty="0" err="1" smtClean="0"/>
              <a:t>DESeq</a:t>
            </a:r>
            <a:r>
              <a:rPr lang="en-US" dirty="0" smtClean="0"/>
              <a:t>)</a:t>
            </a:r>
          </a:p>
          <a:p>
            <a:r>
              <a:rPr lang="en-US" smtClean="0"/>
              <a:t>Mapping stats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4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57</Words>
  <Application>Microsoft Office PowerPoint</Application>
  <PresentationFormat>Custom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主题</vt:lpstr>
      <vt:lpstr>Darts Snakemake pipeline</vt:lpstr>
      <vt:lpstr>Input</vt:lpstr>
      <vt:lpstr>Functions</vt:lpstr>
      <vt:lpstr>A quick example</vt:lpstr>
      <vt:lpstr>To do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Darts Snakemake pipeline</dc:title>
  <dc:creator>Zijun Zhang</dc:creator>
  <cp:lastModifiedBy>Zijun Zhang</cp:lastModifiedBy>
  <cp:revision>10</cp:revision>
  <dcterms:created xsi:type="dcterms:W3CDTF">2018-02-08T05:37:54Z</dcterms:created>
  <dcterms:modified xsi:type="dcterms:W3CDTF">2018-02-09T21:56:38Z</dcterms:modified>
</cp:coreProperties>
</file>