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7"/>
    <p:restoredTop sz="92779"/>
  </p:normalViewPr>
  <p:slideViewPr>
    <p:cSldViewPr snapToGrid="0" snapToObjects="1">
      <p:cViewPr varScale="1">
        <p:scale>
          <a:sx n="98" d="100"/>
          <a:sy n="98" d="100"/>
        </p:scale>
        <p:origin x="192" y="264"/>
      </p:cViewPr>
      <p:guideLst/>
    </p:cSldViewPr>
  </p:slideViewPr>
  <p:outlineViewPr>
    <p:cViewPr>
      <p:scale>
        <a:sx n="33" d="100"/>
        <a:sy n="33" d="100"/>
      </p:scale>
      <p:origin x="0" y="-7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4B4D0-9CE6-8442-B6D3-4C77B893B1DB}" type="datetimeFigureOut">
              <a:rPr kumimoji="1" lang="ja-JP" altLang="en-US" smtClean="0"/>
              <a:t>2018/7/7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56C12-35AC-464C-BBED-788297583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56C12-35AC-464C-BBED-7882975833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A8B0745-A70C-964D-988D-7D3FFC19914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0745-A70C-964D-988D-7D3FFC199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3486" y="1136877"/>
            <a:ext cx="10813143" cy="2387600"/>
          </a:xfrm>
        </p:spPr>
        <p:txBody>
          <a:bodyPr>
            <a:noAutofit/>
          </a:bodyPr>
          <a:lstStyle/>
          <a:p>
            <a:r>
              <a:rPr lang="en" altLang="ja-JP" sz="5400" b="1" dirty="0"/>
              <a:t>jus</a:t>
            </a:r>
            <a:r>
              <a:rPr lang="ja-JP" altLang="en-US" sz="5400" b="1"/>
              <a:t>共催 第</a:t>
            </a:r>
            <a:r>
              <a:rPr lang="en-US" altLang="ja-JP" sz="5400" b="1" dirty="0"/>
              <a:t>36</a:t>
            </a:r>
            <a:r>
              <a:rPr lang="ja-JP" altLang="en-US" sz="5400" b="1"/>
              <a:t>回七夕・・・</a:t>
            </a:r>
            <a:r>
              <a:rPr lang="en-US" altLang="ja-JP" sz="5400" b="1" dirty="0"/>
              <a:t>7</a:t>
            </a:r>
            <a:r>
              <a:rPr lang="ja-JP" altLang="en-US" sz="5400" b="1"/>
              <a:t>は</a:t>
            </a:r>
            <a:br>
              <a:rPr lang="en-US" altLang="ja-JP" sz="5400" b="1" dirty="0"/>
            </a:br>
            <a:r>
              <a:rPr lang="ja-JP" altLang="en-US" sz="5400" b="1"/>
              <a:t>素数じゃないですか</a:t>
            </a:r>
            <a:r>
              <a:rPr lang="ja-JP" altLang="en-US" sz="4000" b="1"/>
              <a:t>（しかも</a:t>
            </a:r>
            <a:r>
              <a:rPr lang="en-US" altLang="ja-JP" sz="4000" b="1" dirty="0"/>
              <a:t>2</a:t>
            </a:r>
            <a:r>
              <a:rPr lang="ja-JP" altLang="en-US" sz="4000" b="1"/>
              <a:t>つ）</a:t>
            </a:r>
            <a:br>
              <a:rPr lang="en-US" altLang="ja-JP" sz="4000" b="1" dirty="0"/>
            </a:br>
            <a:r>
              <a:rPr lang="ja-JP" altLang="en-US" sz="5400" b="1"/>
              <a:t>シェル芸勉強会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64978"/>
            <a:ext cx="9144000" cy="1655762"/>
          </a:xfrm>
        </p:spPr>
        <p:txBody>
          <a:bodyPr anchor="ctr">
            <a:normAutofit/>
          </a:bodyPr>
          <a:lstStyle/>
          <a:p>
            <a:r>
              <a:rPr kumimoji="1" lang="ja-JP" altLang="en-US" sz="3600"/>
              <a:t>上田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2D8FD-D60E-D840-B2BA-9BD79E52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近況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1138C7-1218-6948-81F4-1061479F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77" y="1402088"/>
            <a:ext cx="10515600" cy="4351338"/>
          </a:xfrm>
        </p:spPr>
        <p:txBody>
          <a:bodyPr/>
          <a:lstStyle/>
          <a:p>
            <a:r>
              <a:rPr lang="ja-JP" altLang="en-US" sz="3200"/>
              <a:t>「シェル芸人からの挑戦状」を</a:t>
            </a:r>
            <a:br>
              <a:rPr lang="en-US" altLang="ja-JP" sz="3200" dirty="0"/>
            </a:br>
            <a:r>
              <a:rPr lang="ja-JP" altLang="en-US" sz="3200"/>
              <a:t>応援おねがいしまーす</a:t>
            </a:r>
            <a:endParaRPr lang="en-US" altLang="ja-JP" sz="3200" dirty="0"/>
          </a:p>
          <a:p>
            <a:pPr lvl="1"/>
            <a:r>
              <a:rPr lang="ja-JP" altLang="en-US" sz="2800"/>
              <a:t>応援の方法</a:t>
            </a:r>
            <a:endParaRPr lang="en-US" altLang="ja-JP" sz="2800" dirty="0"/>
          </a:p>
          <a:p>
            <a:pPr lvl="2"/>
            <a:r>
              <a:rPr lang="ja-JP" altLang="en-US" sz="2800"/>
              <a:t>握手券目当てに</a:t>
            </a:r>
            <a:r>
              <a:rPr lang="en-US" altLang="ja-JP" sz="2800" dirty="0"/>
              <a:t>100</a:t>
            </a:r>
            <a:r>
              <a:rPr lang="ja-JP" altLang="en-US" sz="2800"/>
              <a:t>冊購入</a:t>
            </a:r>
            <a:endParaRPr lang="en-US" altLang="ja-JP" sz="2800" dirty="0"/>
          </a:p>
          <a:p>
            <a:pPr lvl="2"/>
            <a:r>
              <a:rPr lang="en-US" altLang="ja-JP" sz="2800" dirty="0"/>
              <a:t>Twitter</a:t>
            </a:r>
            <a:r>
              <a:rPr lang="ja-JP" altLang="en-US" sz="2800"/>
              <a:t>の捨て垢</a:t>
            </a:r>
            <a:r>
              <a:rPr lang="en-US" altLang="ja-JP" sz="2800" dirty="0"/>
              <a:t>100</a:t>
            </a:r>
            <a:r>
              <a:rPr lang="ja-JP" altLang="en-US" sz="2800"/>
              <a:t>個で一斉にリンク送信</a:t>
            </a:r>
            <a:endParaRPr lang="en-US" altLang="ja-JP" sz="2800" dirty="0"/>
          </a:p>
          <a:p>
            <a:pPr lvl="2"/>
            <a:r>
              <a:rPr lang="ja-JP" altLang="en-US" sz="2800"/>
              <a:t>トレンドになってるハッシュタグで宣伝</a:t>
            </a:r>
            <a:endParaRPr lang="en-US" altLang="ja-JP" sz="2800" dirty="0"/>
          </a:p>
          <a:p>
            <a:pPr lvl="2"/>
            <a:endParaRPr lang="en-US" altLang="ja-JP" sz="2800" dirty="0"/>
          </a:p>
          <a:p>
            <a:pPr lvl="1"/>
            <a:r>
              <a:rPr lang="ja-JP" altLang="en-US" sz="3200"/>
              <a:t>ただし</a:t>
            </a:r>
            <a:endParaRPr lang="en-US" altLang="ja-JP" sz="3200" dirty="0"/>
          </a:p>
          <a:p>
            <a:pPr lvl="2"/>
            <a:r>
              <a:rPr lang="ja-JP" altLang="en-US" sz="2400"/>
              <a:t>握手券は</a:t>
            </a:r>
            <a:r>
              <a:rPr lang="en-US" altLang="ja-JP" sz="2400" dirty="0"/>
              <a:t>SD</a:t>
            </a:r>
            <a:r>
              <a:rPr lang="ja-JP" altLang="en-US" sz="2400"/>
              <a:t>には入っていません</a:t>
            </a:r>
            <a:endParaRPr lang="en-US" altLang="ja-JP" sz="2400" dirty="0"/>
          </a:p>
          <a:p>
            <a:pPr lvl="2"/>
            <a:r>
              <a:rPr lang="ja-JP" altLang="en-US" sz="2400"/>
              <a:t>自己責任で</a:t>
            </a:r>
            <a:endParaRPr lang="en-US" altLang="ja-JP" sz="2400" dirty="0"/>
          </a:p>
          <a:p>
            <a:pPr lvl="2"/>
            <a:r>
              <a:rPr lang="ja-JP" altLang="en-US" sz="2400"/>
              <a:t>一切こちらは責任を負いません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AFCFC-B6E0-0542-A9C6-9BDF9BF0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77887-FFAA-644F-BC80-ECEDC718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B0BCF-27B4-E142-94D6-541C1D46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57C24ED-FCC5-DE4B-98AD-3BB753F2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874" y="799164"/>
            <a:ext cx="2707677" cy="382459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FC0D2-72D4-D54A-BBD4-2BEF326E2861}"/>
              </a:ext>
            </a:extLst>
          </p:cNvPr>
          <p:cNvSpPr txBox="1"/>
          <p:nvPr/>
        </p:nvSpPr>
        <p:spPr>
          <a:xfrm>
            <a:off x="8610600" y="572131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>
                <a:solidFill>
                  <a:srgbClr val="FF0000"/>
                </a:solidFill>
              </a:rPr>
              <a:t>冗談ですと書いておかないと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>
                <a:solidFill>
                  <a:srgbClr val="FF0000"/>
                </a:solidFill>
              </a:rPr>
              <a:t>マに受ける人がいる</a:t>
            </a:r>
          </a:p>
        </p:txBody>
      </p:sp>
    </p:spTree>
    <p:extLst>
      <p:ext uri="{BB962C8B-B14F-4D97-AF65-F5344CB8AC3E}">
        <p14:creationId xmlns:p14="http://schemas.microsoft.com/office/powerpoint/2010/main" val="94705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D9809-F79B-0644-ABBB-C309039C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CAD303-5921-EA4A-8548-38097EA8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/>
              <a:t>パズル</a:t>
            </a:r>
            <a:endParaRPr kumimoji="1" lang="en-US" altLang="ja-JP" sz="3600" dirty="0"/>
          </a:p>
          <a:p>
            <a:pPr lvl="1"/>
            <a:r>
              <a:rPr kumimoji="1" lang="en-US" altLang="ja-JP" sz="3200" dirty="0"/>
              <a:t>Twitter</a:t>
            </a:r>
            <a:r>
              <a:rPr kumimoji="1" lang="ja-JP" altLang="en-US" sz="3200"/>
              <a:t>やシェル芸人の挑戦状を眺めていて</a:t>
            </a:r>
            <a:br>
              <a:rPr kumimoji="1" lang="en-US" altLang="ja-JP" sz="3200" dirty="0"/>
            </a:br>
            <a:r>
              <a:rPr kumimoji="1" lang="ja-JP" altLang="en-US" sz="3200"/>
              <a:t>思いついたもの</a:t>
            </a:r>
            <a:endParaRPr kumimoji="1"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C3159-852A-C443-B5EE-77DF314D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19540-3712-604A-80C0-3AE556BC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3D438-D3CC-9F47-9D1D-8357ACAF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37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進め方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1</a:t>
            </a:r>
            <a:r>
              <a:rPr lang="ja-JP" altLang="en-US" sz="3200"/>
              <a:t>問</a:t>
            </a:r>
            <a:r>
              <a:rPr lang="en-US" altLang="ja-JP" sz="3200" dirty="0"/>
              <a:t>15</a:t>
            </a:r>
            <a:r>
              <a:rPr lang="ja-JP" altLang="en-US" sz="3200"/>
              <a:t>分くらい</a:t>
            </a:r>
            <a:endParaRPr lang="en-US" altLang="ja-JP" sz="3200" dirty="0"/>
          </a:p>
          <a:p>
            <a:pPr lvl="1"/>
            <a:endParaRPr lang="en-US" altLang="ja-JP" sz="2800" dirty="0"/>
          </a:p>
          <a:p>
            <a:r>
              <a:rPr lang="ja-JP" altLang="en-US" sz="3200"/>
              <a:t>初心者</a:t>
            </a:r>
            <a:endParaRPr lang="en-US" altLang="ja-JP" sz="3200" dirty="0"/>
          </a:p>
          <a:p>
            <a:pPr lvl="1"/>
            <a:r>
              <a:rPr lang="ja-JP" altLang="en-US" sz="2800"/>
              <a:t>おしえてもらう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上級者、玄人、シェル芸廃人</a:t>
            </a:r>
            <a:endParaRPr lang="en-US" altLang="ja-JP" sz="3200" dirty="0"/>
          </a:p>
          <a:p>
            <a:pPr lvl="1"/>
            <a:r>
              <a:rPr lang="ja-JP" altLang="en-US"/>
              <a:t>おしえる</a:t>
            </a:r>
            <a:endParaRPr lang="en-US" altLang="ja-JP" dirty="0"/>
          </a:p>
          <a:p>
            <a:endParaRPr lang="en-US" altLang="ja-JP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8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4921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ということで開始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2018/7/7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36</a:t>
            </a:r>
            <a:r>
              <a:rPr kumimoji="1" lang="ja-JP" altLang="en-US"/>
              <a:t>回シェル芸勉強会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745-A70C-964D-988D-7D3FFC199140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070172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91</Words>
  <Application>Microsoft Macintosh PowerPoint</Application>
  <PresentationFormat>ワイド画面</PresentationFormat>
  <Paragraphs>39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Yu Gothic</vt:lpstr>
      <vt:lpstr>Yu Gothic Light</vt:lpstr>
      <vt:lpstr>Arial</vt:lpstr>
      <vt:lpstr>ホワイト</vt:lpstr>
      <vt:lpstr>jus共催 第36回七夕・・・7は 素数じゃないですか（しかも2つ） シェル芸勉強会</vt:lpstr>
      <vt:lpstr>近況</vt:lpstr>
      <vt:lpstr>今回の問題</vt:lpstr>
      <vt:lpstr>進め方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jus共催 第31回朝からだと 疲れるから午後からで ええじゃろシェル芸勉強会</dc:title>
  <dc:creator>上田　隆一</dc:creator>
  <cp:lastModifiedBy>上田　隆一</cp:lastModifiedBy>
  <cp:revision>380</cp:revision>
  <dcterms:created xsi:type="dcterms:W3CDTF">2017-10-07T01:12:55Z</dcterms:created>
  <dcterms:modified xsi:type="dcterms:W3CDTF">2018-07-07T03:55:53Z</dcterms:modified>
</cp:coreProperties>
</file>