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7" r:id="rId2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25" d="100"/>
          <a:sy n="25" d="100"/>
        </p:scale>
        <p:origin x="2964" y="16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5329-468B-4359-AED7-FAD497204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1AD01-DDC3-4B77-8634-FFF4DE24B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0ABA-82C1-4E30-B249-4F004399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F0C4-500A-48EB-8B4C-12CCD3F4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35741-EF98-4677-B1A1-ADEC078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ECFB-0A8E-495A-805C-BCA1D6EC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9D8F6-01E7-46D1-82D7-D2B0BFC83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346B-97BD-4921-941A-7CFE5F1E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0DB2-85E0-4E75-9B64-64560C9C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C615-2782-4149-BF31-EEFDF096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145AB-7655-49B9-9BB8-858663250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EC9A-F076-487E-9E5A-389957E6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6B5A-952D-4972-8112-3915DE10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7E22-8BE1-4801-A943-3F3468B3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51F6-9E3E-4F11-9DE2-48A4501B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433C-4924-4E05-82EE-5D26BE83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6056-7F18-4505-8476-4C323D61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D75A-397E-4CBF-8042-CDA5A5B5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657-6263-4248-B1DE-6B2DC9F7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32D-C7E9-402A-83C4-F722210B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9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2E6C-E993-4F59-9186-D3B4EF0E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11C5-A79A-479F-B4F7-AF8F16D2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874F-188F-46CF-98D9-7487B09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5DDD-506F-4788-97D6-D6E57A7C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F076-9CF5-42D4-A532-E0A04ACB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48F7-1169-4423-A3D4-62F383F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4945-8868-466A-8C35-A2D24B34B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37859-8F30-49A8-B19B-D71E99BCF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45D12-89B9-4FDA-814D-79535B1C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907FD-3E36-4A4D-A82F-B2BC183E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D6249-1777-4D06-8853-394167FC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9AD2-107E-4277-AADC-A5CC5CF7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0" y="574988"/>
            <a:ext cx="9314796" cy="208745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4F796-B7BC-4937-8E08-C8DF4574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1" y="2647443"/>
            <a:ext cx="4568806" cy="129747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F2A9-4A77-4E79-A549-07ABB88C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1" y="3944914"/>
            <a:ext cx="4568806" cy="58023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73527-F573-451F-8A8A-E7011643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647443"/>
            <a:ext cx="4591306" cy="129747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292C9-F1C7-4CC1-9BFB-1F654D4F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3944914"/>
            <a:ext cx="4591306" cy="58023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64E83-80A7-48EB-BBA3-71DC60CE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69E97-EBF4-445E-9A4B-3ECABF2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9342C-B788-4ED5-88BD-EDDBA39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7954-E202-4FB7-8D01-20DF6160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61BB-E878-41EB-831B-4B8DF2B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4592F-B03E-43A0-A33D-E0AD996E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0033-D3F5-4505-AA99-F7397F9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4DC0A-DF5E-4E0E-A855-E0FD208F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BFD05-6929-4B86-B143-14A19EF4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D069-EB88-4769-8565-72B14790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B7B0-0818-4CF4-A3B5-61EF4141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A120-CB24-4417-96CE-00E1C8D4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147B-A4A7-463A-A2C4-E33DA536D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82272-5C95-4296-AD1F-FCBB963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6B85-E547-4E28-800E-1F62A065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D35B-0CC0-4E7C-9EA7-55124DA9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1F4D-79EE-46C1-B63C-6BEC8B7E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9DA9D-4DDF-4A3A-8873-278DC207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3C7E8-6FBF-4937-9EA6-F268EA86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83AC-F116-4116-B4B8-8A5065E7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5B8A-F78D-412F-8D5F-C9972C66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5681-7B86-46E3-B190-0CB41020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7909F-1A07-4B36-86F0-9DA6C9DA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4" y="574988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46D9-8CA5-45AA-AC0A-0E5F332E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5EE5-E298-495E-8722-D9A961E2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10009781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776A-4FC4-4DBD-B42C-F818AB46E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009781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A1A3-AD9B-4DC8-AD45-B03F6B48D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10009781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1A70C9-9CF8-42E8-AFFA-E0B3FB2B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" b="9086"/>
          <a:stretch/>
        </p:blipFill>
        <p:spPr>
          <a:xfrm>
            <a:off x="189820" y="0"/>
            <a:ext cx="10609943" cy="10504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496149-6D05-4451-A7F0-8C7E6359A330}"/>
              </a:ext>
            </a:extLst>
          </p:cNvPr>
          <p:cNvSpPr/>
          <p:nvPr/>
        </p:nvSpPr>
        <p:spPr>
          <a:xfrm>
            <a:off x="2708048" y="7316039"/>
            <a:ext cx="557348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F-Ag</a:t>
            </a:r>
          </a:p>
        </p:txBody>
      </p:sp>
    </p:spTree>
    <p:extLst>
      <p:ext uri="{BB962C8B-B14F-4D97-AF65-F5344CB8AC3E}">
        <p14:creationId xmlns:p14="http://schemas.microsoft.com/office/powerpoint/2010/main" val="364037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Xu</dc:creator>
  <cp:lastModifiedBy>Hao Xu</cp:lastModifiedBy>
  <cp:revision>3</cp:revision>
  <dcterms:created xsi:type="dcterms:W3CDTF">2020-03-16T20:43:04Z</dcterms:created>
  <dcterms:modified xsi:type="dcterms:W3CDTF">2020-03-16T21:18:56Z</dcterms:modified>
</cp:coreProperties>
</file>