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C9F0-EBAD-4BB9-8F1E-B4D69AED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D89374-3582-4FE3-AFFB-DB2839C04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E3C7A-323B-436E-AC2A-0F311062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7D6AE-7BCF-466D-ACD6-16473CFC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3331D-53A2-4406-B4F3-C1BD07CD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3275C-A7F9-4348-B9EF-2C7DD1AD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3ED144-7722-4DA6-9F45-86E97FC2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FE7B-1231-4FDA-A4B2-EAD072C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98136-831E-4F9E-B3B9-54065011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F7513-3B36-400F-BC19-26F8723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5DF02-402B-4C4C-B443-8C34E662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91EC1-E26E-43E0-833A-8981581C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06BE4-3C9A-4838-8CF2-0ECE23D7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8D698-DB93-4AD1-BD34-7712EEC6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04A9-D994-4653-8B10-E015F5BB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F823-7926-4299-99B8-410B4F48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BCF3C-C3F6-4A53-9673-27415C51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ED374-411F-459A-AAFD-D0A7DBDD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3FE6-F1C3-4FA2-85CC-D30D48F6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EA0EF-14C4-4E2F-B0A7-9B6D6757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BCDF1-0B62-49CD-9CA4-F783ED1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DB505-4DAB-41CA-B6D3-24C807B9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87069-FE7E-4DE0-B7E2-A9970A87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63D78-D771-48CA-89ED-15DD76CC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FBB5-992B-4EA8-8F20-D8CEF566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F364D-891B-46D4-9196-6B8E18D2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505E7-29EB-4784-948F-BA87A9392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E5B5A-C6DB-43F8-B776-D8849EB2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66FB57-4A22-4F83-BBCC-2565D3D0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20C05-47B6-46B0-9779-242AABD8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BAACD-524B-40AF-8A05-F7A001B2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5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E378-8921-479B-8314-95AA4087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FFE0DD-A556-4058-AF3D-B14CC3DC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04DFF-837C-412B-A77B-6E3936DA8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C0A69-51BD-44F3-94A9-DD0457AFD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381AE-DC2F-48E2-876F-1E126242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554B51-AAE0-48FF-B888-A68BA531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53678-0607-4E43-81A3-0BED255D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A0842-75DC-49AE-998F-96A9E05C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F6DD-5439-4A1D-822B-AA5DC8D6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9B4C5-2D5D-4D53-B067-E3C96D0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662CB-CB92-4378-A937-E155D734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E7EC8-5B79-4ED3-9927-8B11D69E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4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A1B387-E09C-43D5-961A-BDB5CEBC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78C12-5267-4996-AC35-B65297BA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60681-99BF-4EBB-B815-052DC0D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6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B9C47-5642-42B8-B370-29DEE7F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1837B-F1A0-4F21-B4FB-360C5154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2CD00-C20F-462E-8896-2AC599E8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F3BF-7963-428F-B9A8-A7F38609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51C62-FFC2-496E-8535-693DE4D2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2E2F4-1501-4B19-803D-48A8E8A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8095-EE85-4AC4-B399-F0D8558D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1DC3C-B106-4F80-A8A4-390ACCFCE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73019-482B-4C39-AFB7-0823EC35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82207-A5B7-4395-B7C2-107126B6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03236-CD49-4BAE-B569-A0DF00AE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702B6-E4B3-471B-99AB-C4F28DC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6CA17-BD45-4796-9BF7-22DE6157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78B6D-B09D-4AF5-A30E-82E4CC20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26707-7236-4A40-AD90-1D01DA2A4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01B4-603B-41CF-9446-2DD65347BF34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46770-A2DE-4669-B580-BBB8E2562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9122-3E92-4E68-AA4C-85230559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79FF-370F-44B3-9F23-9833C9EA6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EBFCC19B-7742-40B6-A9DA-B78F6DF2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965" y="1710522"/>
            <a:ext cx="7810557" cy="262415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B14ED8-47BE-4AF9-9DC3-7E3D1F4FC4C3}"/>
              </a:ext>
            </a:extLst>
          </p:cNvPr>
          <p:cNvCxnSpPr/>
          <p:nvPr/>
        </p:nvCxnSpPr>
        <p:spPr>
          <a:xfrm flipV="1">
            <a:off x="3475994" y="4259583"/>
            <a:ext cx="1214782" cy="887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06DE20-9E61-4B14-8BDE-981D1900F4BF}"/>
              </a:ext>
            </a:extLst>
          </p:cNvPr>
          <p:cNvSpPr txBox="1"/>
          <p:nvPr/>
        </p:nvSpPr>
        <p:spPr>
          <a:xfrm>
            <a:off x="2902057" y="884972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此处设置默认配置文件，可使用</a:t>
            </a:r>
            <a:r>
              <a:rPr lang="en-US" altLang="zh-CN" dirty="0"/>
              <a:t>dcs.ini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3E16F0-D54F-42CC-AB07-12378BEE68B3}"/>
              </a:ext>
            </a:extLst>
          </p:cNvPr>
          <p:cNvSpPr txBox="1"/>
          <p:nvPr/>
        </p:nvSpPr>
        <p:spPr>
          <a:xfrm>
            <a:off x="5952757" y="49609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点此处开始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E532C4-8024-449C-A37D-9B590531EC2F}"/>
              </a:ext>
            </a:extLst>
          </p:cNvPr>
          <p:cNvCxnSpPr/>
          <p:nvPr/>
        </p:nvCxnSpPr>
        <p:spPr>
          <a:xfrm flipH="1" flipV="1">
            <a:off x="5973033" y="4257730"/>
            <a:ext cx="122967" cy="5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E24B88-7148-4E20-9C21-489317AAF8B5}"/>
              </a:ext>
            </a:extLst>
          </p:cNvPr>
          <p:cNvCxnSpPr/>
          <p:nvPr/>
        </p:nvCxnSpPr>
        <p:spPr>
          <a:xfrm flipH="1">
            <a:off x="9002719" y="3276927"/>
            <a:ext cx="992890" cy="2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E4BF8EE-1CA9-485F-8DA2-5A94F0A69475}"/>
              </a:ext>
            </a:extLst>
          </p:cNvPr>
          <p:cNvSpPr txBox="1"/>
          <p:nvPr/>
        </p:nvSpPr>
        <p:spPr>
          <a:xfrm>
            <a:off x="9802656" y="28379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此处设置曲线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95ED8C-2196-48CE-838B-C49B3D59B4A4}"/>
              </a:ext>
            </a:extLst>
          </p:cNvPr>
          <p:cNvCxnSpPr>
            <a:cxnSpLocks/>
          </p:cNvCxnSpPr>
          <p:nvPr/>
        </p:nvCxnSpPr>
        <p:spPr>
          <a:xfrm flipH="1">
            <a:off x="8945522" y="2507732"/>
            <a:ext cx="920579" cy="5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10FBE5A-3DC1-4F2A-9BFB-37A0A9362AE8}"/>
              </a:ext>
            </a:extLst>
          </p:cNvPr>
          <p:cNvSpPr txBox="1"/>
          <p:nvPr/>
        </p:nvSpPr>
        <p:spPr>
          <a:xfrm>
            <a:off x="9866101" y="2231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此处设置回中键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CF7F68-9634-4030-B53D-78B0609DB585}"/>
              </a:ext>
            </a:extLst>
          </p:cNvPr>
          <p:cNvCxnSpPr>
            <a:cxnSpLocks/>
          </p:cNvCxnSpPr>
          <p:nvPr/>
        </p:nvCxnSpPr>
        <p:spPr>
          <a:xfrm>
            <a:off x="4536680" y="1273053"/>
            <a:ext cx="824526" cy="1470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46021E9-03DE-48E7-B3B1-223F706C2F84}"/>
              </a:ext>
            </a:extLst>
          </p:cNvPr>
          <p:cNvSpPr txBox="1"/>
          <p:nvPr/>
        </p:nvSpPr>
        <p:spPr>
          <a:xfrm>
            <a:off x="2200970" y="5419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此处设置滤波器</a:t>
            </a:r>
          </a:p>
        </p:txBody>
      </p:sp>
    </p:spTree>
    <p:extLst>
      <p:ext uri="{BB962C8B-B14F-4D97-AF65-F5344CB8AC3E}">
        <p14:creationId xmlns:p14="http://schemas.microsoft.com/office/powerpoint/2010/main" val="14707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形用户界面&#10;&#10;描述已自动生成">
            <a:extLst>
              <a:ext uri="{FF2B5EF4-FFF2-40B4-BE49-F238E27FC236}">
                <a16:creationId xmlns:a16="http://schemas.microsoft.com/office/drawing/2014/main" id="{042457BF-F556-4A8E-9895-FFB7084F2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006" y="756875"/>
            <a:ext cx="6358160" cy="4904162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374EBD-2EDE-4CD8-A9F7-5A0580C7F3A5}"/>
              </a:ext>
            </a:extLst>
          </p:cNvPr>
          <p:cNvCxnSpPr>
            <a:cxnSpLocks/>
          </p:cNvCxnSpPr>
          <p:nvPr/>
        </p:nvCxnSpPr>
        <p:spPr>
          <a:xfrm flipH="1" flipV="1">
            <a:off x="1826771" y="1644616"/>
            <a:ext cx="1469778" cy="294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B4092E-9AC4-4B45-A859-C2015363F716}"/>
              </a:ext>
            </a:extLst>
          </p:cNvPr>
          <p:cNvSpPr txBox="1"/>
          <p:nvPr/>
        </p:nvSpPr>
        <p:spPr>
          <a:xfrm>
            <a:off x="355080" y="649503"/>
            <a:ext cx="19839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启用内置的</a:t>
            </a:r>
            <a:r>
              <a:rPr lang="en-US" altLang="zh-CN" sz="1050" dirty="0"/>
              <a:t>EKF</a:t>
            </a:r>
            <a:r>
              <a:rPr lang="zh-CN" altLang="en-US" sz="1050" dirty="0"/>
              <a:t>，这会极大的减小震动，同时导致明显的延迟感。</a:t>
            </a:r>
            <a:endParaRPr lang="en-US" altLang="zh-CN" sz="1050" dirty="0"/>
          </a:p>
          <a:p>
            <a:r>
              <a:rPr lang="zh-CN" altLang="en-US" sz="1050" dirty="0"/>
              <a:t>开启关闭后请调节</a:t>
            </a:r>
            <a:r>
              <a:rPr lang="en-US" altLang="zh-CN" sz="1050" dirty="0" err="1"/>
              <a:t>EKFConfig</a:t>
            </a:r>
            <a:r>
              <a:rPr lang="zh-CN" altLang="en-US" sz="1050" dirty="0"/>
              <a:t>页面的相关设置和</a:t>
            </a:r>
            <a:r>
              <a:rPr lang="en-US" altLang="zh-CN" sz="1050" dirty="0" err="1"/>
              <a:t>Opentrack</a:t>
            </a:r>
            <a:r>
              <a:rPr lang="zh-CN" altLang="en-US" sz="1050" dirty="0"/>
              <a:t>的滤波器。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ED21C-4954-4349-9E51-215A075BDB76}"/>
              </a:ext>
            </a:extLst>
          </p:cNvPr>
          <p:cNvSpPr txBox="1"/>
          <p:nvPr/>
        </p:nvSpPr>
        <p:spPr>
          <a:xfrm>
            <a:off x="588668" y="3396870"/>
            <a:ext cx="218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直接控制游戏，目前不推荐开启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EC35BEC-334B-4B25-86B4-6ABD484C927B}"/>
              </a:ext>
            </a:extLst>
          </p:cNvPr>
          <p:cNvCxnSpPr>
            <a:cxnSpLocks/>
          </p:cNvCxnSpPr>
          <p:nvPr/>
        </p:nvCxnSpPr>
        <p:spPr>
          <a:xfrm flipH="1" flipV="1">
            <a:off x="1826771" y="2189851"/>
            <a:ext cx="1516217" cy="156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18A1290-3734-4162-8653-905AF9DEF7EA}"/>
              </a:ext>
            </a:extLst>
          </p:cNvPr>
          <p:cNvSpPr txBox="1"/>
          <p:nvPr/>
        </p:nvSpPr>
        <p:spPr>
          <a:xfrm>
            <a:off x="140952" y="1871969"/>
            <a:ext cx="19839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是否发送</a:t>
            </a:r>
            <a:r>
              <a:rPr lang="en-US" altLang="zh-CN" sz="1050" dirty="0"/>
              <a:t>UDP</a:t>
            </a:r>
            <a:r>
              <a:rPr lang="zh-CN" altLang="en-US" sz="1050" dirty="0"/>
              <a:t>和对应的</a:t>
            </a:r>
            <a:r>
              <a:rPr lang="en-US" altLang="zh-CN" sz="1050" dirty="0"/>
              <a:t>IP</a:t>
            </a:r>
            <a:r>
              <a:rPr lang="zh-CN" altLang="en-US" sz="1050" dirty="0"/>
              <a:t>地址以及端口。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29065E-ED41-41FC-8FD8-C7CBA341A4B4}"/>
              </a:ext>
            </a:extLst>
          </p:cNvPr>
          <p:cNvCxnSpPr>
            <a:cxnSpLocks/>
          </p:cNvCxnSpPr>
          <p:nvPr/>
        </p:nvCxnSpPr>
        <p:spPr>
          <a:xfrm flipH="1" flipV="1">
            <a:off x="2233020" y="2888405"/>
            <a:ext cx="1072440" cy="4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1E1312-D36D-48EE-B205-02A29176368B}"/>
              </a:ext>
            </a:extLst>
          </p:cNvPr>
          <p:cNvSpPr txBox="1"/>
          <p:nvPr/>
        </p:nvSpPr>
        <p:spPr>
          <a:xfrm>
            <a:off x="210938" y="2502191"/>
            <a:ext cx="198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重识别的间隔，如果</a:t>
            </a:r>
            <a:r>
              <a:rPr lang="en-US" altLang="zh-CN" sz="1050" dirty="0"/>
              <a:t>CPU</a:t>
            </a:r>
            <a:r>
              <a:rPr lang="zh-CN" altLang="en-US" sz="1050" dirty="0"/>
              <a:t>富裕可以适度开小到</a:t>
            </a:r>
            <a:r>
              <a:rPr lang="en-US" altLang="zh-CN" sz="1050" dirty="0"/>
              <a:t>1</a:t>
            </a:r>
            <a:r>
              <a:rPr lang="zh-CN" altLang="en-US" sz="1050" dirty="0"/>
              <a:t>，反之如果占用过大可以适度增加。对精度有一定影响。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D8D1C25-7AF0-4A9E-AC91-FAE94644B064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2194839" y="3398791"/>
            <a:ext cx="1148072" cy="40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B985E39-DC38-41A3-AB76-0481EFFB5B23}"/>
              </a:ext>
            </a:extLst>
          </p:cNvPr>
          <p:cNvSpPr txBox="1"/>
          <p:nvPr/>
        </p:nvSpPr>
        <p:spPr>
          <a:xfrm>
            <a:off x="210938" y="3512694"/>
            <a:ext cx="19839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FSA/PnP</a:t>
            </a:r>
            <a:r>
              <a:rPr lang="zh-CN" altLang="en-US" sz="1050" dirty="0"/>
              <a:t>的混合率。仅在非</a:t>
            </a:r>
            <a:r>
              <a:rPr lang="en-US" altLang="zh-CN" sz="1050" dirty="0"/>
              <a:t>EKF</a:t>
            </a:r>
            <a:r>
              <a:rPr lang="zh-CN" altLang="en-US" sz="1050" dirty="0"/>
              <a:t>模式有效，两个模型对光照摄像头适应不同。请酌情调整。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005D0F0-1EA8-4E02-8D70-A5FECA11AAA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2234738" y="3895781"/>
            <a:ext cx="1070722" cy="6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7D8691C-3E48-4A0A-A593-B3348550584A}"/>
              </a:ext>
            </a:extLst>
          </p:cNvPr>
          <p:cNvSpPr txBox="1"/>
          <p:nvPr/>
        </p:nvSpPr>
        <p:spPr>
          <a:xfrm>
            <a:off x="250837" y="4220888"/>
            <a:ext cx="198390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FSA</a:t>
            </a:r>
            <a:r>
              <a:rPr lang="zh-CN" altLang="en-US" sz="1050" dirty="0"/>
              <a:t>和</a:t>
            </a:r>
            <a:r>
              <a:rPr lang="en-US" altLang="zh-CN" sz="1050" dirty="0"/>
              <a:t>PnP</a:t>
            </a:r>
            <a:r>
              <a:rPr lang="zh-CN" altLang="en-US" sz="1050" dirty="0"/>
              <a:t>方法的修正，如果屏幕上的细坐标轴和粗坐标轴有明显俯仰误差在这里修正。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E835A3-E08B-4797-90EC-7576599B17B8}"/>
              </a:ext>
            </a:extLst>
          </p:cNvPr>
          <p:cNvSpPr txBox="1"/>
          <p:nvPr/>
        </p:nvSpPr>
        <p:spPr>
          <a:xfrm>
            <a:off x="355081" y="5128262"/>
            <a:ext cx="24137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Landmark</a:t>
            </a:r>
            <a:r>
              <a:rPr lang="zh-CN" altLang="en-US" sz="1050" dirty="0"/>
              <a:t>方法使用的模型。坐标速度快精确度低，右边精度高速度慢。推荐使用第二档即可。</a:t>
            </a:r>
            <a:endParaRPr lang="en-US" altLang="zh-CN" sz="105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C6BE13E-94FB-42AC-9141-769AD2640842}"/>
              </a:ext>
            </a:extLst>
          </p:cNvPr>
          <p:cNvCxnSpPr>
            <a:cxnSpLocks/>
          </p:cNvCxnSpPr>
          <p:nvPr/>
        </p:nvCxnSpPr>
        <p:spPr>
          <a:xfrm flipH="1">
            <a:off x="2873772" y="4624719"/>
            <a:ext cx="1070722" cy="613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0230425-0C7C-46B3-B035-1CCBFF38DF83}"/>
              </a:ext>
            </a:extLst>
          </p:cNvPr>
          <p:cNvSpPr txBox="1"/>
          <p:nvPr/>
        </p:nvSpPr>
        <p:spPr>
          <a:xfrm>
            <a:off x="9614400" y="1359938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相机编号和采样率。根据你的设备调整</a:t>
            </a:r>
            <a:endParaRPr lang="en-US" altLang="zh-CN" sz="105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54E1D81-116D-488B-BBE3-E7A5998ACAE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398760" y="1567687"/>
            <a:ext cx="1215640" cy="711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A427032-0136-4882-9310-FFE511951344}"/>
              </a:ext>
            </a:extLst>
          </p:cNvPr>
          <p:cNvCxnSpPr>
            <a:cxnSpLocks/>
          </p:cNvCxnSpPr>
          <p:nvPr/>
        </p:nvCxnSpPr>
        <p:spPr>
          <a:xfrm>
            <a:off x="8933551" y="4089775"/>
            <a:ext cx="956097" cy="246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FE3BB8A-1CE0-4E0A-B970-43B167D780C4}"/>
              </a:ext>
            </a:extLst>
          </p:cNvPr>
          <p:cNvSpPr txBox="1"/>
          <p:nvPr/>
        </p:nvSpPr>
        <p:spPr>
          <a:xfrm>
            <a:off x="9889648" y="4213153"/>
            <a:ext cx="2413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绑定摇杆回中热键。键盘目前只支持默认左</a:t>
            </a:r>
            <a:r>
              <a:rPr lang="en-US" altLang="zh-CN" sz="1050" dirty="0" err="1"/>
              <a:t>Alt+C</a:t>
            </a:r>
            <a:r>
              <a:rPr lang="zh-CN" altLang="en-US" sz="1050" dirty="0"/>
              <a:t>回中。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8516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C4A9BB1-AE03-4139-820D-F023EA0C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D8AA78-9225-4B56-A758-1FBE0F401485}"/>
              </a:ext>
            </a:extLst>
          </p:cNvPr>
          <p:cNvCxnSpPr>
            <a:cxnSpLocks/>
          </p:cNvCxnSpPr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5E5170-794F-47FC-8154-714F2201C744}"/>
              </a:ext>
            </a:extLst>
          </p:cNvPr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09FED3-B22B-4E99-9F81-21D8DEE98B34}"/>
              </a:ext>
            </a:extLst>
          </p:cNvPr>
          <p:cNvCxnSpPr>
            <a:cxnSpLocks/>
          </p:cNvCxnSpPr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CF469-7501-4712-B748-1E19B8ACA36C}"/>
              </a:ext>
            </a:extLst>
          </p:cNvPr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</a:p>
        </p:txBody>
      </p:sp>
    </p:spTree>
    <p:extLst>
      <p:ext uri="{BB962C8B-B14F-4D97-AF65-F5344CB8AC3E}">
        <p14:creationId xmlns:p14="http://schemas.microsoft.com/office/powerpoint/2010/main" val="9220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C4A9BB1-AE03-4139-820D-F023EA0C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157" y="2055744"/>
            <a:ext cx="7609821" cy="26890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D8AA78-9225-4B56-A758-1FBE0F401485}"/>
              </a:ext>
            </a:extLst>
          </p:cNvPr>
          <p:cNvCxnSpPr>
            <a:cxnSpLocks/>
          </p:cNvCxnSpPr>
          <p:nvPr/>
        </p:nvCxnSpPr>
        <p:spPr>
          <a:xfrm>
            <a:off x="1542996" y="1244055"/>
            <a:ext cx="1041026" cy="97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55E5170-794F-47FC-8154-714F2201C744}"/>
              </a:ext>
            </a:extLst>
          </p:cNvPr>
          <p:cNvSpPr txBox="1"/>
          <p:nvPr/>
        </p:nvSpPr>
        <p:spPr>
          <a:xfrm>
            <a:off x="568394" y="48205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角度滤波，越大相应越慢越稳定。越小相应越快越容易抖动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09FED3-B22B-4E99-9F81-21D8DEE98B34}"/>
              </a:ext>
            </a:extLst>
          </p:cNvPr>
          <p:cNvCxnSpPr>
            <a:cxnSpLocks/>
          </p:cNvCxnSpPr>
          <p:nvPr/>
        </p:nvCxnSpPr>
        <p:spPr>
          <a:xfrm flipV="1">
            <a:off x="1125370" y="4158677"/>
            <a:ext cx="1197725" cy="953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ACF469-7501-4712-B748-1E19B8ACA36C}"/>
              </a:ext>
            </a:extLst>
          </p:cNvPr>
          <p:cNvSpPr txBox="1"/>
          <p:nvPr/>
        </p:nvSpPr>
        <p:spPr>
          <a:xfrm>
            <a:off x="489865" y="52308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位置滤波</a:t>
            </a:r>
          </a:p>
        </p:txBody>
      </p:sp>
    </p:spTree>
    <p:extLst>
      <p:ext uri="{BB962C8B-B14F-4D97-AF65-F5344CB8AC3E}">
        <p14:creationId xmlns:p14="http://schemas.microsoft.com/office/powerpoint/2010/main" val="293212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Xu</dc:creator>
  <cp:lastModifiedBy>Hao Xu</cp:lastModifiedBy>
  <cp:revision>11</cp:revision>
  <dcterms:created xsi:type="dcterms:W3CDTF">2020-10-14T02:16:33Z</dcterms:created>
  <dcterms:modified xsi:type="dcterms:W3CDTF">2020-10-17T14:28:46Z</dcterms:modified>
</cp:coreProperties>
</file>