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6.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0" r:id="rId2"/>
    <p:sldId id="262" r:id="rId3"/>
    <p:sldId id="310" r:id="rId4"/>
    <p:sldId id="317" r:id="rId5"/>
    <p:sldId id="314" r:id="rId6"/>
    <p:sldId id="318" r:id="rId7"/>
    <p:sldId id="267" r:id="rId8"/>
    <p:sldId id="265" r:id="rId9"/>
    <p:sldId id="315" r:id="rId10"/>
    <p:sldId id="316" r:id="rId11"/>
    <p:sldId id="271" r:id="rId12"/>
    <p:sldId id="294" r:id="rId13"/>
    <p:sldId id="280"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4" pos="3840" userDrawn="1">
          <p15:clr>
            <a:srgbClr val="A4A3A4"/>
          </p15:clr>
        </p15:guide>
        <p15:guide id="5" pos="7061" userDrawn="1">
          <p15:clr>
            <a:srgbClr val="A4A3A4"/>
          </p15:clr>
        </p15:guide>
        <p15:guide id="6" pos="6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A4DD"/>
    <a:srgbClr val="20517C"/>
    <a:srgbClr val="E8EAE9"/>
    <a:srgbClr val="FFFFFF"/>
    <a:srgbClr val="A5A5A5"/>
    <a:srgbClr val="16A2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09" autoAdjust="0"/>
    <p:restoredTop sz="86455" autoAdjust="0"/>
  </p:normalViewPr>
  <p:slideViewPr>
    <p:cSldViewPr showGuides="1">
      <p:cViewPr varScale="1">
        <p:scale>
          <a:sx n="57" d="100"/>
          <a:sy n="57" d="100"/>
        </p:scale>
        <p:origin x="90" y="1236"/>
      </p:cViewPr>
      <p:guideLst>
        <p:guide orient="horz" pos="2160"/>
        <p:guide pos="3840"/>
        <p:guide pos="7061"/>
        <p:guide pos="619"/>
      </p:guideLst>
    </p:cSldViewPr>
  </p:slideViewPr>
  <p:outlineViewPr>
    <p:cViewPr>
      <p:scale>
        <a:sx n="33" d="100"/>
        <a:sy n="33" d="100"/>
      </p:scale>
      <p:origin x="0" y="-1248"/>
    </p:cViewPr>
  </p:outlin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C0BA0B-DAEA-4680-AAC1-9E8B91E60633}" type="datetimeFigureOut">
              <a:rPr lang="zh-CN" altLang="en-US" smtClean="0"/>
              <a:t>2020/8/19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7DBA15-3F6E-4149-9019-6609FD57F75E}" type="slidenum">
              <a:rPr lang="zh-CN" altLang="en-US" smtClean="0"/>
              <a:t>‹#›</a:t>
            </a:fld>
            <a:endParaRPr lang="zh-CN" altLang="en-US"/>
          </a:p>
        </p:txBody>
      </p:sp>
    </p:spTree>
    <p:extLst>
      <p:ext uri="{BB962C8B-B14F-4D97-AF65-F5344CB8AC3E}">
        <p14:creationId xmlns:p14="http://schemas.microsoft.com/office/powerpoint/2010/main" val="380283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7DBA15-3F6E-4149-9019-6609FD57F75E}" type="slidenum">
              <a:rPr lang="zh-CN" altLang="en-US" smtClean="0"/>
              <a:t>3</a:t>
            </a:fld>
            <a:endParaRPr lang="zh-CN" altLang="en-US"/>
          </a:p>
        </p:txBody>
      </p:sp>
    </p:spTree>
    <p:extLst>
      <p:ext uri="{BB962C8B-B14F-4D97-AF65-F5344CB8AC3E}">
        <p14:creationId xmlns:p14="http://schemas.microsoft.com/office/powerpoint/2010/main" val="1181963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7DBA15-3F6E-4149-9019-6609FD57F75E}" type="slidenum">
              <a:rPr lang="zh-CN" altLang="en-US" smtClean="0"/>
              <a:t>4</a:t>
            </a:fld>
            <a:endParaRPr lang="zh-CN" altLang="en-US"/>
          </a:p>
        </p:txBody>
      </p:sp>
    </p:spTree>
    <p:extLst>
      <p:ext uri="{BB962C8B-B14F-4D97-AF65-F5344CB8AC3E}">
        <p14:creationId xmlns:p14="http://schemas.microsoft.com/office/powerpoint/2010/main" val="748529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7DBA15-3F6E-4149-9019-6609FD57F75E}" type="slidenum">
              <a:rPr lang="zh-CN" altLang="en-US" smtClean="0"/>
              <a:t>5</a:t>
            </a:fld>
            <a:endParaRPr lang="zh-CN" altLang="en-US"/>
          </a:p>
        </p:txBody>
      </p:sp>
    </p:spTree>
    <p:extLst>
      <p:ext uri="{BB962C8B-B14F-4D97-AF65-F5344CB8AC3E}">
        <p14:creationId xmlns:p14="http://schemas.microsoft.com/office/powerpoint/2010/main" val="3290724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7DBA15-3F6E-4149-9019-6609FD57F75E}" type="slidenum">
              <a:rPr lang="zh-CN" altLang="en-US" smtClean="0"/>
              <a:t>6</a:t>
            </a:fld>
            <a:endParaRPr lang="zh-CN" altLang="en-US"/>
          </a:p>
        </p:txBody>
      </p:sp>
    </p:spTree>
    <p:extLst>
      <p:ext uri="{BB962C8B-B14F-4D97-AF65-F5344CB8AC3E}">
        <p14:creationId xmlns:p14="http://schemas.microsoft.com/office/powerpoint/2010/main" val="1507000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7DBA15-3F6E-4149-9019-6609FD57F75E}" type="slidenum">
              <a:rPr lang="zh-CN" altLang="en-US" smtClean="0"/>
              <a:t>8</a:t>
            </a:fld>
            <a:endParaRPr lang="zh-CN" altLang="en-US"/>
          </a:p>
        </p:txBody>
      </p:sp>
    </p:spTree>
    <p:extLst>
      <p:ext uri="{BB962C8B-B14F-4D97-AF65-F5344CB8AC3E}">
        <p14:creationId xmlns:p14="http://schemas.microsoft.com/office/powerpoint/2010/main" val="1085891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7DBA15-3F6E-4149-9019-6609FD57F75E}" type="slidenum">
              <a:rPr lang="zh-CN" altLang="en-US" smtClean="0"/>
              <a:t>12</a:t>
            </a:fld>
            <a:endParaRPr lang="zh-CN" altLang="en-US"/>
          </a:p>
        </p:txBody>
      </p:sp>
    </p:spTree>
    <p:extLst>
      <p:ext uri="{BB962C8B-B14F-4D97-AF65-F5344CB8AC3E}">
        <p14:creationId xmlns:p14="http://schemas.microsoft.com/office/powerpoint/2010/main" val="3959991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
        <p:nvSpPr>
          <p:cNvPr id="4" name="矩形 3"/>
          <p:cNvSpPr/>
          <p:nvPr userDrawn="1"/>
        </p:nvSpPr>
        <p:spPr>
          <a:xfrm>
            <a:off x="-24680" y="0"/>
            <a:ext cx="12216680" cy="2132856"/>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p:cNvSpPr/>
          <p:nvPr userDrawn="1"/>
        </p:nvSpPr>
        <p:spPr>
          <a:xfrm>
            <a:off x="-24680" y="5301208"/>
            <a:ext cx="12216680" cy="1556792"/>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KSO_Shape"/>
          <p:cNvSpPr>
            <a:spLocks/>
          </p:cNvSpPr>
          <p:nvPr userDrawn="1"/>
        </p:nvSpPr>
        <p:spPr bwMode="auto">
          <a:xfrm>
            <a:off x="8040216" y="2564904"/>
            <a:ext cx="3313621" cy="2016224"/>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20517C"/>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46" name="文本占位符 145"/>
          <p:cNvSpPr>
            <a:spLocks noGrp="1"/>
          </p:cNvSpPr>
          <p:nvPr>
            <p:ph type="body" sz="quarter" idx="10" hasCustomPrompt="1"/>
          </p:nvPr>
        </p:nvSpPr>
        <p:spPr>
          <a:xfrm>
            <a:off x="839416" y="2924944"/>
            <a:ext cx="6549312" cy="808633"/>
          </a:xfrm>
          <a:prstGeom prst="rect">
            <a:avLst/>
          </a:prstGeom>
        </p:spPr>
        <p:txBody>
          <a:bodyPr/>
          <a:lstStyle>
            <a:lvl1pPr marL="0" indent="0" algn="l">
              <a:buNone/>
              <a:defRPr sz="4800" b="1">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毕业论文答辩</a:t>
            </a:r>
            <a:r>
              <a:rPr lang="en-US" altLang="zh-CN" dirty="0"/>
              <a:t>PPT</a:t>
            </a:r>
            <a:r>
              <a:rPr lang="zh-CN" altLang="en-US" dirty="0"/>
              <a:t>模板</a:t>
            </a:r>
          </a:p>
        </p:txBody>
      </p:sp>
      <p:sp>
        <p:nvSpPr>
          <p:cNvPr id="149" name="文本占位符 148"/>
          <p:cNvSpPr>
            <a:spLocks noGrp="1"/>
          </p:cNvSpPr>
          <p:nvPr>
            <p:ph type="body" sz="quarter" idx="11" hasCustomPrompt="1"/>
          </p:nvPr>
        </p:nvSpPr>
        <p:spPr>
          <a:xfrm>
            <a:off x="839415" y="3958958"/>
            <a:ext cx="3379105" cy="503237"/>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学院：金融学院</a:t>
            </a:r>
          </a:p>
        </p:txBody>
      </p:sp>
      <p:sp>
        <p:nvSpPr>
          <p:cNvPr id="150" name="文本占位符 148"/>
          <p:cNvSpPr>
            <a:spLocks noGrp="1"/>
          </p:cNvSpPr>
          <p:nvPr>
            <p:ph type="body" sz="quarter" idx="12" hasCustomPrompt="1"/>
          </p:nvPr>
        </p:nvSpPr>
        <p:spPr>
          <a:xfrm>
            <a:off x="4362537" y="3958958"/>
            <a:ext cx="3389647" cy="503237"/>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专业：国际金融</a:t>
            </a:r>
          </a:p>
        </p:txBody>
      </p:sp>
      <p:sp>
        <p:nvSpPr>
          <p:cNvPr id="151" name="文本占位符 148"/>
          <p:cNvSpPr>
            <a:spLocks noGrp="1"/>
          </p:cNvSpPr>
          <p:nvPr>
            <p:ph type="body" sz="quarter" idx="13" hasCustomPrompt="1"/>
          </p:nvPr>
        </p:nvSpPr>
        <p:spPr>
          <a:xfrm>
            <a:off x="6717772" y="5950099"/>
            <a:ext cx="2618588" cy="503237"/>
          </a:xfrm>
          <a:prstGeom prst="rect">
            <a:avLst/>
          </a:prstGeom>
        </p:spPr>
        <p:txBody>
          <a:bodyPr/>
          <a:lstStyle>
            <a:lvl1pPr>
              <a:defRPr sz="24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答辩人：北纬君</a:t>
            </a:r>
          </a:p>
        </p:txBody>
      </p:sp>
      <p:sp>
        <p:nvSpPr>
          <p:cNvPr id="152" name="文本占位符 148"/>
          <p:cNvSpPr>
            <a:spLocks noGrp="1"/>
          </p:cNvSpPr>
          <p:nvPr>
            <p:ph type="body" sz="quarter" idx="14" hasCustomPrompt="1"/>
          </p:nvPr>
        </p:nvSpPr>
        <p:spPr>
          <a:xfrm>
            <a:off x="9475105" y="5950099"/>
            <a:ext cx="2716895" cy="503237"/>
          </a:xfrm>
          <a:prstGeom prst="rect">
            <a:avLst/>
          </a:prstGeom>
        </p:spPr>
        <p:txBody>
          <a:bodyPr/>
          <a:lstStyle>
            <a:lvl1pPr marL="0" indent="0">
              <a:buNone/>
              <a:defRPr sz="24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指导老师：北纬君</a:t>
            </a:r>
          </a:p>
        </p:txBody>
      </p:sp>
    </p:spTree>
    <p:extLst>
      <p:ext uri="{BB962C8B-B14F-4D97-AF65-F5344CB8AC3E}">
        <p14:creationId xmlns:p14="http://schemas.microsoft.com/office/powerpoint/2010/main" val="3784307866"/>
      </p:ext>
    </p:extLst>
  </p:cSld>
  <p:clrMapOvr>
    <a:masterClrMapping/>
  </p:clrMapOvr>
  <p:extLst>
    <p:ext uri="{DCECCB84-F9BA-43D5-87BE-67443E8EF086}">
      <p15:sldGuideLst xmlns:p15="http://schemas.microsoft.com/office/powerpoint/2012/main">
        <p15:guide id="1" pos="3795">
          <p15:clr>
            <a:srgbClr val="FBAE40"/>
          </p15:clr>
        </p15:guide>
        <p15:guide id="2" pos="717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2">
    <p:spTree>
      <p:nvGrpSpPr>
        <p:cNvPr id="1" name=""/>
        <p:cNvGrpSpPr/>
        <p:nvPr/>
      </p:nvGrpSpPr>
      <p:grpSpPr>
        <a:xfrm>
          <a:off x="0" y="0"/>
          <a:ext cx="0" cy="0"/>
          <a:chOff x="0" y="0"/>
          <a:chExt cx="0" cy="0"/>
        </a:xfrm>
      </p:grpSpPr>
      <p:sp>
        <p:nvSpPr>
          <p:cNvPr id="3" name="矩形 2"/>
          <p:cNvSpPr/>
          <p:nvPr userDrawn="1"/>
        </p:nvSpPr>
        <p:spPr>
          <a:xfrm>
            <a:off x="0" y="0"/>
            <a:ext cx="3359696" cy="685800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userDrawn="1"/>
        </p:nvSpPr>
        <p:spPr>
          <a:xfrm>
            <a:off x="623392" y="836712"/>
            <a:ext cx="2003884" cy="1015663"/>
          </a:xfrm>
          <a:prstGeom prst="rect">
            <a:avLst/>
          </a:prstGeom>
          <a:noFill/>
        </p:spPr>
        <p:txBody>
          <a:bodyPr wrap="square" rtlCol="0">
            <a:spAutoFit/>
          </a:bodyPr>
          <a:lstStyle/>
          <a:p>
            <a:pPr algn="dist"/>
            <a:r>
              <a:rPr lang="zh-CN" altLang="en-US" sz="6000" b="0" dirty="0">
                <a:solidFill>
                  <a:schemeClr val="bg1"/>
                </a:solidFill>
                <a:latin typeface="微软雅黑" panose="020B0503020204020204" pitchFamily="34" charset="-122"/>
                <a:ea typeface="微软雅黑" panose="020B0503020204020204" pitchFamily="34" charset="-122"/>
              </a:rPr>
              <a:t>目录</a:t>
            </a:r>
          </a:p>
        </p:txBody>
      </p:sp>
      <p:sp>
        <p:nvSpPr>
          <p:cNvPr id="55" name="文本框 54"/>
          <p:cNvSpPr txBox="1"/>
          <p:nvPr userDrawn="1"/>
        </p:nvSpPr>
        <p:spPr>
          <a:xfrm>
            <a:off x="830161" y="1852375"/>
            <a:ext cx="1590346" cy="461665"/>
          </a:xfrm>
          <a:prstGeom prst="rect">
            <a:avLst/>
          </a:prstGeom>
          <a:noFill/>
        </p:spPr>
        <p:txBody>
          <a:bodyPr wrap="square" rtlCol="0">
            <a:spAutoFit/>
          </a:bodyPr>
          <a:lstStyle/>
          <a:p>
            <a:pPr algn="dist"/>
            <a:r>
              <a:rPr lang="en-US" altLang="zh-CN" sz="2400" b="0" dirty="0">
                <a:solidFill>
                  <a:schemeClr val="bg1"/>
                </a:solidFill>
                <a:latin typeface="华文细黑" panose="02010600040101010101" pitchFamily="2" charset="-122"/>
                <a:ea typeface="华文细黑" panose="02010600040101010101" pitchFamily="2" charset="-122"/>
              </a:rPr>
              <a:t>contents</a:t>
            </a:r>
            <a:endParaRPr lang="zh-CN" altLang="en-US" sz="2400" b="0" dirty="0">
              <a:solidFill>
                <a:schemeClr val="bg1"/>
              </a:solidFill>
              <a:latin typeface="华文细黑" panose="02010600040101010101" pitchFamily="2" charset="-122"/>
              <a:ea typeface="华文细黑" panose="02010600040101010101" pitchFamily="2" charset="-122"/>
            </a:endParaRPr>
          </a:p>
        </p:txBody>
      </p:sp>
      <p:sp>
        <p:nvSpPr>
          <p:cNvPr id="56" name="文本占位符 148"/>
          <p:cNvSpPr>
            <a:spLocks noGrp="1"/>
          </p:cNvSpPr>
          <p:nvPr>
            <p:ph type="body" sz="quarter" idx="11" hasCustomPrompt="1"/>
          </p:nvPr>
        </p:nvSpPr>
        <p:spPr>
          <a:xfrm>
            <a:off x="5159896"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01</a:t>
            </a:r>
            <a:endParaRPr lang="zh-CN" altLang="en-US" dirty="0"/>
          </a:p>
        </p:txBody>
      </p:sp>
      <p:sp>
        <p:nvSpPr>
          <p:cNvPr id="57" name="文本占位符 148"/>
          <p:cNvSpPr>
            <a:spLocks noGrp="1"/>
          </p:cNvSpPr>
          <p:nvPr>
            <p:ph type="body" sz="quarter" idx="12" hasCustomPrompt="1"/>
          </p:nvPr>
        </p:nvSpPr>
        <p:spPr>
          <a:xfrm>
            <a:off x="5159896" y="2650071"/>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02</a:t>
            </a:r>
            <a:endParaRPr lang="zh-CN" altLang="en-US" dirty="0"/>
          </a:p>
        </p:txBody>
      </p:sp>
      <p:sp>
        <p:nvSpPr>
          <p:cNvPr id="58" name="文本占位符 148"/>
          <p:cNvSpPr>
            <a:spLocks noGrp="1"/>
          </p:cNvSpPr>
          <p:nvPr>
            <p:ph type="body" sz="quarter" idx="13" hasCustomPrompt="1"/>
          </p:nvPr>
        </p:nvSpPr>
        <p:spPr>
          <a:xfrm>
            <a:off x="5159896" y="3414673"/>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03</a:t>
            </a:r>
            <a:endParaRPr lang="zh-CN" altLang="en-US" dirty="0"/>
          </a:p>
        </p:txBody>
      </p:sp>
      <p:sp>
        <p:nvSpPr>
          <p:cNvPr id="59" name="文本占位符 148"/>
          <p:cNvSpPr>
            <a:spLocks noGrp="1"/>
          </p:cNvSpPr>
          <p:nvPr>
            <p:ph type="body" sz="quarter" idx="14" hasCustomPrompt="1"/>
          </p:nvPr>
        </p:nvSpPr>
        <p:spPr>
          <a:xfrm>
            <a:off x="5159896" y="4179275"/>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04</a:t>
            </a:r>
            <a:endParaRPr lang="zh-CN" altLang="en-US" dirty="0"/>
          </a:p>
        </p:txBody>
      </p:sp>
      <p:sp>
        <p:nvSpPr>
          <p:cNvPr id="60" name="文本占位符 148"/>
          <p:cNvSpPr>
            <a:spLocks noGrp="1"/>
          </p:cNvSpPr>
          <p:nvPr>
            <p:ph type="body" sz="quarter" idx="15" hasCustomPrompt="1"/>
          </p:nvPr>
        </p:nvSpPr>
        <p:spPr>
          <a:xfrm>
            <a:off x="5159896" y="49438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05</a:t>
            </a:r>
            <a:endParaRPr lang="zh-CN" altLang="en-US" dirty="0"/>
          </a:p>
        </p:txBody>
      </p:sp>
      <p:sp>
        <p:nvSpPr>
          <p:cNvPr id="61" name="文本占位符 148"/>
          <p:cNvSpPr>
            <a:spLocks noGrp="1"/>
          </p:cNvSpPr>
          <p:nvPr>
            <p:ph type="body" sz="quarter" idx="16" hasCustomPrompt="1"/>
          </p:nvPr>
        </p:nvSpPr>
        <p:spPr>
          <a:xfrm>
            <a:off x="5159896" y="57084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06</a:t>
            </a:r>
            <a:endParaRPr lang="zh-CN" altLang="en-US" dirty="0"/>
          </a:p>
        </p:txBody>
      </p:sp>
      <p:cxnSp>
        <p:nvCxnSpPr>
          <p:cNvPr id="16" name="直接连接符 15"/>
          <p:cNvCxnSpPr/>
          <p:nvPr userDrawn="1"/>
        </p:nvCxnSpPr>
        <p:spPr>
          <a:xfrm flipH="1">
            <a:off x="6672064" y="1935872"/>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userDrawn="1"/>
        </p:nvCxnSpPr>
        <p:spPr>
          <a:xfrm flipH="1">
            <a:off x="6672064" y="2731007"/>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userDrawn="1"/>
        </p:nvCxnSpPr>
        <p:spPr>
          <a:xfrm flipH="1">
            <a:off x="6672064" y="3485862"/>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userDrawn="1"/>
        </p:nvCxnSpPr>
        <p:spPr>
          <a:xfrm flipH="1">
            <a:off x="6672064" y="4250464"/>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userDrawn="1"/>
        </p:nvCxnSpPr>
        <p:spPr>
          <a:xfrm flipH="1">
            <a:off x="6672064" y="5015066"/>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userDrawn="1"/>
        </p:nvCxnSpPr>
        <p:spPr>
          <a:xfrm flipH="1">
            <a:off x="6672064" y="5805264"/>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sp>
        <p:nvSpPr>
          <p:cNvPr id="67" name="文本占位符 148"/>
          <p:cNvSpPr>
            <a:spLocks noGrp="1"/>
          </p:cNvSpPr>
          <p:nvPr>
            <p:ph type="body" sz="quarter" idx="17" hasCustomPrompt="1"/>
          </p:nvPr>
        </p:nvSpPr>
        <p:spPr>
          <a:xfrm>
            <a:off x="7392144"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p>
        </p:txBody>
      </p:sp>
      <p:sp>
        <p:nvSpPr>
          <p:cNvPr id="68" name="文本占位符 148"/>
          <p:cNvSpPr>
            <a:spLocks noGrp="1"/>
          </p:cNvSpPr>
          <p:nvPr>
            <p:ph type="body" sz="quarter" idx="18" hasCustomPrompt="1"/>
          </p:nvPr>
        </p:nvSpPr>
        <p:spPr>
          <a:xfrm>
            <a:off x="7392144" y="2656557"/>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研究思路与方法</a:t>
            </a:r>
          </a:p>
        </p:txBody>
      </p:sp>
      <p:sp>
        <p:nvSpPr>
          <p:cNvPr id="69" name="文本占位符 148"/>
          <p:cNvSpPr>
            <a:spLocks noGrp="1"/>
          </p:cNvSpPr>
          <p:nvPr>
            <p:ph type="body" sz="quarter" idx="19" hasCustomPrompt="1"/>
          </p:nvPr>
        </p:nvSpPr>
        <p:spPr>
          <a:xfrm>
            <a:off x="7392144" y="341141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研究难点</a:t>
            </a:r>
          </a:p>
        </p:txBody>
      </p:sp>
      <p:sp>
        <p:nvSpPr>
          <p:cNvPr id="70" name="文本占位符 148"/>
          <p:cNvSpPr>
            <a:spLocks noGrp="1"/>
          </p:cNvSpPr>
          <p:nvPr>
            <p:ph type="body" sz="quarter" idx="20" hasCustomPrompt="1"/>
          </p:nvPr>
        </p:nvSpPr>
        <p:spPr>
          <a:xfrm>
            <a:off x="7392144" y="417950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研究数据</a:t>
            </a:r>
          </a:p>
        </p:txBody>
      </p:sp>
      <p:sp>
        <p:nvSpPr>
          <p:cNvPr id="71" name="文本占位符 148"/>
          <p:cNvSpPr>
            <a:spLocks noGrp="1"/>
          </p:cNvSpPr>
          <p:nvPr>
            <p:ph type="body" sz="quarter" idx="21" hasCustomPrompt="1"/>
          </p:nvPr>
        </p:nvSpPr>
        <p:spPr>
          <a:xfrm>
            <a:off x="7392144" y="495667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研究应用与成果</a:t>
            </a:r>
          </a:p>
        </p:txBody>
      </p:sp>
      <p:sp>
        <p:nvSpPr>
          <p:cNvPr id="72" name="文本占位符 148"/>
          <p:cNvSpPr>
            <a:spLocks noGrp="1"/>
          </p:cNvSpPr>
          <p:nvPr>
            <p:ph type="body" sz="quarter" idx="22" hasCustomPrompt="1"/>
          </p:nvPr>
        </p:nvSpPr>
        <p:spPr>
          <a:xfrm>
            <a:off x="7392144" y="570914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研究结论</a:t>
            </a:r>
          </a:p>
        </p:txBody>
      </p:sp>
    </p:spTree>
    <p:extLst>
      <p:ext uri="{BB962C8B-B14F-4D97-AF65-F5344CB8AC3E}">
        <p14:creationId xmlns:p14="http://schemas.microsoft.com/office/powerpoint/2010/main" val="3494746977"/>
      </p:ext>
    </p:extLst>
  </p:cSld>
  <p:clrMapOvr>
    <a:masterClrMapping/>
  </p:clrMapOvr>
  <p:extLst>
    <p:ext uri="{DCECCB84-F9BA-43D5-87BE-67443E8EF086}">
      <p15:sldGuideLst xmlns:p15="http://schemas.microsoft.com/office/powerpoint/2012/main">
        <p15:guide id="1" pos="3840">
          <p15:clr>
            <a:srgbClr val="FBAE40"/>
          </p15:clr>
        </p15:guide>
        <p15:guide id="2" pos="717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3">
    <p:spTree>
      <p:nvGrpSpPr>
        <p:cNvPr id="1" name=""/>
        <p:cNvGrpSpPr/>
        <p:nvPr/>
      </p:nvGrpSpPr>
      <p:grpSpPr>
        <a:xfrm>
          <a:off x="0" y="0"/>
          <a:ext cx="0" cy="0"/>
          <a:chOff x="0" y="0"/>
          <a:chExt cx="0" cy="0"/>
        </a:xfrm>
      </p:grpSpPr>
      <p:sp>
        <p:nvSpPr>
          <p:cNvPr id="3" name="椭圆 2"/>
          <p:cNvSpPr/>
          <p:nvPr userDrawn="1"/>
        </p:nvSpPr>
        <p:spPr>
          <a:xfrm>
            <a:off x="5179328" y="1916832"/>
            <a:ext cx="1800200" cy="1800200"/>
          </a:xfrm>
          <a:prstGeom prst="ellipse">
            <a:avLst/>
          </a:prstGeom>
          <a:noFill/>
          <a:ln w="19050">
            <a:solidFill>
              <a:srgbClr val="2051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6"/>
          <p:cNvSpPr>
            <a:spLocks noGrp="1"/>
          </p:cNvSpPr>
          <p:nvPr>
            <p:ph type="body" sz="quarter" idx="10" hasCustomPrompt="1"/>
          </p:nvPr>
        </p:nvSpPr>
        <p:spPr>
          <a:xfrm>
            <a:off x="5612203" y="2421509"/>
            <a:ext cx="1044178" cy="1008063"/>
          </a:xfrm>
          <a:prstGeom prst="rect">
            <a:avLst/>
          </a:prstGeom>
        </p:spPr>
        <p:txBody>
          <a:bodyPr/>
          <a:lstStyle>
            <a:lvl1pPr marL="0" indent="0" algn="dist">
              <a:buNone/>
              <a:defRPr sz="6000">
                <a:solidFill>
                  <a:schemeClr val="tx1">
                    <a:lumMod val="85000"/>
                    <a:lumOff val="15000"/>
                  </a:schemeClr>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01</a:t>
            </a:r>
            <a:endParaRPr lang="zh-CN" altLang="en-US" dirty="0"/>
          </a:p>
        </p:txBody>
      </p:sp>
      <p:sp>
        <p:nvSpPr>
          <p:cNvPr id="55" name="文本占位符 6"/>
          <p:cNvSpPr>
            <a:spLocks noGrp="1"/>
          </p:cNvSpPr>
          <p:nvPr>
            <p:ph type="body" sz="quarter" idx="11" hasCustomPrompt="1"/>
          </p:nvPr>
        </p:nvSpPr>
        <p:spPr>
          <a:xfrm>
            <a:off x="5124013" y="3890952"/>
            <a:ext cx="1891640" cy="496824"/>
          </a:xfrm>
          <a:prstGeom prst="rect">
            <a:avLst/>
          </a:prstGeom>
        </p:spPr>
        <p:txBody>
          <a:bodyPr/>
          <a:lstStyle>
            <a:lvl1pPr marL="0" indent="0" algn="ctr">
              <a:buNone/>
              <a:defRPr sz="2400"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ONE</a:t>
            </a:r>
            <a:endParaRPr lang="zh-CN" altLang="en-US" dirty="0"/>
          </a:p>
        </p:txBody>
      </p:sp>
      <p:sp>
        <p:nvSpPr>
          <p:cNvPr id="56" name="文本占位符 6"/>
          <p:cNvSpPr>
            <a:spLocks noGrp="1"/>
          </p:cNvSpPr>
          <p:nvPr>
            <p:ph type="body" sz="quarter" idx="12" hasCustomPrompt="1"/>
          </p:nvPr>
        </p:nvSpPr>
        <p:spPr>
          <a:xfrm>
            <a:off x="3503712" y="4372336"/>
            <a:ext cx="5195640" cy="496824"/>
          </a:xfrm>
          <a:prstGeom prst="rect">
            <a:avLst/>
          </a:prstGeom>
        </p:spPr>
        <p:txBody>
          <a:bodyPr/>
          <a:lstStyle>
            <a:lvl1pPr marL="0" indent="0" algn="ctr">
              <a:buNone/>
              <a:defRPr sz="4000" baseline="0">
                <a:solidFill>
                  <a:srgbClr val="20517C"/>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p>
        </p:txBody>
      </p:sp>
      <p:sp>
        <p:nvSpPr>
          <p:cNvPr id="57" name="矩形 56"/>
          <p:cNvSpPr/>
          <p:nvPr userDrawn="1"/>
        </p:nvSpPr>
        <p:spPr>
          <a:xfrm>
            <a:off x="-24680" y="0"/>
            <a:ext cx="12216680" cy="126876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userDrawn="1"/>
        </p:nvSpPr>
        <p:spPr>
          <a:xfrm>
            <a:off x="-24680" y="5661248"/>
            <a:ext cx="12216680" cy="119564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45269805"/>
      </p:ext>
    </p:extLst>
  </p:cSld>
  <p:clrMapOvr>
    <a:masterClrMapping/>
  </p:clrMapOvr>
  <p:extLst>
    <p:ext uri="{DCECCB84-F9BA-43D5-87BE-67443E8EF086}">
      <p15:sldGuideLst xmlns:p15="http://schemas.microsoft.com/office/powerpoint/2012/main">
        <p15:guide id="1" pos="3840">
          <p15:clr>
            <a:srgbClr val="FBAE40"/>
          </p15:clr>
        </p15:guide>
        <p15:guide id="2" pos="717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内容页3">
    <p:spTree>
      <p:nvGrpSpPr>
        <p:cNvPr id="1" name=""/>
        <p:cNvGrpSpPr/>
        <p:nvPr/>
      </p:nvGrpSpPr>
      <p:grpSpPr>
        <a:xfrm>
          <a:off x="0" y="0"/>
          <a:ext cx="0" cy="0"/>
          <a:chOff x="0" y="0"/>
          <a:chExt cx="0" cy="0"/>
        </a:xfrm>
      </p:grpSpPr>
      <p:sp>
        <p:nvSpPr>
          <p:cNvPr id="60" name="矩形 59"/>
          <p:cNvSpPr/>
          <p:nvPr userDrawn="1"/>
        </p:nvSpPr>
        <p:spPr>
          <a:xfrm>
            <a:off x="-24680" y="0"/>
            <a:ext cx="12216680" cy="1124744"/>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占位符 6"/>
          <p:cNvSpPr>
            <a:spLocks noGrp="1"/>
          </p:cNvSpPr>
          <p:nvPr>
            <p:ph type="body" sz="quarter" idx="10" hasCustomPrompt="1"/>
          </p:nvPr>
        </p:nvSpPr>
        <p:spPr>
          <a:xfrm>
            <a:off x="459944" y="278936"/>
            <a:ext cx="864096" cy="1008063"/>
          </a:xfrm>
          <a:prstGeom prst="rect">
            <a:avLst/>
          </a:prstGeom>
        </p:spPr>
        <p:txBody>
          <a:bodyPr/>
          <a:lstStyle>
            <a:lvl1pPr marL="0" indent="0" algn="dist">
              <a:buNone/>
              <a:defRPr sz="48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01</a:t>
            </a:r>
            <a:endParaRPr lang="zh-CN" altLang="en-US" dirty="0"/>
          </a:p>
        </p:txBody>
      </p:sp>
      <p:sp>
        <p:nvSpPr>
          <p:cNvPr id="63" name="文本占位符 6"/>
          <p:cNvSpPr>
            <a:spLocks noGrp="1"/>
          </p:cNvSpPr>
          <p:nvPr>
            <p:ph type="body" sz="quarter" idx="12" hasCustomPrompt="1"/>
          </p:nvPr>
        </p:nvSpPr>
        <p:spPr>
          <a:xfrm>
            <a:off x="1437592" y="348250"/>
            <a:ext cx="4586400" cy="496824"/>
          </a:xfrm>
          <a:prstGeom prst="rect">
            <a:avLst/>
          </a:prstGeom>
        </p:spPr>
        <p:txBody>
          <a:bodyPr/>
          <a:lstStyle>
            <a:lvl1pPr marL="0" indent="0" algn="l">
              <a:buNone/>
              <a:defRPr sz="4000" baseline="0">
                <a:solidFill>
                  <a:schemeClr val="bg1"/>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p>
        </p:txBody>
      </p:sp>
      <p:cxnSp>
        <p:nvCxnSpPr>
          <p:cNvPr id="64" name="直接连接符 63"/>
          <p:cNvCxnSpPr/>
          <p:nvPr userDrawn="1"/>
        </p:nvCxnSpPr>
        <p:spPr>
          <a:xfrm flipH="1">
            <a:off x="1102301" y="407372"/>
            <a:ext cx="307464" cy="484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3952172"/>
      </p:ext>
    </p:extLst>
  </p:cSld>
  <p:clrMapOvr>
    <a:masterClrMapping/>
  </p:clrMapOvr>
  <p:extLst>
    <p:ext uri="{DCECCB84-F9BA-43D5-87BE-67443E8EF086}">
      <p15:sldGuideLst xmlns:p15="http://schemas.microsoft.com/office/powerpoint/2012/main">
        <p15:guide id="1" pos="3840">
          <p15:clr>
            <a:srgbClr val="FBAE40"/>
          </p15:clr>
        </p15:guide>
        <p15:guide id="2" pos="717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内容页3">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0527688"/>
      </p:ext>
    </p:extLst>
  </p:cSld>
  <p:clrMapOvr>
    <a:masterClrMapping/>
  </p:clrMapOvr>
  <p:extLst>
    <p:ext uri="{DCECCB84-F9BA-43D5-87BE-67443E8EF086}">
      <p15:sldGuideLst xmlns:p15="http://schemas.microsoft.com/office/powerpoint/2012/main">
        <p15:guide id="1" pos="3840">
          <p15:clr>
            <a:srgbClr val="FBAE40"/>
          </p15:clr>
        </p15:guide>
        <p15:guide id="2" pos="717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内容页3">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5763562"/>
      </p:ext>
    </p:extLst>
  </p:cSld>
  <p:clrMapOvr>
    <a:masterClrMapping/>
  </p:clrMapOvr>
  <p:extLst>
    <p:ext uri="{DCECCB84-F9BA-43D5-87BE-67443E8EF086}">
      <p15:sldGuideLst xmlns:p15="http://schemas.microsoft.com/office/powerpoint/2012/main">
        <p15:guide id="1" pos="3840">
          <p15:clr>
            <a:srgbClr val="FBAE40"/>
          </p15:clr>
        </p15:guide>
        <p15:guide id="2" pos="717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49006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123.56.235.95/" TargetMode="External"/><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6.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notesSlide" Target="../notesSlides/notesSlide5.xml"/><Relationship Id="rId5" Type="http://schemas.openxmlformats.org/officeDocument/2006/relationships/tags" Target="../tags/tag5.xml"/><Relationship Id="rId10" Type="http://schemas.openxmlformats.org/officeDocument/2006/relationships/slideLayout" Target="../slideLayouts/slideLayout4.xml"/><Relationship Id="rId4" Type="http://schemas.openxmlformats.org/officeDocument/2006/relationships/tags" Target="../tags/tag4.xml"/><Relationship Id="rId9"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35360" y="2924944"/>
            <a:ext cx="7704856" cy="808633"/>
          </a:xfrm>
        </p:spPr>
        <p:txBody>
          <a:bodyPr/>
          <a:lstStyle/>
          <a:p>
            <a:pPr algn="ctr"/>
            <a:r>
              <a:rPr lang="zh-CN" altLang="en-US" dirty="0"/>
              <a:t>世界杯数据分析</a:t>
            </a:r>
          </a:p>
        </p:txBody>
      </p:sp>
      <p:pic>
        <p:nvPicPr>
          <p:cNvPr id="60" name="图片 59">
            <a:extLst>
              <a:ext uri="{FF2B5EF4-FFF2-40B4-BE49-F238E27FC236}">
                <a16:creationId xmlns:a16="http://schemas.microsoft.com/office/drawing/2014/main" id="{7A640349-BCF0-41F6-86FE-4BA7B8E9A8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424" y="116632"/>
            <a:ext cx="1809986" cy="1732607"/>
          </a:xfrm>
          <a:prstGeom prst="rect">
            <a:avLst/>
          </a:prstGeom>
        </p:spPr>
      </p:pic>
      <p:sp>
        <p:nvSpPr>
          <p:cNvPr id="12" name="文本占位符 11">
            <a:extLst>
              <a:ext uri="{FF2B5EF4-FFF2-40B4-BE49-F238E27FC236}">
                <a16:creationId xmlns:a16="http://schemas.microsoft.com/office/drawing/2014/main" id="{6F83162E-4F78-4577-8BA9-98F1800E9A8C}"/>
              </a:ext>
            </a:extLst>
          </p:cNvPr>
          <p:cNvSpPr>
            <a:spLocks noGrp="1"/>
          </p:cNvSpPr>
          <p:nvPr>
            <p:ph type="body" sz="quarter" idx="11"/>
          </p:nvPr>
        </p:nvSpPr>
        <p:spPr>
          <a:xfrm>
            <a:off x="884453" y="4557663"/>
            <a:ext cx="4176465" cy="503237"/>
          </a:xfrm>
        </p:spPr>
        <p:txBody>
          <a:bodyPr/>
          <a:lstStyle/>
          <a:p>
            <a:r>
              <a:rPr lang="zh-CN" altLang="en-US" dirty="0"/>
              <a:t>组员：周萌 林岫铭 白文亮</a:t>
            </a:r>
            <a:endParaRPr lang="en-US" altLang="zh-CN" dirty="0"/>
          </a:p>
        </p:txBody>
      </p:sp>
    </p:spTree>
    <p:extLst>
      <p:ext uri="{BB962C8B-B14F-4D97-AF65-F5344CB8AC3E}">
        <p14:creationId xmlns:p14="http://schemas.microsoft.com/office/powerpoint/2010/main" val="1750707404"/>
      </p:ext>
    </p:extLst>
  </p:cSld>
  <p:clrMapOvr>
    <a:masterClrMapping/>
  </p:clrMapOvr>
  <mc:AlternateContent xmlns:mc="http://schemas.openxmlformats.org/markup-compatibility/2006" xmlns:p14="http://schemas.microsoft.com/office/powerpoint/2010/main">
    <mc:Choice Requires="p14">
      <p:transition spd="slow" p14:dur="2000" advTm="6142"/>
    </mc:Choice>
    <mc:Fallback xmlns="">
      <p:transition spd="slow" advTm="614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2FE5FE5-77E9-4ADF-8EAB-4B2EEE651665}"/>
              </a:ext>
            </a:extLst>
          </p:cNvPr>
          <p:cNvSpPr>
            <a:spLocks noGrp="1"/>
          </p:cNvSpPr>
          <p:nvPr>
            <p:ph type="body" sz="quarter" idx="10"/>
          </p:nvPr>
        </p:nvSpPr>
        <p:spPr/>
        <p:txBody>
          <a:bodyPr/>
          <a:lstStyle/>
          <a:p>
            <a:r>
              <a:rPr lang="en-US" altLang="zh-CN" dirty="0"/>
              <a:t>02</a:t>
            </a:r>
            <a:endParaRPr lang="zh-CN" altLang="en-US" dirty="0"/>
          </a:p>
        </p:txBody>
      </p:sp>
      <p:sp>
        <p:nvSpPr>
          <p:cNvPr id="3" name="文本占位符 2">
            <a:extLst>
              <a:ext uri="{FF2B5EF4-FFF2-40B4-BE49-F238E27FC236}">
                <a16:creationId xmlns:a16="http://schemas.microsoft.com/office/drawing/2014/main" id="{0DF60277-82B3-4E7A-AC57-E91C273DECB9}"/>
              </a:ext>
            </a:extLst>
          </p:cNvPr>
          <p:cNvSpPr>
            <a:spLocks noGrp="1"/>
          </p:cNvSpPr>
          <p:nvPr>
            <p:ph type="body" sz="quarter" idx="12"/>
          </p:nvPr>
        </p:nvSpPr>
        <p:spPr>
          <a:xfrm>
            <a:off x="1437592" y="348250"/>
            <a:ext cx="4874432" cy="496824"/>
          </a:xfrm>
        </p:spPr>
        <p:txBody>
          <a:bodyPr/>
          <a:lstStyle/>
          <a:p>
            <a:r>
              <a:rPr lang="zh-CN" altLang="en-US" dirty="0"/>
              <a:t>成品展示</a:t>
            </a:r>
          </a:p>
        </p:txBody>
      </p:sp>
      <p:pic>
        <p:nvPicPr>
          <p:cNvPr id="17" name="图片 16">
            <a:extLst>
              <a:ext uri="{FF2B5EF4-FFF2-40B4-BE49-F238E27FC236}">
                <a16:creationId xmlns:a16="http://schemas.microsoft.com/office/drawing/2014/main" id="{2619A62A-FC89-4921-AE00-C065E938BA90}"/>
              </a:ext>
            </a:extLst>
          </p:cNvPr>
          <p:cNvPicPr>
            <a:picLocks noChangeAspect="1"/>
          </p:cNvPicPr>
          <p:nvPr/>
        </p:nvPicPr>
        <p:blipFill>
          <a:blip r:embed="rId2"/>
          <a:stretch>
            <a:fillRect/>
          </a:stretch>
        </p:blipFill>
        <p:spPr>
          <a:xfrm>
            <a:off x="695325" y="1347200"/>
            <a:ext cx="10801350" cy="5162550"/>
          </a:xfrm>
          <a:prstGeom prst="rect">
            <a:avLst/>
          </a:prstGeom>
        </p:spPr>
      </p:pic>
      <p:sp>
        <p:nvSpPr>
          <p:cNvPr id="16" name="文本框 15">
            <a:extLst>
              <a:ext uri="{FF2B5EF4-FFF2-40B4-BE49-F238E27FC236}">
                <a16:creationId xmlns:a16="http://schemas.microsoft.com/office/drawing/2014/main" id="{42E75207-3CF6-4BD7-AED3-8AC8BD283CA2}"/>
              </a:ext>
            </a:extLst>
          </p:cNvPr>
          <p:cNvSpPr txBox="1"/>
          <p:nvPr/>
        </p:nvSpPr>
        <p:spPr>
          <a:xfrm>
            <a:off x="3873816" y="5986530"/>
            <a:ext cx="4874432" cy="523220"/>
          </a:xfrm>
          <a:prstGeom prst="rect">
            <a:avLst/>
          </a:prstGeom>
          <a:noFill/>
        </p:spPr>
        <p:txBody>
          <a:bodyPr wrap="square" rtlCol="0">
            <a:spAutoFit/>
          </a:bodyPr>
          <a:lstStyle/>
          <a:p>
            <a:r>
              <a:rPr lang="en-US" altLang="zh-CN" sz="2800" dirty="0">
                <a:latin typeface="+mj-lt"/>
                <a:hlinkClick r:id="rId3"/>
              </a:rPr>
              <a:t>1950-2014</a:t>
            </a:r>
            <a:r>
              <a:rPr lang="zh-CN" altLang="en-US" sz="2800" dirty="0">
                <a:latin typeface="+mj-lt"/>
                <a:hlinkClick r:id="rId3"/>
              </a:rPr>
              <a:t>世界杯大数据分析</a:t>
            </a:r>
            <a:endParaRPr lang="zh-CN" altLang="en-US" sz="2800" dirty="0">
              <a:latin typeface="+mj-lt"/>
            </a:endParaRPr>
          </a:p>
        </p:txBody>
      </p:sp>
    </p:spTree>
    <p:extLst>
      <p:ext uri="{BB962C8B-B14F-4D97-AF65-F5344CB8AC3E}">
        <p14:creationId xmlns:p14="http://schemas.microsoft.com/office/powerpoint/2010/main" val="3434855439"/>
      </p:ext>
    </p:extLst>
  </p:cSld>
  <p:clrMapOvr>
    <a:masterClrMapping/>
  </p:clrMapOvr>
  <mc:AlternateContent xmlns:mc="http://schemas.openxmlformats.org/markup-compatibility/2006" xmlns:p14="http://schemas.microsoft.com/office/powerpoint/2010/main">
    <mc:Choice Requires="p14">
      <p:transition spd="slow" p14:dur="2000" advTm="12631"/>
    </mc:Choice>
    <mc:Fallback xmlns="">
      <p:transition spd="slow" advTm="1263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03</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THREE</a:t>
            </a:r>
            <a:endParaRPr lang="zh-CN" altLang="en-US" dirty="0"/>
          </a:p>
        </p:txBody>
      </p:sp>
      <p:sp>
        <p:nvSpPr>
          <p:cNvPr id="4" name="文本占位符 3"/>
          <p:cNvSpPr>
            <a:spLocks noGrp="1"/>
          </p:cNvSpPr>
          <p:nvPr>
            <p:ph type="body" sz="quarter" idx="12"/>
          </p:nvPr>
        </p:nvSpPr>
        <p:spPr>
          <a:xfrm>
            <a:off x="3215680" y="4365104"/>
            <a:ext cx="5616624" cy="496824"/>
          </a:xfrm>
        </p:spPr>
        <p:txBody>
          <a:bodyPr/>
          <a:lstStyle/>
          <a:p>
            <a:r>
              <a:rPr lang="zh-CN" altLang="en-US" dirty="0"/>
              <a:t>工作总结</a:t>
            </a:r>
            <a:endParaRPr lang="zh-CN" altLang="zh-CN" dirty="0"/>
          </a:p>
        </p:txBody>
      </p:sp>
    </p:spTree>
    <p:extLst>
      <p:ext uri="{BB962C8B-B14F-4D97-AF65-F5344CB8AC3E}">
        <p14:creationId xmlns:p14="http://schemas.microsoft.com/office/powerpoint/2010/main" val="695332533"/>
      </p:ext>
    </p:extLst>
  </p:cSld>
  <p:clrMapOvr>
    <a:masterClrMapping/>
  </p:clrMapOvr>
  <mc:AlternateContent xmlns:mc="http://schemas.openxmlformats.org/markup-compatibility/2006" xmlns:p14="http://schemas.microsoft.com/office/powerpoint/2010/main">
    <mc:Choice Requires="p14">
      <p:transition spd="slow" p14:dur="2000" advTm="5775"/>
    </mc:Choice>
    <mc:Fallback xmlns="">
      <p:transition spd="slow" advTm="577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59944" y="278936"/>
            <a:ext cx="864096" cy="1008063"/>
          </a:xfrm>
        </p:spPr>
        <p:txBody>
          <a:bodyPr/>
          <a:lstStyle/>
          <a:p>
            <a:r>
              <a:rPr lang="en-US" altLang="zh-CN" dirty="0"/>
              <a:t>03</a:t>
            </a:r>
            <a:endParaRPr lang="zh-CN" altLang="en-US" dirty="0"/>
          </a:p>
        </p:txBody>
      </p:sp>
      <p:sp>
        <p:nvSpPr>
          <p:cNvPr id="3" name="文本占位符 2"/>
          <p:cNvSpPr>
            <a:spLocks noGrp="1"/>
          </p:cNvSpPr>
          <p:nvPr>
            <p:ph type="body" sz="quarter" idx="12"/>
          </p:nvPr>
        </p:nvSpPr>
        <p:spPr/>
        <p:txBody>
          <a:bodyPr/>
          <a:lstStyle/>
          <a:p>
            <a:r>
              <a:rPr lang="zh-CN" altLang="en-US" dirty="0"/>
              <a:t>工作总结</a:t>
            </a:r>
          </a:p>
        </p:txBody>
      </p:sp>
      <p:sp>
        <p:nvSpPr>
          <p:cNvPr id="25" name="MH_SubTitle_1"/>
          <p:cNvSpPr/>
          <p:nvPr>
            <p:custDataLst>
              <p:tags r:id="rId1"/>
            </p:custDataLst>
          </p:nvPr>
        </p:nvSpPr>
        <p:spPr>
          <a:xfrm>
            <a:off x="1127969" y="1556792"/>
            <a:ext cx="828279" cy="998963"/>
          </a:xfrm>
          <a:custGeom>
            <a:avLst/>
            <a:gdLst>
              <a:gd name="connsiteX0" fmla="*/ 496843 w 993687"/>
              <a:gd name="connsiteY0" fmla="*/ 100503 h 1199267"/>
              <a:gd name="connsiteX1" fmla="*/ 100503 w 993687"/>
              <a:gd name="connsiteY1" fmla="*/ 496844 h 1199267"/>
              <a:gd name="connsiteX2" fmla="*/ 496843 w 993687"/>
              <a:gd name="connsiteY2" fmla="*/ 893185 h 1199267"/>
              <a:gd name="connsiteX3" fmla="*/ 893185 w 993687"/>
              <a:gd name="connsiteY3" fmla="*/ 496845 h 1199267"/>
              <a:gd name="connsiteX4" fmla="*/ 496843 w 993687"/>
              <a:gd name="connsiteY4" fmla="*/ 100503 h 1199267"/>
              <a:gd name="connsiteX5" fmla="*/ 509266 w 993687"/>
              <a:gd name="connsiteY5" fmla="*/ 156 h 1199267"/>
              <a:gd name="connsiteX6" fmla="*/ 856839 w 993687"/>
              <a:gd name="connsiteY6" fmla="*/ 154416 h 1199267"/>
              <a:gd name="connsiteX7" fmla="*/ 856838 w 993687"/>
              <a:gd name="connsiteY7" fmla="*/ 154417 h 1199267"/>
              <a:gd name="connsiteX8" fmla="*/ 839271 w 993687"/>
              <a:gd name="connsiteY8" fmla="*/ 856840 h 1199267"/>
              <a:gd name="connsiteX9" fmla="*/ 479277 w 993687"/>
              <a:gd name="connsiteY9" fmla="*/ 1199267 h 1199267"/>
              <a:gd name="connsiteX10" fmla="*/ 136849 w 993687"/>
              <a:gd name="connsiteY10" fmla="*/ 839272 h 1199267"/>
              <a:gd name="connsiteX11" fmla="*/ 154416 w 993687"/>
              <a:gd name="connsiteY11" fmla="*/ 136849 h 1199267"/>
              <a:gd name="connsiteX12" fmla="*/ 509266 w 993687"/>
              <a:gd name="connsiteY12" fmla="*/ 156 h 1199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3687" h="1199267">
                <a:moveTo>
                  <a:pt x="496843" y="100503"/>
                </a:moveTo>
                <a:cubicBezTo>
                  <a:pt x="277951" y="100504"/>
                  <a:pt x="100502" y="277952"/>
                  <a:pt x="100503" y="496844"/>
                </a:cubicBezTo>
                <a:cubicBezTo>
                  <a:pt x="100502" y="715738"/>
                  <a:pt x="277950" y="893186"/>
                  <a:pt x="496843" y="893185"/>
                </a:cubicBezTo>
                <a:cubicBezTo>
                  <a:pt x="715737" y="893185"/>
                  <a:pt x="893185" y="715737"/>
                  <a:pt x="893185" y="496845"/>
                </a:cubicBezTo>
                <a:cubicBezTo>
                  <a:pt x="893185" y="277951"/>
                  <a:pt x="715737" y="100503"/>
                  <a:pt x="496843" y="100503"/>
                </a:cubicBezTo>
                <a:close/>
                <a:moveTo>
                  <a:pt x="509266" y="156"/>
                </a:moveTo>
                <a:cubicBezTo>
                  <a:pt x="636380" y="3335"/>
                  <a:pt x="762280" y="55006"/>
                  <a:pt x="856839" y="154416"/>
                </a:cubicBezTo>
                <a:lnTo>
                  <a:pt x="856838" y="154417"/>
                </a:lnTo>
                <a:cubicBezTo>
                  <a:pt x="1045956" y="353237"/>
                  <a:pt x="1038091" y="667722"/>
                  <a:pt x="839271" y="856840"/>
                </a:cubicBezTo>
                <a:lnTo>
                  <a:pt x="479277" y="1199267"/>
                </a:lnTo>
                <a:lnTo>
                  <a:pt x="136849" y="839272"/>
                </a:lnTo>
                <a:cubicBezTo>
                  <a:pt x="-52268" y="640452"/>
                  <a:pt x="-44403" y="325967"/>
                  <a:pt x="154416" y="136849"/>
                </a:cubicBezTo>
                <a:cubicBezTo>
                  <a:pt x="253826" y="42291"/>
                  <a:pt x="382152" y="-3023"/>
                  <a:pt x="509266" y="15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180000" anchor="ctr">
            <a:normAutofit/>
          </a:bodyPr>
          <a:lstStyle/>
          <a:p>
            <a:pPr algn="ctr">
              <a:lnSpc>
                <a:spcPct val="110000"/>
              </a:lnSpc>
              <a:defRPr/>
            </a:pPr>
            <a:r>
              <a:rPr lang="en-US" altLang="zh-CN" sz="3200" dirty="0">
                <a:solidFill>
                  <a:schemeClr val="tx1"/>
                </a:solidFill>
              </a:rPr>
              <a:t>01</a:t>
            </a:r>
            <a:endParaRPr lang="zh-CN" altLang="en-US" sz="3200" dirty="0">
              <a:solidFill>
                <a:schemeClr val="tx1"/>
              </a:solidFill>
            </a:endParaRPr>
          </a:p>
        </p:txBody>
      </p:sp>
      <p:sp>
        <p:nvSpPr>
          <p:cNvPr id="38" name="文本框 37"/>
          <p:cNvSpPr txBox="1"/>
          <p:nvPr/>
        </p:nvSpPr>
        <p:spPr>
          <a:xfrm>
            <a:off x="1967360" y="1484784"/>
            <a:ext cx="2358652"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好的方面</a:t>
            </a:r>
          </a:p>
        </p:txBody>
      </p:sp>
      <p:sp>
        <p:nvSpPr>
          <p:cNvPr id="39" name="矩形 38"/>
          <p:cNvSpPr/>
          <p:nvPr/>
        </p:nvSpPr>
        <p:spPr>
          <a:xfrm>
            <a:off x="1936652" y="1996532"/>
            <a:ext cx="9127380" cy="830997"/>
          </a:xfrm>
          <a:prstGeom prst="rect">
            <a:avLst/>
          </a:prstGeom>
        </p:spPr>
        <p:txBody>
          <a:bodyPr wrap="square">
            <a:spAutoFit/>
          </a:bodyPr>
          <a:lstStyle/>
          <a:p>
            <a:pPr marL="342900" indent="-342900">
              <a:buFont typeface="Arial" panose="020B0604020202020204" pitchFamily="34" charset="0"/>
              <a:buChar char="•"/>
            </a:pPr>
            <a:r>
              <a:rPr lang="zh-CN" altLang="en-US" sz="2400" dirty="0">
                <a:latin typeface="+mj-ea"/>
                <a:ea typeface="+mj-ea"/>
              </a:rPr>
              <a:t>小组氛围良好，互帮互助</a:t>
            </a:r>
            <a:endParaRPr lang="en-US" altLang="zh-CN" sz="2400" dirty="0">
              <a:latin typeface="+mj-ea"/>
              <a:ea typeface="+mj-ea"/>
            </a:endParaRPr>
          </a:p>
          <a:p>
            <a:pPr marL="342900" indent="-342900">
              <a:buFont typeface="Arial" panose="020B0604020202020204" pitchFamily="34" charset="0"/>
              <a:buChar char="•"/>
            </a:pPr>
            <a:r>
              <a:rPr lang="zh-CN" altLang="en-US" sz="2400" dirty="0">
                <a:latin typeface="+mj-ea"/>
                <a:ea typeface="+mj-ea"/>
              </a:rPr>
              <a:t>成员工作效率高</a:t>
            </a:r>
            <a:endParaRPr lang="en-US" altLang="zh-CN" sz="2400" dirty="0">
              <a:latin typeface="+mj-ea"/>
              <a:ea typeface="+mj-ea"/>
            </a:endParaRPr>
          </a:p>
        </p:txBody>
      </p:sp>
      <p:cxnSp>
        <p:nvCxnSpPr>
          <p:cNvPr id="6" name="直接连接符 5"/>
          <p:cNvCxnSpPr/>
          <p:nvPr/>
        </p:nvCxnSpPr>
        <p:spPr>
          <a:xfrm>
            <a:off x="2063552" y="1996532"/>
            <a:ext cx="216024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MH_SubTitle_1">
            <a:extLst>
              <a:ext uri="{FF2B5EF4-FFF2-40B4-BE49-F238E27FC236}">
                <a16:creationId xmlns:a16="http://schemas.microsoft.com/office/drawing/2014/main" id="{994711F3-A450-4E81-AAC1-30F73C69A9A5}"/>
              </a:ext>
            </a:extLst>
          </p:cNvPr>
          <p:cNvSpPr/>
          <p:nvPr>
            <p:custDataLst>
              <p:tags r:id="rId2"/>
            </p:custDataLst>
          </p:nvPr>
        </p:nvSpPr>
        <p:spPr>
          <a:xfrm>
            <a:off x="1114265" y="3591510"/>
            <a:ext cx="828279" cy="998963"/>
          </a:xfrm>
          <a:custGeom>
            <a:avLst/>
            <a:gdLst>
              <a:gd name="connsiteX0" fmla="*/ 496843 w 993687"/>
              <a:gd name="connsiteY0" fmla="*/ 100503 h 1199267"/>
              <a:gd name="connsiteX1" fmla="*/ 100503 w 993687"/>
              <a:gd name="connsiteY1" fmla="*/ 496844 h 1199267"/>
              <a:gd name="connsiteX2" fmla="*/ 496843 w 993687"/>
              <a:gd name="connsiteY2" fmla="*/ 893185 h 1199267"/>
              <a:gd name="connsiteX3" fmla="*/ 893185 w 993687"/>
              <a:gd name="connsiteY3" fmla="*/ 496845 h 1199267"/>
              <a:gd name="connsiteX4" fmla="*/ 496843 w 993687"/>
              <a:gd name="connsiteY4" fmla="*/ 100503 h 1199267"/>
              <a:gd name="connsiteX5" fmla="*/ 509266 w 993687"/>
              <a:gd name="connsiteY5" fmla="*/ 156 h 1199267"/>
              <a:gd name="connsiteX6" fmla="*/ 856839 w 993687"/>
              <a:gd name="connsiteY6" fmla="*/ 154416 h 1199267"/>
              <a:gd name="connsiteX7" fmla="*/ 856838 w 993687"/>
              <a:gd name="connsiteY7" fmla="*/ 154417 h 1199267"/>
              <a:gd name="connsiteX8" fmla="*/ 839271 w 993687"/>
              <a:gd name="connsiteY8" fmla="*/ 856840 h 1199267"/>
              <a:gd name="connsiteX9" fmla="*/ 479277 w 993687"/>
              <a:gd name="connsiteY9" fmla="*/ 1199267 h 1199267"/>
              <a:gd name="connsiteX10" fmla="*/ 136849 w 993687"/>
              <a:gd name="connsiteY10" fmla="*/ 839272 h 1199267"/>
              <a:gd name="connsiteX11" fmla="*/ 154416 w 993687"/>
              <a:gd name="connsiteY11" fmla="*/ 136849 h 1199267"/>
              <a:gd name="connsiteX12" fmla="*/ 509266 w 993687"/>
              <a:gd name="connsiteY12" fmla="*/ 156 h 1199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3687" h="1199267">
                <a:moveTo>
                  <a:pt x="496843" y="100503"/>
                </a:moveTo>
                <a:cubicBezTo>
                  <a:pt x="277951" y="100504"/>
                  <a:pt x="100502" y="277952"/>
                  <a:pt x="100503" y="496844"/>
                </a:cubicBezTo>
                <a:cubicBezTo>
                  <a:pt x="100502" y="715738"/>
                  <a:pt x="277950" y="893186"/>
                  <a:pt x="496843" y="893185"/>
                </a:cubicBezTo>
                <a:cubicBezTo>
                  <a:pt x="715737" y="893185"/>
                  <a:pt x="893185" y="715737"/>
                  <a:pt x="893185" y="496845"/>
                </a:cubicBezTo>
                <a:cubicBezTo>
                  <a:pt x="893185" y="277951"/>
                  <a:pt x="715737" y="100503"/>
                  <a:pt x="496843" y="100503"/>
                </a:cubicBezTo>
                <a:close/>
                <a:moveTo>
                  <a:pt x="509266" y="156"/>
                </a:moveTo>
                <a:cubicBezTo>
                  <a:pt x="636380" y="3335"/>
                  <a:pt x="762280" y="55006"/>
                  <a:pt x="856839" y="154416"/>
                </a:cubicBezTo>
                <a:lnTo>
                  <a:pt x="856838" y="154417"/>
                </a:lnTo>
                <a:cubicBezTo>
                  <a:pt x="1045956" y="353237"/>
                  <a:pt x="1038091" y="667722"/>
                  <a:pt x="839271" y="856840"/>
                </a:cubicBezTo>
                <a:lnTo>
                  <a:pt x="479277" y="1199267"/>
                </a:lnTo>
                <a:lnTo>
                  <a:pt x="136849" y="839272"/>
                </a:lnTo>
                <a:cubicBezTo>
                  <a:pt x="-52268" y="640452"/>
                  <a:pt x="-44403" y="325967"/>
                  <a:pt x="154416" y="136849"/>
                </a:cubicBezTo>
                <a:cubicBezTo>
                  <a:pt x="253826" y="42291"/>
                  <a:pt x="382152" y="-3023"/>
                  <a:pt x="509266" y="15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180000" anchor="ctr">
            <a:normAutofit/>
          </a:bodyPr>
          <a:lstStyle/>
          <a:p>
            <a:pPr algn="ctr">
              <a:lnSpc>
                <a:spcPct val="110000"/>
              </a:lnSpc>
              <a:defRPr/>
            </a:pPr>
            <a:r>
              <a:rPr lang="en-US" altLang="zh-CN" sz="3200" dirty="0">
                <a:solidFill>
                  <a:schemeClr val="tx1"/>
                </a:solidFill>
              </a:rPr>
              <a:t>02</a:t>
            </a:r>
            <a:endParaRPr lang="zh-CN" altLang="en-US" sz="3200" dirty="0">
              <a:solidFill>
                <a:schemeClr val="tx1"/>
              </a:solidFill>
            </a:endParaRPr>
          </a:p>
        </p:txBody>
      </p:sp>
      <p:sp>
        <p:nvSpPr>
          <p:cNvPr id="9" name="文本框 8">
            <a:extLst>
              <a:ext uri="{FF2B5EF4-FFF2-40B4-BE49-F238E27FC236}">
                <a16:creationId xmlns:a16="http://schemas.microsoft.com/office/drawing/2014/main" id="{3DD2ADA3-20EB-4A17-85C3-79C4FCC3CD7A}"/>
              </a:ext>
            </a:extLst>
          </p:cNvPr>
          <p:cNvSpPr txBox="1"/>
          <p:nvPr/>
        </p:nvSpPr>
        <p:spPr>
          <a:xfrm>
            <a:off x="1953656" y="3519502"/>
            <a:ext cx="2358652"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可改进的方面</a:t>
            </a:r>
          </a:p>
        </p:txBody>
      </p:sp>
      <p:sp>
        <p:nvSpPr>
          <p:cNvPr id="10" name="矩形 9">
            <a:extLst>
              <a:ext uri="{FF2B5EF4-FFF2-40B4-BE49-F238E27FC236}">
                <a16:creationId xmlns:a16="http://schemas.microsoft.com/office/drawing/2014/main" id="{A11BA108-A552-44AD-9048-EFA656E0D78C}"/>
              </a:ext>
            </a:extLst>
          </p:cNvPr>
          <p:cNvSpPr/>
          <p:nvPr/>
        </p:nvSpPr>
        <p:spPr>
          <a:xfrm>
            <a:off x="1922948" y="4031250"/>
            <a:ext cx="9127380" cy="1569660"/>
          </a:xfrm>
          <a:prstGeom prst="rect">
            <a:avLst/>
          </a:prstGeom>
        </p:spPr>
        <p:txBody>
          <a:bodyPr wrap="square">
            <a:spAutoFit/>
          </a:bodyPr>
          <a:lstStyle/>
          <a:p>
            <a:pPr marL="342900" indent="-342900">
              <a:buFont typeface="Arial" panose="020B0604020202020204" pitchFamily="34" charset="0"/>
              <a:buChar char="•"/>
            </a:pPr>
            <a:r>
              <a:rPr lang="zh-CN" altLang="en-US" sz="2400" dirty="0">
                <a:latin typeface="+mj-ea"/>
                <a:ea typeface="+mj-ea"/>
              </a:rPr>
              <a:t>技术能力有待提高</a:t>
            </a:r>
            <a:endParaRPr lang="en-US" altLang="zh-CN" sz="2400" dirty="0">
              <a:latin typeface="+mj-ea"/>
              <a:ea typeface="+mj-ea"/>
            </a:endParaRPr>
          </a:p>
          <a:p>
            <a:pPr marL="342900" indent="-342900">
              <a:buFont typeface="Arial" panose="020B0604020202020204" pitchFamily="34" charset="0"/>
              <a:buChar char="•"/>
            </a:pPr>
            <a:r>
              <a:rPr lang="zh-CN" altLang="en-US" sz="2400" dirty="0">
                <a:latin typeface="+mj-ea"/>
                <a:ea typeface="+mj-ea"/>
              </a:rPr>
              <a:t>项目设计过程中思维僵化</a:t>
            </a:r>
            <a:endParaRPr lang="en-US" altLang="zh-CN" sz="2400" dirty="0">
              <a:latin typeface="+mj-ea"/>
              <a:ea typeface="+mj-ea"/>
            </a:endParaRPr>
          </a:p>
          <a:p>
            <a:pPr marL="342900" indent="-342900">
              <a:buFont typeface="Arial" panose="020B0604020202020204" pitchFamily="34" charset="0"/>
              <a:buChar char="•"/>
            </a:pPr>
            <a:r>
              <a:rPr lang="zh-CN" altLang="en-US" sz="2400" dirty="0">
                <a:latin typeface="+mj-ea"/>
                <a:ea typeface="+mj-ea"/>
              </a:rPr>
              <a:t>数据量不足</a:t>
            </a:r>
            <a:endParaRPr lang="en-US" altLang="zh-CN" sz="2400" dirty="0">
              <a:latin typeface="+mj-ea"/>
              <a:ea typeface="+mj-ea"/>
            </a:endParaRPr>
          </a:p>
          <a:p>
            <a:pPr marL="342900" indent="-342900">
              <a:buFont typeface="Arial" panose="020B0604020202020204" pitchFamily="34" charset="0"/>
              <a:buChar char="•"/>
            </a:pPr>
            <a:r>
              <a:rPr lang="zh-CN" altLang="en-US" sz="2400" dirty="0">
                <a:latin typeface="+mj-ea"/>
                <a:ea typeface="+mj-ea"/>
              </a:rPr>
              <a:t>审美能力有待提高</a:t>
            </a:r>
            <a:endParaRPr lang="en-US" altLang="zh-CN" sz="2400" dirty="0">
              <a:latin typeface="+mj-ea"/>
              <a:ea typeface="+mj-ea"/>
            </a:endParaRPr>
          </a:p>
        </p:txBody>
      </p:sp>
      <p:cxnSp>
        <p:nvCxnSpPr>
          <p:cNvPr id="11" name="直接连接符 10">
            <a:extLst>
              <a:ext uri="{FF2B5EF4-FFF2-40B4-BE49-F238E27FC236}">
                <a16:creationId xmlns:a16="http://schemas.microsoft.com/office/drawing/2014/main" id="{72989EB4-7E94-48E4-BD82-E6D808C64809}"/>
              </a:ext>
            </a:extLst>
          </p:cNvPr>
          <p:cNvCxnSpPr/>
          <p:nvPr/>
        </p:nvCxnSpPr>
        <p:spPr>
          <a:xfrm>
            <a:off x="2049848" y="4031250"/>
            <a:ext cx="21602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478808"/>
      </p:ext>
    </p:extLst>
  </p:cSld>
  <p:clrMapOvr>
    <a:masterClrMapping/>
  </p:clrMapOvr>
  <mc:AlternateContent xmlns:mc="http://schemas.openxmlformats.org/markup-compatibility/2006" xmlns:p14="http://schemas.microsoft.com/office/powerpoint/2010/main">
    <mc:Choice Requires="p14">
      <p:transition spd="slow" p14:dur="2000" advTm="116992"/>
    </mc:Choice>
    <mc:Fallback xmlns="">
      <p:transition spd="slow" advTm="11699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a:spLocks noChangeArrowheads="1"/>
          </p:cNvSpPr>
          <p:nvPr>
            <p:custDataLst>
              <p:tags r:id="rId1"/>
            </p:custDataLst>
          </p:nvPr>
        </p:nvSpPr>
        <p:spPr bwMode="auto">
          <a:xfrm>
            <a:off x="4152900" y="1930400"/>
            <a:ext cx="3848100" cy="13985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sz="8000" dirty="0">
                <a:solidFill>
                  <a:srgbClr val="FFFFFF"/>
                </a:solidFill>
              </a:rPr>
              <a:t>THANKS</a:t>
            </a:r>
            <a:endParaRPr lang="zh-CN" altLang="en-US" sz="8000" dirty="0">
              <a:solidFill>
                <a:srgbClr val="FFFFFF"/>
              </a:solidFill>
            </a:endParaRPr>
          </a:p>
        </p:txBody>
      </p:sp>
      <p:cxnSp>
        <p:nvCxnSpPr>
          <p:cNvPr id="3" name="直接连接符 6"/>
          <p:cNvCxnSpPr>
            <a:cxnSpLocks noChangeShapeType="1"/>
          </p:cNvCxnSpPr>
          <p:nvPr>
            <p:custDataLst>
              <p:tags r:id="rId2"/>
            </p:custDataLst>
          </p:nvPr>
        </p:nvCxnSpPr>
        <p:spPr bwMode="auto">
          <a:xfrm>
            <a:off x="4152900" y="3352800"/>
            <a:ext cx="3848100" cy="0"/>
          </a:xfrm>
          <a:prstGeom prst="line">
            <a:avLst/>
          </a:prstGeom>
          <a:noFill/>
          <a:ln w="12700">
            <a:solidFill>
              <a:schemeClr val="accent1">
                <a:lumMod val="60000"/>
                <a:lumOff val="40000"/>
              </a:schemeClr>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34310251"/>
      </p:ext>
    </p:extLst>
  </p:cSld>
  <p:clrMapOvr>
    <a:masterClrMapping/>
  </p:clrMapOvr>
  <mc:AlternateContent xmlns:mc="http://schemas.openxmlformats.org/markup-compatibility/2006" xmlns:p14="http://schemas.microsoft.com/office/powerpoint/2010/main">
    <mc:Choice Requires="p14">
      <p:transition spd="slow" p14:dur="2000" advTm="1592"/>
    </mc:Choice>
    <mc:Fallback xmlns="">
      <p:transition spd="slow" advTm="159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endParaRPr lang="zh-CN" altLang="en-US" dirty="0"/>
          </a:p>
        </p:txBody>
      </p:sp>
      <p:sp>
        <p:nvSpPr>
          <p:cNvPr id="3" name="文本占位符 2"/>
          <p:cNvSpPr>
            <a:spLocks noGrp="1"/>
          </p:cNvSpPr>
          <p:nvPr>
            <p:ph type="body" sz="quarter" idx="11"/>
          </p:nvPr>
        </p:nvSpPr>
        <p:spPr/>
        <p:txBody>
          <a:bodyPr/>
          <a:lstStyle/>
          <a:p>
            <a:r>
              <a:rPr lang="en-US" altLang="zh-CN" dirty="0"/>
              <a:t>PART  ONE</a:t>
            </a:r>
            <a:endParaRPr lang="zh-CN" altLang="en-US" dirty="0"/>
          </a:p>
        </p:txBody>
      </p:sp>
      <p:sp>
        <p:nvSpPr>
          <p:cNvPr id="4" name="文本占位符 3"/>
          <p:cNvSpPr>
            <a:spLocks noGrp="1"/>
          </p:cNvSpPr>
          <p:nvPr>
            <p:ph type="body" sz="quarter" idx="12"/>
          </p:nvPr>
        </p:nvSpPr>
        <p:spPr>
          <a:xfrm>
            <a:off x="3287688" y="4354375"/>
            <a:ext cx="5616624" cy="496824"/>
          </a:xfrm>
        </p:spPr>
        <p:txBody>
          <a:bodyPr/>
          <a:lstStyle/>
          <a:p>
            <a:r>
              <a:rPr lang="zh-CN" altLang="en-US" dirty="0"/>
              <a:t>项目介绍</a:t>
            </a:r>
          </a:p>
        </p:txBody>
      </p:sp>
    </p:spTree>
    <p:extLst>
      <p:ext uri="{BB962C8B-B14F-4D97-AF65-F5344CB8AC3E}">
        <p14:creationId xmlns:p14="http://schemas.microsoft.com/office/powerpoint/2010/main" val="107633850"/>
      </p:ext>
    </p:extLst>
  </p:cSld>
  <p:clrMapOvr>
    <a:masterClrMapping/>
  </p:clrMapOvr>
  <mc:AlternateContent xmlns:mc="http://schemas.openxmlformats.org/markup-compatibility/2006" xmlns:p14="http://schemas.microsoft.com/office/powerpoint/2010/main">
    <mc:Choice Requires="p14">
      <p:transition spd="slow" p14:dur="2000" advTm="935"/>
    </mc:Choice>
    <mc:Fallback xmlns="">
      <p:transition spd="slow" advTm="93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59944" y="278936"/>
            <a:ext cx="864096" cy="1008063"/>
          </a:xfrm>
        </p:spPr>
        <p:txBody>
          <a:bodyPr/>
          <a:lstStyle/>
          <a:p>
            <a:r>
              <a:rPr lang="en-US" altLang="zh-CN" dirty="0"/>
              <a:t>01</a:t>
            </a:r>
            <a:endParaRPr lang="zh-CN" altLang="en-US" dirty="0"/>
          </a:p>
        </p:txBody>
      </p:sp>
      <p:sp>
        <p:nvSpPr>
          <p:cNvPr id="3" name="文本占位符 2"/>
          <p:cNvSpPr>
            <a:spLocks noGrp="1"/>
          </p:cNvSpPr>
          <p:nvPr>
            <p:ph type="body" sz="quarter" idx="12"/>
          </p:nvPr>
        </p:nvSpPr>
        <p:spPr>
          <a:xfrm>
            <a:off x="1437592" y="348250"/>
            <a:ext cx="5378488" cy="496824"/>
          </a:xfrm>
        </p:spPr>
        <p:txBody>
          <a:bodyPr/>
          <a:lstStyle/>
          <a:p>
            <a:r>
              <a:rPr lang="zh-CN" altLang="en-US" dirty="0"/>
              <a:t>项目介绍</a:t>
            </a:r>
          </a:p>
        </p:txBody>
      </p:sp>
      <p:sp>
        <p:nvSpPr>
          <p:cNvPr id="5" name="文本框 4">
            <a:extLst>
              <a:ext uri="{FF2B5EF4-FFF2-40B4-BE49-F238E27FC236}">
                <a16:creationId xmlns:a16="http://schemas.microsoft.com/office/drawing/2014/main" id="{D45C78F5-F5F2-449A-B152-D369E47E716F}"/>
              </a:ext>
            </a:extLst>
          </p:cNvPr>
          <p:cNvSpPr txBox="1"/>
          <p:nvPr/>
        </p:nvSpPr>
        <p:spPr>
          <a:xfrm>
            <a:off x="459944" y="1191888"/>
            <a:ext cx="6912768" cy="5632311"/>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latin typeface="+mj-ea"/>
                <a:ea typeface="+mj-ea"/>
              </a:rPr>
              <a:t> 大数据分析与足球世界杯比赛，这两个风马牛不相及的东西如今联系在一起。你想赢菠菜吗？来点大数据分析！</a:t>
            </a:r>
            <a:endParaRPr lang="en-US" altLang="zh-CN" sz="2400" dirty="0">
              <a:latin typeface="+mj-ea"/>
              <a:ea typeface="+mj-ea"/>
            </a:endParaRPr>
          </a:p>
          <a:p>
            <a:pPr marL="285750" indent="-285750">
              <a:buFont typeface="Arial" panose="020B0604020202020204" pitchFamily="34" charset="0"/>
              <a:buChar char="•"/>
            </a:pPr>
            <a:endParaRPr lang="zh-CN" altLang="en-US" sz="2400" dirty="0">
              <a:latin typeface="+mj-ea"/>
              <a:ea typeface="+mj-ea"/>
            </a:endParaRPr>
          </a:p>
          <a:p>
            <a:pPr marL="285750" indent="-285750">
              <a:buFont typeface="Arial" panose="020B0604020202020204" pitchFamily="34" charset="0"/>
              <a:buChar char="•"/>
            </a:pPr>
            <a:r>
              <a:rPr lang="zh-CN" altLang="en-US" sz="2400" dirty="0">
                <a:latin typeface="+mj-ea"/>
                <a:ea typeface="+mj-ea"/>
              </a:rPr>
              <a:t>老球迷都记得</a:t>
            </a:r>
            <a:r>
              <a:rPr lang="en-US" altLang="zh-CN" sz="2400" dirty="0">
                <a:latin typeface="+mj-ea"/>
                <a:ea typeface="+mj-ea"/>
              </a:rPr>
              <a:t>2006</a:t>
            </a:r>
            <a:r>
              <a:rPr lang="zh-CN" altLang="en-US" sz="2400" dirty="0">
                <a:latin typeface="+mj-ea"/>
                <a:ea typeface="+mj-ea"/>
              </a:rPr>
              <a:t>年世界杯，德国点球淘汰阿根廷的经典战例。在那一场决战中，德国守门员莱曼扑出了阿根廷两个点球，他手边一张写满阿根廷队员点球习惯射门角度的神秘纸条发挥了关键作用。</a:t>
            </a:r>
            <a:endParaRPr lang="en-US" altLang="zh-CN" sz="2400" dirty="0">
              <a:latin typeface="+mj-ea"/>
              <a:ea typeface="+mj-ea"/>
            </a:endParaRPr>
          </a:p>
          <a:p>
            <a:endParaRPr lang="zh-CN" altLang="en-US" sz="2400" dirty="0">
              <a:latin typeface="+mj-ea"/>
              <a:ea typeface="+mj-ea"/>
            </a:endParaRPr>
          </a:p>
          <a:p>
            <a:pPr marL="285750" indent="-285750">
              <a:buFont typeface="Arial" panose="020B0604020202020204" pitchFamily="34" charset="0"/>
              <a:buChar char="•"/>
            </a:pPr>
            <a:r>
              <a:rPr lang="zh-CN" altLang="en-US" sz="2400" dirty="0">
                <a:latin typeface="+mj-ea"/>
                <a:ea typeface="+mj-ea"/>
              </a:rPr>
              <a:t>这是数据在世界杯中发挥作用的一个经典例子，但相对于那时简单的数据统计和分析，大数据正在悄然改变足球场备战策略，经验和本能依然重要，但数字和事实，以及针对每位球员的个性化解决方案让足球比赛更具科技感。</a:t>
            </a:r>
            <a:endParaRPr lang="en-US" altLang="zh-CN" sz="2400" dirty="0">
              <a:latin typeface="+mj-ea"/>
              <a:ea typeface="+mj-ea"/>
            </a:endParaRPr>
          </a:p>
        </p:txBody>
      </p:sp>
      <p:pic>
        <p:nvPicPr>
          <p:cNvPr id="7" name="图片 6">
            <a:extLst>
              <a:ext uri="{FF2B5EF4-FFF2-40B4-BE49-F238E27FC236}">
                <a16:creationId xmlns:a16="http://schemas.microsoft.com/office/drawing/2014/main" id="{F65F7327-C0B7-4453-AC23-315AC0D76652}"/>
              </a:ext>
            </a:extLst>
          </p:cNvPr>
          <p:cNvPicPr>
            <a:picLocks noChangeAspect="1"/>
          </p:cNvPicPr>
          <p:nvPr/>
        </p:nvPicPr>
        <p:blipFill>
          <a:blip r:embed="rId3"/>
          <a:stretch>
            <a:fillRect/>
          </a:stretch>
        </p:blipFill>
        <p:spPr>
          <a:xfrm>
            <a:off x="7680176" y="1700808"/>
            <a:ext cx="3838575" cy="4267200"/>
          </a:xfrm>
          <a:prstGeom prst="rect">
            <a:avLst/>
          </a:prstGeom>
        </p:spPr>
      </p:pic>
    </p:spTree>
    <p:extLst>
      <p:ext uri="{BB962C8B-B14F-4D97-AF65-F5344CB8AC3E}">
        <p14:creationId xmlns:p14="http://schemas.microsoft.com/office/powerpoint/2010/main" val="501700738"/>
      </p:ext>
    </p:extLst>
  </p:cSld>
  <p:clrMapOvr>
    <a:masterClrMapping/>
  </p:clrMapOvr>
  <mc:AlternateContent xmlns:mc="http://schemas.openxmlformats.org/markup-compatibility/2006" xmlns:p14="http://schemas.microsoft.com/office/powerpoint/2010/main">
    <mc:Choice Requires="p14">
      <p:transition spd="slow" p14:dur="2000" advTm="134480"/>
    </mc:Choice>
    <mc:Fallback xmlns="">
      <p:transition spd="slow" advTm="13448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59944" y="278936"/>
            <a:ext cx="864096" cy="1008063"/>
          </a:xfrm>
        </p:spPr>
        <p:txBody>
          <a:bodyPr/>
          <a:lstStyle/>
          <a:p>
            <a:r>
              <a:rPr lang="en-US" altLang="zh-CN" dirty="0"/>
              <a:t>01</a:t>
            </a:r>
            <a:endParaRPr lang="zh-CN" altLang="en-US" dirty="0"/>
          </a:p>
        </p:txBody>
      </p:sp>
      <p:sp>
        <p:nvSpPr>
          <p:cNvPr id="3" name="文本占位符 2"/>
          <p:cNvSpPr>
            <a:spLocks noGrp="1"/>
          </p:cNvSpPr>
          <p:nvPr>
            <p:ph type="body" sz="quarter" idx="12"/>
          </p:nvPr>
        </p:nvSpPr>
        <p:spPr>
          <a:xfrm>
            <a:off x="1437592" y="348250"/>
            <a:ext cx="5378488" cy="496824"/>
          </a:xfrm>
        </p:spPr>
        <p:txBody>
          <a:bodyPr/>
          <a:lstStyle/>
          <a:p>
            <a:r>
              <a:rPr lang="zh-CN" altLang="en-US" dirty="0"/>
              <a:t>项目介绍</a:t>
            </a:r>
          </a:p>
        </p:txBody>
      </p:sp>
      <p:pic>
        <p:nvPicPr>
          <p:cNvPr id="4" name="图片 3">
            <a:extLst>
              <a:ext uri="{FF2B5EF4-FFF2-40B4-BE49-F238E27FC236}">
                <a16:creationId xmlns:a16="http://schemas.microsoft.com/office/drawing/2014/main" id="{4FC881DB-6DB1-4286-A36C-8BB39E206FB6}"/>
              </a:ext>
            </a:extLst>
          </p:cNvPr>
          <p:cNvPicPr>
            <a:picLocks noChangeAspect="1"/>
          </p:cNvPicPr>
          <p:nvPr/>
        </p:nvPicPr>
        <p:blipFill>
          <a:blip r:embed="rId3"/>
          <a:stretch>
            <a:fillRect/>
          </a:stretch>
        </p:blipFill>
        <p:spPr>
          <a:xfrm>
            <a:off x="1415480" y="1312599"/>
            <a:ext cx="9361040" cy="5193455"/>
          </a:xfrm>
          <a:prstGeom prst="rect">
            <a:avLst/>
          </a:prstGeom>
        </p:spPr>
      </p:pic>
    </p:spTree>
    <p:extLst>
      <p:ext uri="{BB962C8B-B14F-4D97-AF65-F5344CB8AC3E}">
        <p14:creationId xmlns:p14="http://schemas.microsoft.com/office/powerpoint/2010/main" val="730530860"/>
      </p:ext>
    </p:extLst>
  </p:cSld>
  <p:clrMapOvr>
    <a:masterClrMapping/>
  </p:clrMapOvr>
  <mc:AlternateContent xmlns:mc="http://schemas.openxmlformats.org/markup-compatibility/2006" xmlns:p14="http://schemas.microsoft.com/office/powerpoint/2010/main">
    <mc:Choice Requires="p14">
      <p:transition spd="slow" p14:dur="2000" advTm="134480"/>
    </mc:Choice>
    <mc:Fallback xmlns="">
      <p:transition spd="slow" advTm="13448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59944" y="278936"/>
            <a:ext cx="864096" cy="1008063"/>
          </a:xfrm>
        </p:spPr>
        <p:txBody>
          <a:bodyPr/>
          <a:lstStyle/>
          <a:p>
            <a:r>
              <a:rPr lang="en-US" altLang="zh-CN" dirty="0"/>
              <a:t>01</a:t>
            </a:r>
            <a:endParaRPr lang="zh-CN" altLang="en-US" dirty="0"/>
          </a:p>
        </p:txBody>
      </p:sp>
      <p:sp>
        <p:nvSpPr>
          <p:cNvPr id="3" name="文本占位符 2"/>
          <p:cNvSpPr>
            <a:spLocks noGrp="1"/>
          </p:cNvSpPr>
          <p:nvPr>
            <p:ph type="body" sz="quarter" idx="12"/>
          </p:nvPr>
        </p:nvSpPr>
        <p:spPr>
          <a:xfrm>
            <a:off x="1437592" y="348250"/>
            <a:ext cx="5378488" cy="496824"/>
          </a:xfrm>
        </p:spPr>
        <p:txBody>
          <a:bodyPr/>
          <a:lstStyle/>
          <a:p>
            <a:r>
              <a:rPr lang="zh-CN" altLang="en-US" dirty="0"/>
              <a:t>项目介绍</a:t>
            </a:r>
          </a:p>
        </p:txBody>
      </p:sp>
      <p:pic>
        <p:nvPicPr>
          <p:cNvPr id="8" name="图片 7">
            <a:extLst>
              <a:ext uri="{FF2B5EF4-FFF2-40B4-BE49-F238E27FC236}">
                <a16:creationId xmlns:a16="http://schemas.microsoft.com/office/drawing/2014/main" id="{8980B15B-5B06-4CF0-B647-6C70B29E03D8}"/>
              </a:ext>
            </a:extLst>
          </p:cNvPr>
          <p:cNvPicPr>
            <a:picLocks noChangeAspect="1"/>
          </p:cNvPicPr>
          <p:nvPr/>
        </p:nvPicPr>
        <p:blipFill>
          <a:blip r:embed="rId3"/>
          <a:stretch>
            <a:fillRect/>
          </a:stretch>
        </p:blipFill>
        <p:spPr>
          <a:xfrm>
            <a:off x="2013661" y="875575"/>
            <a:ext cx="8164677" cy="5783852"/>
          </a:xfrm>
          <a:prstGeom prst="rect">
            <a:avLst/>
          </a:prstGeom>
        </p:spPr>
      </p:pic>
    </p:spTree>
    <p:extLst>
      <p:ext uri="{BB962C8B-B14F-4D97-AF65-F5344CB8AC3E}">
        <p14:creationId xmlns:p14="http://schemas.microsoft.com/office/powerpoint/2010/main" val="2728274274"/>
      </p:ext>
    </p:extLst>
  </p:cSld>
  <p:clrMapOvr>
    <a:masterClrMapping/>
  </p:clrMapOvr>
  <mc:AlternateContent xmlns:mc="http://schemas.openxmlformats.org/markup-compatibility/2006" xmlns:p14="http://schemas.microsoft.com/office/powerpoint/2010/main">
    <mc:Choice Requires="p14">
      <p:transition spd="slow" p14:dur="2000" advTm="134480"/>
    </mc:Choice>
    <mc:Fallback xmlns="">
      <p:transition spd="slow" advTm="13448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59944" y="278936"/>
            <a:ext cx="864096" cy="1008063"/>
          </a:xfrm>
        </p:spPr>
        <p:txBody>
          <a:bodyPr/>
          <a:lstStyle/>
          <a:p>
            <a:r>
              <a:rPr lang="en-US" altLang="zh-CN" dirty="0"/>
              <a:t>01</a:t>
            </a:r>
            <a:endParaRPr lang="zh-CN" altLang="en-US" dirty="0"/>
          </a:p>
        </p:txBody>
      </p:sp>
      <p:sp>
        <p:nvSpPr>
          <p:cNvPr id="3" name="文本占位符 2"/>
          <p:cNvSpPr>
            <a:spLocks noGrp="1"/>
          </p:cNvSpPr>
          <p:nvPr>
            <p:ph type="body" sz="quarter" idx="12"/>
          </p:nvPr>
        </p:nvSpPr>
        <p:spPr>
          <a:xfrm>
            <a:off x="1437592" y="348250"/>
            <a:ext cx="5378488" cy="496824"/>
          </a:xfrm>
        </p:spPr>
        <p:txBody>
          <a:bodyPr/>
          <a:lstStyle/>
          <a:p>
            <a:r>
              <a:rPr lang="zh-CN" altLang="en-US" dirty="0"/>
              <a:t>项目介绍</a:t>
            </a:r>
          </a:p>
        </p:txBody>
      </p:sp>
      <p:pic>
        <p:nvPicPr>
          <p:cNvPr id="9" name="图片 8">
            <a:extLst>
              <a:ext uri="{FF2B5EF4-FFF2-40B4-BE49-F238E27FC236}">
                <a16:creationId xmlns:a16="http://schemas.microsoft.com/office/drawing/2014/main" id="{C9081C92-E92C-42FA-9776-BCFD6CD81357}"/>
              </a:ext>
            </a:extLst>
          </p:cNvPr>
          <p:cNvPicPr>
            <a:picLocks noChangeAspect="1"/>
          </p:cNvPicPr>
          <p:nvPr/>
        </p:nvPicPr>
        <p:blipFill>
          <a:blip r:embed="rId3"/>
          <a:stretch>
            <a:fillRect/>
          </a:stretch>
        </p:blipFill>
        <p:spPr>
          <a:xfrm>
            <a:off x="1549780" y="1192683"/>
            <a:ext cx="9092440" cy="5640744"/>
          </a:xfrm>
          <a:prstGeom prst="rect">
            <a:avLst/>
          </a:prstGeom>
        </p:spPr>
      </p:pic>
    </p:spTree>
    <p:extLst>
      <p:ext uri="{BB962C8B-B14F-4D97-AF65-F5344CB8AC3E}">
        <p14:creationId xmlns:p14="http://schemas.microsoft.com/office/powerpoint/2010/main" val="1969384689"/>
      </p:ext>
    </p:extLst>
  </p:cSld>
  <p:clrMapOvr>
    <a:masterClrMapping/>
  </p:clrMapOvr>
  <mc:AlternateContent xmlns:mc="http://schemas.openxmlformats.org/markup-compatibility/2006" xmlns:p14="http://schemas.microsoft.com/office/powerpoint/2010/main">
    <mc:Choice Requires="p14">
      <p:transition spd="slow" p14:dur="2000" advTm="134480"/>
    </mc:Choice>
    <mc:Fallback xmlns="">
      <p:transition spd="slow" advTm="13448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02</a:t>
            </a:r>
            <a:endParaRPr lang="zh-CN" altLang="en-US" dirty="0"/>
          </a:p>
        </p:txBody>
      </p:sp>
      <p:sp>
        <p:nvSpPr>
          <p:cNvPr id="3" name="文本占位符 2"/>
          <p:cNvSpPr>
            <a:spLocks noGrp="1"/>
          </p:cNvSpPr>
          <p:nvPr>
            <p:ph type="body" sz="quarter" idx="11"/>
          </p:nvPr>
        </p:nvSpPr>
        <p:spPr/>
        <p:txBody>
          <a:bodyPr/>
          <a:lstStyle/>
          <a:p>
            <a:r>
              <a:rPr lang="en-US" altLang="zh-CN" dirty="0"/>
              <a:t>PART  TWO</a:t>
            </a:r>
            <a:endParaRPr lang="zh-CN" altLang="en-US" dirty="0"/>
          </a:p>
        </p:txBody>
      </p:sp>
      <p:sp>
        <p:nvSpPr>
          <p:cNvPr id="4" name="文本占位符 3"/>
          <p:cNvSpPr>
            <a:spLocks noGrp="1"/>
          </p:cNvSpPr>
          <p:nvPr>
            <p:ph type="body" sz="quarter" idx="12"/>
          </p:nvPr>
        </p:nvSpPr>
        <p:spPr>
          <a:xfrm>
            <a:off x="3359696" y="4365104"/>
            <a:ext cx="5472608" cy="496824"/>
          </a:xfrm>
        </p:spPr>
        <p:txBody>
          <a:bodyPr/>
          <a:lstStyle/>
          <a:p>
            <a:r>
              <a:rPr lang="zh-CN" altLang="en-US" dirty="0"/>
              <a:t>项目工作实施</a:t>
            </a:r>
          </a:p>
        </p:txBody>
      </p:sp>
    </p:spTree>
    <p:extLst>
      <p:ext uri="{BB962C8B-B14F-4D97-AF65-F5344CB8AC3E}">
        <p14:creationId xmlns:p14="http://schemas.microsoft.com/office/powerpoint/2010/main" val="4126853449"/>
      </p:ext>
    </p:extLst>
  </p:cSld>
  <p:clrMapOvr>
    <a:masterClrMapping/>
  </p:clrMapOvr>
  <mc:AlternateContent xmlns:mc="http://schemas.openxmlformats.org/markup-compatibility/2006" xmlns:p14="http://schemas.microsoft.com/office/powerpoint/2010/main">
    <mc:Choice Requires="p14">
      <p:transition spd="slow" p14:dur="2000" advTm="485"/>
    </mc:Choice>
    <mc:Fallback xmlns="">
      <p:transition spd="slow" advTm="48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02</a:t>
            </a:r>
            <a:endParaRPr lang="zh-CN" altLang="en-US" dirty="0"/>
          </a:p>
        </p:txBody>
      </p:sp>
      <p:sp>
        <p:nvSpPr>
          <p:cNvPr id="3" name="文本占位符 2"/>
          <p:cNvSpPr>
            <a:spLocks noGrp="1"/>
          </p:cNvSpPr>
          <p:nvPr>
            <p:ph type="body" sz="quarter" idx="12"/>
          </p:nvPr>
        </p:nvSpPr>
        <p:spPr>
          <a:xfrm>
            <a:off x="1437592" y="348250"/>
            <a:ext cx="4874432" cy="496824"/>
          </a:xfrm>
        </p:spPr>
        <p:txBody>
          <a:bodyPr/>
          <a:lstStyle/>
          <a:p>
            <a:r>
              <a:rPr lang="zh-CN" altLang="en-US" dirty="0"/>
              <a:t>项目实施步骤</a:t>
            </a:r>
          </a:p>
        </p:txBody>
      </p:sp>
      <p:grpSp>
        <p:nvGrpSpPr>
          <p:cNvPr id="6" name="组合 5"/>
          <p:cNvGrpSpPr/>
          <p:nvPr/>
        </p:nvGrpSpPr>
        <p:grpSpPr>
          <a:xfrm>
            <a:off x="2837905" y="1882709"/>
            <a:ext cx="6516190" cy="3586681"/>
            <a:chOff x="3324226" y="1981200"/>
            <a:chExt cx="5776913" cy="3179764"/>
          </a:xfrm>
        </p:grpSpPr>
        <p:sp>
          <p:nvSpPr>
            <p:cNvPr id="21" name="MH_Other_1"/>
            <p:cNvSpPr/>
            <p:nvPr>
              <p:custDataLst>
                <p:tags r:id="rId1"/>
              </p:custDataLst>
            </p:nvPr>
          </p:nvSpPr>
          <p:spPr>
            <a:xfrm>
              <a:off x="6515101" y="3395663"/>
              <a:ext cx="942975" cy="1765300"/>
            </a:xfrm>
            <a:custGeom>
              <a:avLst/>
              <a:gdLst>
                <a:gd name="connsiteX0" fmla="*/ 221247 w 863600"/>
                <a:gd name="connsiteY0" fmla="*/ 0 h 1615441"/>
                <a:gd name="connsiteX1" fmla="*/ 863600 w 863600"/>
                <a:gd name="connsiteY1" fmla="*/ 1 h 1615441"/>
                <a:gd name="connsiteX2" fmla="*/ 863600 w 863600"/>
                <a:gd name="connsiteY2" fmla="*/ 140965 h 1615441"/>
                <a:gd name="connsiteX3" fmla="*/ 221247 w 863600"/>
                <a:gd name="connsiteY3" fmla="*/ 140965 h 1615441"/>
                <a:gd name="connsiteX4" fmla="*/ 140965 w 863600"/>
                <a:gd name="connsiteY4" fmla="*/ 221247 h 1615441"/>
                <a:gd name="connsiteX5" fmla="*/ 140964 w 863600"/>
                <a:gd name="connsiteY5" fmla="*/ 1615441 h 1615441"/>
                <a:gd name="connsiteX6" fmla="*/ 0 w 863600"/>
                <a:gd name="connsiteY6" fmla="*/ 1615441 h 1615441"/>
                <a:gd name="connsiteX7" fmla="*/ 0 w 863600"/>
                <a:gd name="connsiteY7" fmla="*/ 221247 h 1615441"/>
                <a:gd name="connsiteX8" fmla="*/ 221247 w 863600"/>
                <a:gd name="connsiteY8" fmla="*/ 0 h 1615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600" h="1615441">
                  <a:moveTo>
                    <a:pt x="221247" y="0"/>
                  </a:moveTo>
                  <a:lnTo>
                    <a:pt x="863600" y="1"/>
                  </a:lnTo>
                  <a:lnTo>
                    <a:pt x="863600" y="140965"/>
                  </a:lnTo>
                  <a:lnTo>
                    <a:pt x="221247" y="140965"/>
                  </a:lnTo>
                  <a:cubicBezTo>
                    <a:pt x="176908" y="140965"/>
                    <a:pt x="140965" y="176908"/>
                    <a:pt x="140965" y="221247"/>
                  </a:cubicBezTo>
                  <a:cubicBezTo>
                    <a:pt x="140965" y="685978"/>
                    <a:pt x="140964" y="1150710"/>
                    <a:pt x="140964" y="1615441"/>
                  </a:cubicBezTo>
                  <a:lnTo>
                    <a:pt x="0" y="1615441"/>
                  </a:lnTo>
                  <a:lnTo>
                    <a:pt x="0" y="221247"/>
                  </a:lnTo>
                  <a:cubicBezTo>
                    <a:pt x="0" y="99056"/>
                    <a:pt x="99056" y="0"/>
                    <a:pt x="22124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4" name="MH_Other_2"/>
            <p:cNvSpPr/>
            <p:nvPr>
              <p:custDataLst>
                <p:tags r:id="rId2"/>
              </p:custDataLst>
            </p:nvPr>
          </p:nvSpPr>
          <p:spPr>
            <a:xfrm>
              <a:off x="6180139" y="2166939"/>
              <a:ext cx="942975" cy="2994025"/>
            </a:xfrm>
            <a:custGeom>
              <a:avLst/>
              <a:gdLst>
                <a:gd name="connsiteX0" fmla="*/ 221247 w 863600"/>
                <a:gd name="connsiteY0" fmla="*/ 0 h 2741461"/>
                <a:gd name="connsiteX1" fmla="*/ 863600 w 863600"/>
                <a:gd name="connsiteY1" fmla="*/ 1 h 2741461"/>
                <a:gd name="connsiteX2" fmla="*/ 863600 w 863600"/>
                <a:gd name="connsiteY2" fmla="*/ 140965 h 2741461"/>
                <a:gd name="connsiteX3" fmla="*/ 221247 w 863600"/>
                <a:gd name="connsiteY3" fmla="*/ 140965 h 2741461"/>
                <a:gd name="connsiteX4" fmla="*/ 140965 w 863600"/>
                <a:gd name="connsiteY4" fmla="*/ 221247 h 2741461"/>
                <a:gd name="connsiteX5" fmla="*/ 140965 w 863600"/>
                <a:gd name="connsiteY5" fmla="*/ 1013461 h 2741461"/>
                <a:gd name="connsiteX6" fmla="*/ 140965 w 863600"/>
                <a:gd name="connsiteY6" fmla="*/ 1013461 h 2741461"/>
                <a:gd name="connsiteX7" fmla="*/ 140965 w 863600"/>
                <a:gd name="connsiteY7" fmla="*/ 2741461 h 2741461"/>
                <a:gd name="connsiteX8" fmla="*/ 1 w 863600"/>
                <a:gd name="connsiteY8" fmla="*/ 2741461 h 2741461"/>
                <a:gd name="connsiteX9" fmla="*/ 0 w 863600"/>
                <a:gd name="connsiteY9" fmla="*/ 1615441 h 2741461"/>
                <a:gd name="connsiteX10" fmla="*/ 0 w 863600"/>
                <a:gd name="connsiteY10" fmla="*/ 1615441 h 2741461"/>
                <a:gd name="connsiteX11" fmla="*/ 0 w 863600"/>
                <a:gd name="connsiteY11" fmla="*/ 1013461 h 2741461"/>
                <a:gd name="connsiteX12" fmla="*/ 0 w 863600"/>
                <a:gd name="connsiteY12" fmla="*/ 221247 h 2741461"/>
                <a:gd name="connsiteX13" fmla="*/ 221247 w 863600"/>
                <a:gd name="connsiteY13" fmla="*/ 0 h 274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63600" h="2741461">
                  <a:moveTo>
                    <a:pt x="221247" y="0"/>
                  </a:moveTo>
                  <a:lnTo>
                    <a:pt x="863600" y="1"/>
                  </a:lnTo>
                  <a:lnTo>
                    <a:pt x="863600" y="140965"/>
                  </a:lnTo>
                  <a:lnTo>
                    <a:pt x="221247" y="140965"/>
                  </a:lnTo>
                  <a:cubicBezTo>
                    <a:pt x="176908" y="140965"/>
                    <a:pt x="140965" y="176908"/>
                    <a:pt x="140965" y="221247"/>
                  </a:cubicBezTo>
                  <a:lnTo>
                    <a:pt x="140965" y="1013461"/>
                  </a:lnTo>
                  <a:lnTo>
                    <a:pt x="140965" y="1013461"/>
                  </a:lnTo>
                  <a:lnTo>
                    <a:pt x="140965" y="2741461"/>
                  </a:lnTo>
                  <a:lnTo>
                    <a:pt x="1" y="2741461"/>
                  </a:lnTo>
                  <a:lnTo>
                    <a:pt x="0" y="1615441"/>
                  </a:lnTo>
                  <a:lnTo>
                    <a:pt x="0" y="1615441"/>
                  </a:lnTo>
                  <a:lnTo>
                    <a:pt x="0" y="1013461"/>
                  </a:lnTo>
                  <a:lnTo>
                    <a:pt x="0" y="221247"/>
                  </a:lnTo>
                  <a:cubicBezTo>
                    <a:pt x="0" y="99056"/>
                    <a:pt x="99056" y="0"/>
                    <a:pt x="22124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5" name="MH_Other_3"/>
            <p:cNvSpPr/>
            <p:nvPr>
              <p:custDataLst>
                <p:tags r:id="rId3"/>
              </p:custDataLst>
            </p:nvPr>
          </p:nvSpPr>
          <p:spPr>
            <a:xfrm flipH="1">
              <a:off x="4743451" y="4344989"/>
              <a:ext cx="942975" cy="815975"/>
            </a:xfrm>
            <a:custGeom>
              <a:avLst/>
              <a:gdLst>
                <a:gd name="connsiteX0" fmla="*/ 221247 w 863600"/>
                <a:gd name="connsiteY0" fmla="*/ 0 h 746809"/>
                <a:gd name="connsiteX1" fmla="*/ 0 w 863600"/>
                <a:gd name="connsiteY1" fmla="*/ 221247 h 746809"/>
                <a:gd name="connsiteX2" fmla="*/ 0 w 863600"/>
                <a:gd name="connsiteY2" fmla="*/ 746809 h 746809"/>
                <a:gd name="connsiteX3" fmla="*/ 140965 w 863600"/>
                <a:gd name="connsiteY3" fmla="*/ 746809 h 746809"/>
                <a:gd name="connsiteX4" fmla="*/ 140965 w 863600"/>
                <a:gd name="connsiteY4" fmla="*/ 221247 h 746809"/>
                <a:gd name="connsiteX5" fmla="*/ 221247 w 863600"/>
                <a:gd name="connsiteY5" fmla="*/ 140965 h 746809"/>
                <a:gd name="connsiteX6" fmla="*/ 863600 w 863600"/>
                <a:gd name="connsiteY6" fmla="*/ 140965 h 746809"/>
                <a:gd name="connsiteX7" fmla="*/ 863600 w 863600"/>
                <a:gd name="connsiteY7" fmla="*/ 1 h 746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3600" h="746809">
                  <a:moveTo>
                    <a:pt x="221247" y="0"/>
                  </a:moveTo>
                  <a:cubicBezTo>
                    <a:pt x="99056" y="0"/>
                    <a:pt x="0" y="99056"/>
                    <a:pt x="0" y="221247"/>
                  </a:cubicBezTo>
                  <a:lnTo>
                    <a:pt x="0" y="746809"/>
                  </a:lnTo>
                  <a:lnTo>
                    <a:pt x="140965" y="746809"/>
                  </a:lnTo>
                  <a:lnTo>
                    <a:pt x="140965" y="221247"/>
                  </a:lnTo>
                  <a:cubicBezTo>
                    <a:pt x="140965" y="176908"/>
                    <a:pt x="176908" y="140965"/>
                    <a:pt x="221247" y="140965"/>
                  </a:cubicBezTo>
                  <a:lnTo>
                    <a:pt x="863600" y="140965"/>
                  </a:lnTo>
                  <a:lnTo>
                    <a:pt x="863600" y="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6" name="MH_Other_4"/>
            <p:cNvSpPr/>
            <p:nvPr>
              <p:custDataLst>
                <p:tags r:id="rId4"/>
              </p:custDataLst>
            </p:nvPr>
          </p:nvSpPr>
          <p:spPr>
            <a:xfrm flipH="1">
              <a:off x="5078414" y="3167063"/>
              <a:ext cx="942975" cy="1993900"/>
            </a:xfrm>
            <a:custGeom>
              <a:avLst/>
              <a:gdLst>
                <a:gd name="connsiteX0" fmla="*/ 221247 w 863600"/>
                <a:gd name="connsiteY0" fmla="*/ 0 h 1825043"/>
                <a:gd name="connsiteX1" fmla="*/ 0 w 863600"/>
                <a:gd name="connsiteY1" fmla="*/ 221247 h 1825043"/>
                <a:gd name="connsiteX2" fmla="*/ 0 w 863600"/>
                <a:gd name="connsiteY2" fmla="*/ 1013461 h 1825043"/>
                <a:gd name="connsiteX3" fmla="*/ 0 w 863600"/>
                <a:gd name="connsiteY3" fmla="*/ 1615441 h 1825043"/>
                <a:gd name="connsiteX4" fmla="*/ 0 w 863600"/>
                <a:gd name="connsiteY4" fmla="*/ 1825043 h 1825043"/>
                <a:gd name="connsiteX5" fmla="*/ 140965 w 863600"/>
                <a:gd name="connsiteY5" fmla="*/ 1825043 h 1825043"/>
                <a:gd name="connsiteX6" fmla="*/ 140965 w 863600"/>
                <a:gd name="connsiteY6" fmla="*/ 1013461 h 1825043"/>
                <a:gd name="connsiteX7" fmla="*/ 140965 w 863600"/>
                <a:gd name="connsiteY7" fmla="*/ 221247 h 1825043"/>
                <a:gd name="connsiteX8" fmla="*/ 221247 w 863600"/>
                <a:gd name="connsiteY8" fmla="*/ 140965 h 1825043"/>
                <a:gd name="connsiteX9" fmla="*/ 863600 w 863600"/>
                <a:gd name="connsiteY9" fmla="*/ 140965 h 1825043"/>
                <a:gd name="connsiteX10" fmla="*/ 863600 w 863600"/>
                <a:gd name="connsiteY10" fmla="*/ 1 h 182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3600" h="1825043">
                  <a:moveTo>
                    <a:pt x="221247" y="0"/>
                  </a:moveTo>
                  <a:cubicBezTo>
                    <a:pt x="99056" y="0"/>
                    <a:pt x="0" y="99056"/>
                    <a:pt x="0" y="221247"/>
                  </a:cubicBezTo>
                  <a:lnTo>
                    <a:pt x="0" y="1013461"/>
                  </a:lnTo>
                  <a:lnTo>
                    <a:pt x="0" y="1615441"/>
                  </a:lnTo>
                  <a:lnTo>
                    <a:pt x="0" y="1825043"/>
                  </a:lnTo>
                  <a:lnTo>
                    <a:pt x="140965" y="1825043"/>
                  </a:lnTo>
                  <a:lnTo>
                    <a:pt x="140965" y="1013461"/>
                  </a:lnTo>
                  <a:lnTo>
                    <a:pt x="140965" y="221247"/>
                  </a:lnTo>
                  <a:cubicBezTo>
                    <a:pt x="140965" y="176908"/>
                    <a:pt x="176908" y="140965"/>
                    <a:pt x="221247" y="140965"/>
                  </a:cubicBezTo>
                  <a:lnTo>
                    <a:pt x="863600" y="140965"/>
                  </a:lnTo>
                  <a:lnTo>
                    <a:pt x="863600" y="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7" name="MH_Other_5"/>
            <p:cNvSpPr/>
            <p:nvPr>
              <p:custDataLst>
                <p:tags r:id="rId5"/>
              </p:custDataLst>
            </p:nvPr>
          </p:nvSpPr>
          <p:spPr>
            <a:xfrm>
              <a:off x="7424739" y="3211514"/>
              <a:ext cx="528637" cy="528637"/>
            </a:xfrm>
            <a:prstGeom prst="ellipse">
              <a:avLst/>
            </a:prstGeom>
            <a:solidFill>
              <a:schemeClr val="accent2"/>
            </a:solidFill>
            <a:ln>
              <a:solidFill>
                <a:srgbClr val="20517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rgbClr val="FFFFFF"/>
                  </a:solidFill>
                </a:rPr>
                <a:t>B</a:t>
              </a:r>
              <a:endParaRPr lang="zh-CN" altLang="en-US" sz="2000" dirty="0">
                <a:solidFill>
                  <a:srgbClr val="FFFFFF"/>
                </a:solidFill>
              </a:endParaRPr>
            </a:p>
          </p:txBody>
        </p:sp>
        <p:sp>
          <p:nvSpPr>
            <p:cNvPr id="28" name="MH_Other_6"/>
            <p:cNvSpPr/>
            <p:nvPr>
              <p:custDataLst>
                <p:tags r:id="rId6"/>
              </p:custDataLst>
            </p:nvPr>
          </p:nvSpPr>
          <p:spPr>
            <a:xfrm>
              <a:off x="7089775" y="1981200"/>
              <a:ext cx="528638" cy="527050"/>
            </a:xfrm>
            <a:prstGeom prst="ellipse">
              <a:avLst/>
            </a:prstGeom>
            <a:solidFill>
              <a:schemeClr val="accent2"/>
            </a:solidFill>
            <a:ln>
              <a:solidFill>
                <a:srgbClr val="20517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rgbClr val="FFFFFF"/>
                  </a:solidFill>
                </a:rPr>
                <a:t>D</a:t>
              </a:r>
              <a:endParaRPr lang="zh-CN" altLang="en-US" sz="2000" dirty="0">
                <a:solidFill>
                  <a:srgbClr val="FFFFFF"/>
                </a:solidFill>
              </a:endParaRPr>
            </a:p>
          </p:txBody>
        </p:sp>
        <p:sp>
          <p:nvSpPr>
            <p:cNvPr id="29" name="MH_Other_7"/>
            <p:cNvSpPr/>
            <p:nvPr>
              <p:custDataLst>
                <p:tags r:id="rId7"/>
              </p:custDataLst>
            </p:nvPr>
          </p:nvSpPr>
          <p:spPr>
            <a:xfrm flipH="1">
              <a:off x="4246564" y="4159250"/>
              <a:ext cx="528637" cy="528638"/>
            </a:xfrm>
            <a:prstGeom prst="ellipse">
              <a:avLst/>
            </a:prstGeom>
            <a:solidFill>
              <a:schemeClr val="accent2"/>
            </a:solidFill>
            <a:ln>
              <a:solidFill>
                <a:srgbClr val="20517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rgbClr val="FFFFFF"/>
                  </a:solidFill>
                </a:rPr>
                <a:t>A</a:t>
              </a:r>
              <a:endParaRPr lang="zh-CN" altLang="en-US" sz="2000" dirty="0">
                <a:solidFill>
                  <a:srgbClr val="FFFFFF"/>
                </a:solidFill>
              </a:endParaRPr>
            </a:p>
          </p:txBody>
        </p:sp>
        <p:sp>
          <p:nvSpPr>
            <p:cNvPr id="30" name="MH_Other_8"/>
            <p:cNvSpPr/>
            <p:nvPr>
              <p:custDataLst>
                <p:tags r:id="rId8"/>
              </p:custDataLst>
            </p:nvPr>
          </p:nvSpPr>
          <p:spPr>
            <a:xfrm flipH="1">
              <a:off x="4583114" y="2981325"/>
              <a:ext cx="528637" cy="528638"/>
            </a:xfrm>
            <a:prstGeom prst="ellipse">
              <a:avLst/>
            </a:prstGeom>
            <a:solidFill>
              <a:schemeClr val="accent2"/>
            </a:solidFill>
            <a:ln>
              <a:solidFill>
                <a:srgbClr val="20517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rgbClr val="FFFFFF"/>
                  </a:solidFill>
                </a:rPr>
                <a:t>C</a:t>
              </a:r>
              <a:endParaRPr lang="zh-CN" altLang="en-US" sz="2000" dirty="0">
                <a:solidFill>
                  <a:srgbClr val="FFFFFF"/>
                </a:solidFill>
              </a:endParaRPr>
            </a:p>
          </p:txBody>
        </p:sp>
        <p:cxnSp>
          <p:nvCxnSpPr>
            <p:cNvPr id="32" name="MH_Other_9"/>
            <p:cNvCxnSpPr/>
            <p:nvPr>
              <p:custDataLst>
                <p:tags r:id="rId9"/>
              </p:custDataLst>
            </p:nvPr>
          </p:nvCxnSpPr>
          <p:spPr>
            <a:xfrm>
              <a:off x="3324226" y="5153025"/>
              <a:ext cx="5776913" cy="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4367767" y="3016577"/>
            <a:ext cx="432048" cy="584775"/>
          </a:xfrm>
          <a:prstGeom prst="rect">
            <a:avLst/>
          </a:prstGeom>
          <a:noFill/>
        </p:spPr>
        <p:txBody>
          <a:bodyPr wrap="square" rtlCol="0">
            <a:spAutoFit/>
          </a:bodyPr>
          <a:lstStyle/>
          <a:p>
            <a:r>
              <a:rPr lang="en-US" altLang="zh-CN" sz="3200" dirty="0"/>
              <a:t>1</a:t>
            </a:r>
            <a:endParaRPr lang="zh-CN" altLang="en-US" sz="3200" dirty="0"/>
          </a:p>
        </p:txBody>
      </p:sp>
      <p:sp>
        <p:nvSpPr>
          <p:cNvPr id="37" name="文本框 36"/>
          <p:cNvSpPr txBox="1"/>
          <p:nvPr/>
        </p:nvSpPr>
        <p:spPr>
          <a:xfrm>
            <a:off x="3964904" y="4351414"/>
            <a:ext cx="432048" cy="584775"/>
          </a:xfrm>
          <a:prstGeom prst="rect">
            <a:avLst/>
          </a:prstGeom>
          <a:noFill/>
        </p:spPr>
        <p:txBody>
          <a:bodyPr wrap="square" rtlCol="0">
            <a:spAutoFit/>
          </a:bodyPr>
          <a:lstStyle/>
          <a:p>
            <a:r>
              <a:rPr lang="en-US" altLang="zh-CN" sz="3200" dirty="0"/>
              <a:t>2</a:t>
            </a:r>
            <a:endParaRPr lang="zh-CN" altLang="en-US" sz="3200" dirty="0"/>
          </a:p>
        </p:txBody>
      </p:sp>
      <p:sp>
        <p:nvSpPr>
          <p:cNvPr id="38" name="文本框 37"/>
          <p:cNvSpPr txBox="1"/>
          <p:nvPr/>
        </p:nvSpPr>
        <p:spPr>
          <a:xfrm>
            <a:off x="7186257" y="1893749"/>
            <a:ext cx="432048" cy="584775"/>
          </a:xfrm>
          <a:prstGeom prst="rect">
            <a:avLst/>
          </a:prstGeom>
          <a:noFill/>
        </p:spPr>
        <p:txBody>
          <a:bodyPr wrap="square" rtlCol="0">
            <a:spAutoFit/>
          </a:bodyPr>
          <a:lstStyle/>
          <a:p>
            <a:r>
              <a:rPr lang="en-US" altLang="zh-CN" sz="3200" dirty="0"/>
              <a:t>3</a:t>
            </a:r>
            <a:endParaRPr lang="zh-CN" altLang="en-US" sz="3200" dirty="0"/>
          </a:p>
        </p:txBody>
      </p:sp>
      <p:sp>
        <p:nvSpPr>
          <p:cNvPr id="39" name="文本框 38"/>
          <p:cNvSpPr txBox="1"/>
          <p:nvPr/>
        </p:nvSpPr>
        <p:spPr>
          <a:xfrm>
            <a:off x="7550448" y="3270726"/>
            <a:ext cx="432048" cy="584775"/>
          </a:xfrm>
          <a:prstGeom prst="rect">
            <a:avLst/>
          </a:prstGeom>
          <a:noFill/>
        </p:spPr>
        <p:txBody>
          <a:bodyPr wrap="square" rtlCol="0">
            <a:spAutoFit/>
          </a:bodyPr>
          <a:lstStyle/>
          <a:p>
            <a:r>
              <a:rPr lang="en-US" altLang="zh-CN" sz="3200" dirty="0"/>
              <a:t>4</a:t>
            </a:r>
            <a:endParaRPr lang="zh-CN" altLang="en-US" sz="3200" dirty="0"/>
          </a:p>
        </p:txBody>
      </p:sp>
      <p:sp>
        <p:nvSpPr>
          <p:cNvPr id="40" name="矩形 39"/>
          <p:cNvSpPr/>
          <p:nvPr/>
        </p:nvSpPr>
        <p:spPr>
          <a:xfrm>
            <a:off x="2495601" y="5533889"/>
            <a:ext cx="6957181" cy="584775"/>
          </a:xfrm>
          <a:prstGeom prst="rect">
            <a:avLst/>
          </a:prstGeom>
        </p:spPr>
        <p:txBody>
          <a:bodyPr wrap="square">
            <a:spAutoFit/>
          </a:bodyPr>
          <a:lstStyle/>
          <a:p>
            <a:pPr algn="ctr"/>
            <a:r>
              <a:rPr lang="zh-CN" altLang="en-US" sz="3200" dirty="0"/>
              <a:t>项目实施步骤</a:t>
            </a:r>
          </a:p>
        </p:txBody>
      </p:sp>
      <p:sp>
        <p:nvSpPr>
          <p:cNvPr id="41" name="矩形 40"/>
          <p:cNvSpPr/>
          <p:nvPr/>
        </p:nvSpPr>
        <p:spPr>
          <a:xfrm>
            <a:off x="982068" y="2870891"/>
            <a:ext cx="3185074" cy="954107"/>
          </a:xfrm>
          <a:prstGeom prst="rect">
            <a:avLst/>
          </a:prstGeom>
        </p:spPr>
        <p:txBody>
          <a:bodyPr wrap="square">
            <a:spAutoFit/>
          </a:bodyPr>
          <a:lstStyle/>
          <a:p>
            <a:pPr algn="r"/>
            <a:r>
              <a:rPr lang="zh-CN" altLang="en-US" sz="2800" dirty="0">
                <a:latin typeface="+mj-ea"/>
                <a:ea typeface="+mj-ea"/>
              </a:rPr>
              <a:t>项目构思</a:t>
            </a:r>
            <a:endParaRPr lang="en-US" altLang="zh-CN" sz="2800" dirty="0">
              <a:latin typeface="+mj-ea"/>
              <a:ea typeface="+mj-ea"/>
            </a:endParaRPr>
          </a:p>
          <a:p>
            <a:pPr algn="r"/>
            <a:r>
              <a:rPr lang="zh-CN" altLang="en-US" sz="2800" dirty="0">
                <a:latin typeface="+mj-ea"/>
                <a:ea typeface="+mj-ea"/>
              </a:rPr>
              <a:t>系统功能结构设计</a:t>
            </a:r>
            <a:endParaRPr lang="zh-CN" altLang="zh-CN" sz="4000" dirty="0">
              <a:latin typeface="+mj-ea"/>
              <a:ea typeface="+mj-ea"/>
            </a:endParaRPr>
          </a:p>
        </p:txBody>
      </p:sp>
      <p:sp>
        <p:nvSpPr>
          <p:cNvPr id="45" name="矩形 44"/>
          <p:cNvSpPr/>
          <p:nvPr/>
        </p:nvSpPr>
        <p:spPr>
          <a:xfrm>
            <a:off x="163113" y="4204082"/>
            <a:ext cx="3625629" cy="954107"/>
          </a:xfrm>
          <a:prstGeom prst="rect">
            <a:avLst/>
          </a:prstGeom>
        </p:spPr>
        <p:txBody>
          <a:bodyPr wrap="square">
            <a:spAutoFit/>
          </a:bodyPr>
          <a:lstStyle/>
          <a:p>
            <a:pPr algn="r"/>
            <a:r>
              <a:rPr lang="zh-CN" altLang="en-US" sz="2800" dirty="0">
                <a:latin typeface="+mj-ea"/>
                <a:ea typeface="+mj-ea"/>
              </a:rPr>
              <a:t>数据收集</a:t>
            </a:r>
            <a:endParaRPr lang="en-US" altLang="zh-CN" sz="2800" dirty="0">
              <a:latin typeface="+mj-ea"/>
              <a:ea typeface="+mj-ea"/>
            </a:endParaRPr>
          </a:p>
          <a:p>
            <a:pPr algn="r"/>
            <a:r>
              <a:rPr lang="zh-CN" altLang="en-US" sz="2800" dirty="0">
                <a:latin typeface="+mj-ea"/>
                <a:ea typeface="+mj-ea"/>
              </a:rPr>
              <a:t>数据清洗</a:t>
            </a:r>
            <a:endParaRPr lang="zh-CN" altLang="zh-CN" sz="4000" dirty="0">
              <a:latin typeface="+mj-ea"/>
              <a:ea typeface="+mj-ea"/>
            </a:endParaRPr>
          </a:p>
        </p:txBody>
      </p:sp>
      <p:sp>
        <p:nvSpPr>
          <p:cNvPr id="46" name="矩形 45"/>
          <p:cNvSpPr/>
          <p:nvPr/>
        </p:nvSpPr>
        <p:spPr>
          <a:xfrm>
            <a:off x="7785367" y="1495341"/>
            <a:ext cx="3871612" cy="1082669"/>
          </a:xfrm>
          <a:prstGeom prst="rect">
            <a:avLst/>
          </a:prstGeom>
        </p:spPr>
        <p:txBody>
          <a:bodyPr wrap="square">
            <a:spAutoFit/>
          </a:bodyPr>
          <a:lstStyle/>
          <a:p>
            <a:pPr>
              <a:lnSpc>
                <a:spcPct val="120000"/>
              </a:lnSpc>
            </a:pPr>
            <a:r>
              <a:rPr lang="zh-CN" altLang="en-US" sz="2800" dirty="0">
                <a:latin typeface="+mj-ea"/>
                <a:ea typeface="+mj-ea"/>
              </a:rPr>
              <a:t>编写</a:t>
            </a:r>
            <a:r>
              <a:rPr lang="en-US" altLang="zh-CN" sz="2800" dirty="0">
                <a:latin typeface="+mj-ea"/>
                <a:ea typeface="+mj-ea"/>
              </a:rPr>
              <a:t>MapReduce</a:t>
            </a:r>
            <a:r>
              <a:rPr lang="zh-CN" altLang="en-US" sz="2800" dirty="0">
                <a:latin typeface="+mj-ea"/>
                <a:ea typeface="+mj-ea"/>
              </a:rPr>
              <a:t>程序进行数据处理并分析</a:t>
            </a:r>
            <a:endParaRPr lang="zh-CN" altLang="en-US" sz="4000" dirty="0">
              <a:latin typeface="+mj-ea"/>
              <a:ea typeface="+mj-ea"/>
            </a:endParaRPr>
          </a:p>
        </p:txBody>
      </p:sp>
      <p:sp>
        <p:nvSpPr>
          <p:cNvPr id="47" name="矩形 46"/>
          <p:cNvSpPr/>
          <p:nvPr/>
        </p:nvSpPr>
        <p:spPr>
          <a:xfrm>
            <a:off x="8137646" y="3060017"/>
            <a:ext cx="3455468" cy="1082669"/>
          </a:xfrm>
          <a:prstGeom prst="rect">
            <a:avLst/>
          </a:prstGeom>
        </p:spPr>
        <p:txBody>
          <a:bodyPr wrap="square">
            <a:spAutoFit/>
          </a:bodyPr>
          <a:lstStyle/>
          <a:p>
            <a:pPr>
              <a:lnSpc>
                <a:spcPct val="120000"/>
              </a:lnSpc>
            </a:pPr>
            <a:r>
              <a:rPr lang="zh-CN" altLang="en-US" sz="2800" dirty="0">
                <a:latin typeface="+mj-ea"/>
                <a:ea typeface="+mj-ea"/>
              </a:rPr>
              <a:t>编写前端页面显示分析结果</a:t>
            </a:r>
            <a:endParaRPr lang="zh-CN" altLang="en-US" sz="4000" dirty="0">
              <a:latin typeface="+mj-ea"/>
              <a:ea typeface="+mj-ea"/>
            </a:endParaRPr>
          </a:p>
        </p:txBody>
      </p:sp>
    </p:spTree>
    <p:extLst>
      <p:ext uri="{BB962C8B-B14F-4D97-AF65-F5344CB8AC3E}">
        <p14:creationId xmlns:p14="http://schemas.microsoft.com/office/powerpoint/2010/main" val="1010911746"/>
      </p:ext>
    </p:extLst>
  </p:cSld>
  <p:clrMapOvr>
    <a:masterClrMapping/>
  </p:clrMapOvr>
  <mc:AlternateContent xmlns:mc="http://schemas.openxmlformats.org/markup-compatibility/2006" xmlns:p14="http://schemas.microsoft.com/office/powerpoint/2010/main">
    <mc:Choice Requires="p14">
      <p:transition spd="slow" p14:dur="2000" advTm="44487"/>
    </mc:Choice>
    <mc:Fallback xmlns="">
      <p:transition spd="slow" advTm="4448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2FE5FE5-77E9-4ADF-8EAB-4B2EEE651665}"/>
              </a:ext>
            </a:extLst>
          </p:cNvPr>
          <p:cNvSpPr>
            <a:spLocks noGrp="1"/>
          </p:cNvSpPr>
          <p:nvPr>
            <p:ph type="body" sz="quarter" idx="10"/>
          </p:nvPr>
        </p:nvSpPr>
        <p:spPr/>
        <p:txBody>
          <a:bodyPr/>
          <a:lstStyle/>
          <a:p>
            <a:r>
              <a:rPr lang="en-US" altLang="zh-CN" dirty="0"/>
              <a:t>02</a:t>
            </a:r>
            <a:endParaRPr lang="zh-CN" altLang="en-US" dirty="0"/>
          </a:p>
        </p:txBody>
      </p:sp>
      <p:sp>
        <p:nvSpPr>
          <p:cNvPr id="3" name="文本占位符 2">
            <a:extLst>
              <a:ext uri="{FF2B5EF4-FFF2-40B4-BE49-F238E27FC236}">
                <a16:creationId xmlns:a16="http://schemas.microsoft.com/office/drawing/2014/main" id="{0DF60277-82B3-4E7A-AC57-E91C273DECB9}"/>
              </a:ext>
            </a:extLst>
          </p:cNvPr>
          <p:cNvSpPr>
            <a:spLocks noGrp="1"/>
          </p:cNvSpPr>
          <p:nvPr>
            <p:ph type="body" sz="quarter" idx="12"/>
          </p:nvPr>
        </p:nvSpPr>
        <p:spPr>
          <a:xfrm>
            <a:off x="1437592" y="348250"/>
            <a:ext cx="4874432" cy="496824"/>
          </a:xfrm>
        </p:spPr>
        <p:txBody>
          <a:bodyPr/>
          <a:lstStyle/>
          <a:p>
            <a:r>
              <a:rPr lang="zh-CN" altLang="en-US" dirty="0"/>
              <a:t>小组分工</a:t>
            </a:r>
          </a:p>
        </p:txBody>
      </p:sp>
      <p:sp>
        <p:nvSpPr>
          <p:cNvPr id="4" name="MH_SubTitle_1">
            <a:extLst>
              <a:ext uri="{FF2B5EF4-FFF2-40B4-BE49-F238E27FC236}">
                <a16:creationId xmlns:a16="http://schemas.microsoft.com/office/drawing/2014/main" id="{9824C1B3-203A-49C3-B7B1-357393512F74}"/>
              </a:ext>
            </a:extLst>
          </p:cNvPr>
          <p:cNvSpPr/>
          <p:nvPr>
            <p:custDataLst>
              <p:tags r:id="rId1"/>
            </p:custDataLst>
          </p:nvPr>
        </p:nvSpPr>
        <p:spPr>
          <a:xfrm>
            <a:off x="1324040" y="1844824"/>
            <a:ext cx="828279" cy="998963"/>
          </a:xfrm>
          <a:custGeom>
            <a:avLst/>
            <a:gdLst>
              <a:gd name="connsiteX0" fmla="*/ 496843 w 993687"/>
              <a:gd name="connsiteY0" fmla="*/ 100503 h 1199267"/>
              <a:gd name="connsiteX1" fmla="*/ 100503 w 993687"/>
              <a:gd name="connsiteY1" fmla="*/ 496844 h 1199267"/>
              <a:gd name="connsiteX2" fmla="*/ 496843 w 993687"/>
              <a:gd name="connsiteY2" fmla="*/ 893185 h 1199267"/>
              <a:gd name="connsiteX3" fmla="*/ 893185 w 993687"/>
              <a:gd name="connsiteY3" fmla="*/ 496845 h 1199267"/>
              <a:gd name="connsiteX4" fmla="*/ 496843 w 993687"/>
              <a:gd name="connsiteY4" fmla="*/ 100503 h 1199267"/>
              <a:gd name="connsiteX5" fmla="*/ 509266 w 993687"/>
              <a:gd name="connsiteY5" fmla="*/ 156 h 1199267"/>
              <a:gd name="connsiteX6" fmla="*/ 856839 w 993687"/>
              <a:gd name="connsiteY6" fmla="*/ 154416 h 1199267"/>
              <a:gd name="connsiteX7" fmla="*/ 856838 w 993687"/>
              <a:gd name="connsiteY7" fmla="*/ 154417 h 1199267"/>
              <a:gd name="connsiteX8" fmla="*/ 839271 w 993687"/>
              <a:gd name="connsiteY8" fmla="*/ 856840 h 1199267"/>
              <a:gd name="connsiteX9" fmla="*/ 479277 w 993687"/>
              <a:gd name="connsiteY9" fmla="*/ 1199267 h 1199267"/>
              <a:gd name="connsiteX10" fmla="*/ 136849 w 993687"/>
              <a:gd name="connsiteY10" fmla="*/ 839272 h 1199267"/>
              <a:gd name="connsiteX11" fmla="*/ 154416 w 993687"/>
              <a:gd name="connsiteY11" fmla="*/ 136849 h 1199267"/>
              <a:gd name="connsiteX12" fmla="*/ 509266 w 993687"/>
              <a:gd name="connsiteY12" fmla="*/ 156 h 1199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3687" h="1199267">
                <a:moveTo>
                  <a:pt x="496843" y="100503"/>
                </a:moveTo>
                <a:cubicBezTo>
                  <a:pt x="277951" y="100504"/>
                  <a:pt x="100502" y="277952"/>
                  <a:pt x="100503" y="496844"/>
                </a:cubicBezTo>
                <a:cubicBezTo>
                  <a:pt x="100502" y="715738"/>
                  <a:pt x="277950" y="893186"/>
                  <a:pt x="496843" y="893185"/>
                </a:cubicBezTo>
                <a:cubicBezTo>
                  <a:pt x="715737" y="893185"/>
                  <a:pt x="893185" y="715737"/>
                  <a:pt x="893185" y="496845"/>
                </a:cubicBezTo>
                <a:cubicBezTo>
                  <a:pt x="893185" y="277951"/>
                  <a:pt x="715737" y="100503"/>
                  <a:pt x="496843" y="100503"/>
                </a:cubicBezTo>
                <a:close/>
                <a:moveTo>
                  <a:pt x="509266" y="156"/>
                </a:moveTo>
                <a:cubicBezTo>
                  <a:pt x="636380" y="3335"/>
                  <a:pt x="762280" y="55006"/>
                  <a:pt x="856839" y="154416"/>
                </a:cubicBezTo>
                <a:lnTo>
                  <a:pt x="856838" y="154417"/>
                </a:lnTo>
                <a:cubicBezTo>
                  <a:pt x="1045956" y="353237"/>
                  <a:pt x="1038091" y="667722"/>
                  <a:pt x="839271" y="856840"/>
                </a:cubicBezTo>
                <a:lnTo>
                  <a:pt x="479277" y="1199267"/>
                </a:lnTo>
                <a:lnTo>
                  <a:pt x="136849" y="839272"/>
                </a:lnTo>
                <a:cubicBezTo>
                  <a:pt x="-52268" y="640452"/>
                  <a:pt x="-44403" y="325967"/>
                  <a:pt x="154416" y="136849"/>
                </a:cubicBezTo>
                <a:cubicBezTo>
                  <a:pt x="253826" y="42291"/>
                  <a:pt x="382152" y="-3023"/>
                  <a:pt x="509266" y="15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180000" anchor="ctr">
            <a:normAutofit/>
          </a:bodyPr>
          <a:lstStyle/>
          <a:p>
            <a:pPr algn="ctr">
              <a:lnSpc>
                <a:spcPct val="110000"/>
              </a:lnSpc>
              <a:defRPr/>
            </a:pPr>
            <a:r>
              <a:rPr lang="en-US" altLang="zh-CN" sz="3200" dirty="0">
                <a:solidFill>
                  <a:schemeClr val="tx1"/>
                </a:solidFill>
              </a:rPr>
              <a:t>01</a:t>
            </a:r>
            <a:endParaRPr lang="zh-CN" altLang="en-US" sz="3200" dirty="0">
              <a:solidFill>
                <a:schemeClr val="tx1"/>
              </a:solidFill>
            </a:endParaRPr>
          </a:p>
        </p:txBody>
      </p:sp>
      <p:sp>
        <p:nvSpPr>
          <p:cNvPr id="5" name="MH_SubTitle_1">
            <a:extLst>
              <a:ext uri="{FF2B5EF4-FFF2-40B4-BE49-F238E27FC236}">
                <a16:creationId xmlns:a16="http://schemas.microsoft.com/office/drawing/2014/main" id="{5148C9A3-7F0B-42D4-B810-3F3800321F4C}"/>
              </a:ext>
            </a:extLst>
          </p:cNvPr>
          <p:cNvSpPr/>
          <p:nvPr>
            <p:custDataLst>
              <p:tags r:id="rId2"/>
            </p:custDataLst>
          </p:nvPr>
        </p:nvSpPr>
        <p:spPr>
          <a:xfrm>
            <a:off x="1324040" y="3356992"/>
            <a:ext cx="828279" cy="998963"/>
          </a:xfrm>
          <a:custGeom>
            <a:avLst/>
            <a:gdLst>
              <a:gd name="connsiteX0" fmla="*/ 496843 w 993687"/>
              <a:gd name="connsiteY0" fmla="*/ 100503 h 1199267"/>
              <a:gd name="connsiteX1" fmla="*/ 100503 w 993687"/>
              <a:gd name="connsiteY1" fmla="*/ 496844 h 1199267"/>
              <a:gd name="connsiteX2" fmla="*/ 496843 w 993687"/>
              <a:gd name="connsiteY2" fmla="*/ 893185 h 1199267"/>
              <a:gd name="connsiteX3" fmla="*/ 893185 w 993687"/>
              <a:gd name="connsiteY3" fmla="*/ 496845 h 1199267"/>
              <a:gd name="connsiteX4" fmla="*/ 496843 w 993687"/>
              <a:gd name="connsiteY4" fmla="*/ 100503 h 1199267"/>
              <a:gd name="connsiteX5" fmla="*/ 509266 w 993687"/>
              <a:gd name="connsiteY5" fmla="*/ 156 h 1199267"/>
              <a:gd name="connsiteX6" fmla="*/ 856839 w 993687"/>
              <a:gd name="connsiteY6" fmla="*/ 154416 h 1199267"/>
              <a:gd name="connsiteX7" fmla="*/ 856838 w 993687"/>
              <a:gd name="connsiteY7" fmla="*/ 154417 h 1199267"/>
              <a:gd name="connsiteX8" fmla="*/ 839271 w 993687"/>
              <a:gd name="connsiteY8" fmla="*/ 856840 h 1199267"/>
              <a:gd name="connsiteX9" fmla="*/ 479277 w 993687"/>
              <a:gd name="connsiteY9" fmla="*/ 1199267 h 1199267"/>
              <a:gd name="connsiteX10" fmla="*/ 136849 w 993687"/>
              <a:gd name="connsiteY10" fmla="*/ 839272 h 1199267"/>
              <a:gd name="connsiteX11" fmla="*/ 154416 w 993687"/>
              <a:gd name="connsiteY11" fmla="*/ 136849 h 1199267"/>
              <a:gd name="connsiteX12" fmla="*/ 509266 w 993687"/>
              <a:gd name="connsiteY12" fmla="*/ 156 h 1199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3687" h="1199267">
                <a:moveTo>
                  <a:pt x="496843" y="100503"/>
                </a:moveTo>
                <a:cubicBezTo>
                  <a:pt x="277951" y="100504"/>
                  <a:pt x="100502" y="277952"/>
                  <a:pt x="100503" y="496844"/>
                </a:cubicBezTo>
                <a:cubicBezTo>
                  <a:pt x="100502" y="715738"/>
                  <a:pt x="277950" y="893186"/>
                  <a:pt x="496843" y="893185"/>
                </a:cubicBezTo>
                <a:cubicBezTo>
                  <a:pt x="715737" y="893185"/>
                  <a:pt x="893185" y="715737"/>
                  <a:pt x="893185" y="496845"/>
                </a:cubicBezTo>
                <a:cubicBezTo>
                  <a:pt x="893185" y="277951"/>
                  <a:pt x="715737" y="100503"/>
                  <a:pt x="496843" y="100503"/>
                </a:cubicBezTo>
                <a:close/>
                <a:moveTo>
                  <a:pt x="509266" y="156"/>
                </a:moveTo>
                <a:cubicBezTo>
                  <a:pt x="636380" y="3335"/>
                  <a:pt x="762280" y="55006"/>
                  <a:pt x="856839" y="154416"/>
                </a:cubicBezTo>
                <a:lnTo>
                  <a:pt x="856838" y="154417"/>
                </a:lnTo>
                <a:cubicBezTo>
                  <a:pt x="1045956" y="353237"/>
                  <a:pt x="1038091" y="667722"/>
                  <a:pt x="839271" y="856840"/>
                </a:cubicBezTo>
                <a:lnTo>
                  <a:pt x="479277" y="1199267"/>
                </a:lnTo>
                <a:lnTo>
                  <a:pt x="136849" y="839272"/>
                </a:lnTo>
                <a:cubicBezTo>
                  <a:pt x="-52268" y="640452"/>
                  <a:pt x="-44403" y="325967"/>
                  <a:pt x="154416" y="136849"/>
                </a:cubicBezTo>
                <a:cubicBezTo>
                  <a:pt x="253826" y="42291"/>
                  <a:pt x="382152" y="-3023"/>
                  <a:pt x="509266" y="15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180000" anchor="ctr">
            <a:normAutofit/>
          </a:bodyPr>
          <a:lstStyle/>
          <a:p>
            <a:pPr algn="ctr">
              <a:lnSpc>
                <a:spcPct val="110000"/>
              </a:lnSpc>
              <a:defRPr/>
            </a:pPr>
            <a:r>
              <a:rPr lang="en-US" altLang="zh-CN" sz="3200" dirty="0">
                <a:solidFill>
                  <a:schemeClr val="tx1"/>
                </a:solidFill>
              </a:rPr>
              <a:t>02</a:t>
            </a:r>
            <a:endParaRPr lang="zh-CN" altLang="en-US" sz="3200" dirty="0">
              <a:solidFill>
                <a:schemeClr val="tx1"/>
              </a:solidFill>
            </a:endParaRPr>
          </a:p>
        </p:txBody>
      </p:sp>
      <p:sp>
        <p:nvSpPr>
          <p:cNvPr id="6" name="MH_SubTitle_1">
            <a:extLst>
              <a:ext uri="{FF2B5EF4-FFF2-40B4-BE49-F238E27FC236}">
                <a16:creationId xmlns:a16="http://schemas.microsoft.com/office/drawing/2014/main" id="{9747A108-A1EE-4BB3-B3B6-BE603823FE09}"/>
              </a:ext>
            </a:extLst>
          </p:cNvPr>
          <p:cNvSpPr/>
          <p:nvPr>
            <p:custDataLst>
              <p:tags r:id="rId3"/>
            </p:custDataLst>
          </p:nvPr>
        </p:nvSpPr>
        <p:spPr>
          <a:xfrm>
            <a:off x="1324040" y="4898305"/>
            <a:ext cx="828279" cy="998963"/>
          </a:xfrm>
          <a:custGeom>
            <a:avLst/>
            <a:gdLst>
              <a:gd name="connsiteX0" fmla="*/ 496843 w 993687"/>
              <a:gd name="connsiteY0" fmla="*/ 100503 h 1199267"/>
              <a:gd name="connsiteX1" fmla="*/ 100503 w 993687"/>
              <a:gd name="connsiteY1" fmla="*/ 496844 h 1199267"/>
              <a:gd name="connsiteX2" fmla="*/ 496843 w 993687"/>
              <a:gd name="connsiteY2" fmla="*/ 893185 h 1199267"/>
              <a:gd name="connsiteX3" fmla="*/ 893185 w 993687"/>
              <a:gd name="connsiteY3" fmla="*/ 496845 h 1199267"/>
              <a:gd name="connsiteX4" fmla="*/ 496843 w 993687"/>
              <a:gd name="connsiteY4" fmla="*/ 100503 h 1199267"/>
              <a:gd name="connsiteX5" fmla="*/ 509266 w 993687"/>
              <a:gd name="connsiteY5" fmla="*/ 156 h 1199267"/>
              <a:gd name="connsiteX6" fmla="*/ 856839 w 993687"/>
              <a:gd name="connsiteY6" fmla="*/ 154416 h 1199267"/>
              <a:gd name="connsiteX7" fmla="*/ 856838 w 993687"/>
              <a:gd name="connsiteY7" fmla="*/ 154417 h 1199267"/>
              <a:gd name="connsiteX8" fmla="*/ 839271 w 993687"/>
              <a:gd name="connsiteY8" fmla="*/ 856840 h 1199267"/>
              <a:gd name="connsiteX9" fmla="*/ 479277 w 993687"/>
              <a:gd name="connsiteY9" fmla="*/ 1199267 h 1199267"/>
              <a:gd name="connsiteX10" fmla="*/ 136849 w 993687"/>
              <a:gd name="connsiteY10" fmla="*/ 839272 h 1199267"/>
              <a:gd name="connsiteX11" fmla="*/ 154416 w 993687"/>
              <a:gd name="connsiteY11" fmla="*/ 136849 h 1199267"/>
              <a:gd name="connsiteX12" fmla="*/ 509266 w 993687"/>
              <a:gd name="connsiteY12" fmla="*/ 156 h 1199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3687" h="1199267">
                <a:moveTo>
                  <a:pt x="496843" y="100503"/>
                </a:moveTo>
                <a:cubicBezTo>
                  <a:pt x="277951" y="100504"/>
                  <a:pt x="100502" y="277952"/>
                  <a:pt x="100503" y="496844"/>
                </a:cubicBezTo>
                <a:cubicBezTo>
                  <a:pt x="100502" y="715738"/>
                  <a:pt x="277950" y="893186"/>
                  <a:pt x="496843" y="893185"/>
                </a:cubicBezTo>
                <a:cubicBezTo>
                  <a:pt x="715737" y="893185"/>
                  <a:pt x="893185" y="715737"/>
                  <a:pt x="893185" y="496845"/>
                </a:cubicBezTo>
                <a:cubicBezTo>
                  <a:pt x="893185" y="277951"/>
                  <a:pt x="715737" y="100503"/>
                  <a:pt x="496843" y="100503"/>
                </a:cubicBezTo>
                <a:close/>
                <a:moveTo>
                  <a:pt x="509266" y="156"/>
                </a:moveTo>
                <a:cubicBezTo>
                  <a:pt x="636380" y="3335"/>
                  <a:pt x="762280" y="55006"/>
                  <a:pt x="856839" y="154416"/>
                </a:cubicBezTo>
                <a:lnTo>
                  <a:pt x="856838" y="154417"/>
                </a:lnTo>
                <a:cubicBezTo>
                  <a:pt x="1045956" y="353237"/>
                  <a:pt x="1038091" y="667722"/>
                  <a:pt x="839271" y="856840"/>
                </a:cubicBezTo>
                <a:lnTo>
                  <a:pt x="479277" y="1199267"/>
                </a:lnTo>
                <a:lnTo>
                  <a:pt x="136849" y="839272"/>
                </a:lnTo>
                <a:cubicBezTo>
                  <a:pt x="-52268" y="640452"/>
                  <a:pt x="-44403" y="325967"/>
                  <a:pt x="154416" y="136849"/>
                </a:cubicBezTo>
                <a:cubicBezTo>
                  <a:pt x="253826" y="42291"/>
                  <a:pt x="382152" y="-3023"/>
                  <a:pt x="509266" y="15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180000" anchor="ctr">
            <a:normAutofit/>
          </a:bodyPr>
          <a:lstStyle/>
          <a:p>
            <a:pPr algn="ctr">
              <a:lnSpc>
                <a:spcPct val="110000"/>
              </a:lnSpc>
              <a:defRPr/>
            </a:pPr>
            <a:r>
              <a:rPr lang="en-US" altLang="zh-CN" sz="3200" dirty="0">
                <a:solidFill>
                  <a:schemeClr val="tx1"/>
                </a:solidFill>
              </a:rPr>
              <a:t>03</a:t>
            </a:r>
            <a:endParaRPr lang="zh-CN" altLang="en-US" sz="3200" dirty="0">
              <a:solidFill>
                <a:schemeClr val="tx1"/>
              </a:solidFill>
            </a:endParaRPr>
          </a:p>
        </p:txBody>
      </p:sp>
      <p:sp>
        <p:nvSpPr>
          <p:cNvPr id="7" name="文本框 6">
            <a:extLst>
              <a:ext uri="{FF2B5EF4-FFF2-40B4-BE49-F238E27FC236}">
                <a16:creationId xmlns:a16="http://schemas.microsoft.com/office/drawing/2014/main" id="{3B808ED3-1B6A-4D2E-8E9B-2C01D0AE89EA}"/>
              </a:ext>
            </a:extLst>
          </p:cNvPr>
          <p:cNvSpPr txBox="1"/>
          <p:nvPr/>
        </p:nvSpPr>
        <p:spPr>
          <a:xfrm>
            <a:off x="2163431" y="1772816"/>
            <a:ext cx="2358652"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周萌</a:t>
            </a:r>
          </a:p>
        </p:txBody>
      </p:sp>
      <p:sp>
        <p:nvSpPr>
          <p:cNvPr id="8" name="文本框 7">
            <a:extLst>
              <a:ext uri="{FF2B5EF4-FFF2-40B4-BE49-F238E27FC236}">
                <a16:creationId xmlns:a16="http://schemas.microsoft.com/office/drawing/2014/main" id="{1F3C61E8-DAB7-4393-A839-B106AB7F8D7C}"/>
              </a:ext>
            </a:extLst>
          </p:cNvPr>
          <p:cNvSpPr txBox="1"/>
          <p:nvPr/>
        </p:nvSpPr>
        <p:spPr>
          <a:xfrm>
            <a:off x="2163431" y="3284984"/>
            <a:ext cx="2358652"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林岫铭</a:t>
            </a:r>
          </a:p>
        </p:txBody>
      </p:sp>
      <p:sp>
        <p:nvSpPr>
          <p:cNvPr id="9" name="文本框 8">
            <a:extLst>
              <a:ext uri="{FF2B5EF4-FFF2-40B4-BE49-F238E27FC236}">
                <a16:creationId xmlns:a16="http://schemas.microsoft.com/office/drawing/2014/main" id="{6F49FD62-6C05-4F78-A19D-AEF1E5259898}"/>
              </a:ext>
            </a:extLst>
          </p:cNvPr>
          <p:cNvSpPr txBox="1"/>
          <p:nvPr/>
        </p:nvSpPr>
        <p:spPr>
          <a:xfrm>
            <a:off x="2163431" y="4797152"/>
            <a:ext cx="2358652"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白文亮</a:t>
            </a:r>
          </a:p>
        </p:txBody>
      </p:sp>
      <p:cxnSp>
        <p:nvCxnSpPr>
          <p:cNvPr id="10" name="直接连接符 9">
            <a:extLst>
              <a:ext uri="{FF2B5EF4-FFF2-40B4-BE49-F238E27FC236}">
                <a16:creationId xmlns:a16="http://schemas.microsoft.com/office/drawing/2014/main" id="{4B73CFA7-4688-4D3C-8F63-3DCA3ED0ACFA}"/>
              </a:ext>
            </a:extLst>
          </p:cNvPr>
          <p:cNvCxnSpPr/>
          <p:nvPr/>
        </p:nvCxnSpPr>
        <p:spPr>
          <a:xfrm>
            <a:off x="2259623" y="2284564"/>
            <a:ext cx="21602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0654B8EF-98D5-4271-981D-4150C12E12CB}"/>
              </a:ext>
            </a:extLst>
          </p:cNvPr>
          <p:cNvCxnSpPr/>
          <p:nvPr/>
        </p:nvCxnSpPr>
        <p:spPr>
          <a:xfrm>
            <a:off x="2259623" y="3763939"/>
            <a:ext cx="21602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E9FBED16-90E7-4FEB-9186-4233C096FEBA}"/>
              </a:ext>
            </a:extLst>
          </p:cNvPr>
          <p:cNvCxnSpPr/>
          <p:nvPr/>
        </p:nvCxnSpPr>
        <p:spPr>
          <a:xfrm>
            <a:off x="2259623" y="5318599"/>
            <a:ext cx="216024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2D0ECF9B-3DDE-4978-A090-86AFD6562462}"/>
              </a:ext>
            </a:extLst>
          </p:cNvPr>
          <p:cNvSpPr txBox="1"/>
          <p:nvPr/>
        </p:nvSpPr>
        <p:spPr>
          <a:xfrm>
            <a:off x="2163430" y="2312602"/>
            <a:ext cx="7388953" cy="461665"/>
          </a:xfrm>
          <a:prstGeom prst="rect">
            <a:avLst/>
          </a:prstGeom>
          <a:noFill/>
        </p:spPr>
        <p:txBody>
          <a:bodyPr wrap="square" rtlCol="0">
            <a:spAutoFit/>
          </a:bodyPr>
          <a:lstStyle/>
          <a:p>
            <a:r>
              <a:rPr lang="zh-CN" altLang="en-US" sz="2400" dirty="0">
                <a:latin typeface="+mj-ea"/>
                <a:ea typeface="+mj-ea"/>
              </a:rPr>
              <a:t>可视化技术学习、可视化开发</a:t>
            </a:r>
          </a:p>
        </p:txBody>
      </p:sp>
      <p:sp>
        <p:nvSpPr>
          <p:cNvPr id="14" name="文本框 13">
            <a:extLst>
              <a:ext uri="{FF2B5EF4-FFF2-40B4-BE49-F238E27FC236}">
                <a16:creationId xmlns:a16="http://schemas.microsoft.com/office/drawing/2014/main" id="{4EB8F08F-CCB2-442B-8C0C-B796EB988758}"/>
              </a:ext>
            </a:extLst>
          </p:cNvPr>
          <p:cNvSpPr txBox="1"/>
          <p:nvPr/>
        </p:nvSpPr>
        <p:spPr>
          <a:xfrm>
            <a:off x="2163431" y="3843931"/>
            <a:ext cx="7388952" cy="830997"/>
          </a:xfrm>
          <a:prstGeom prst="rect">
            <a:avLst/>
          </a:prstGeom>
          <a:noFill/>
        </p:spPr>
        <p:txBody>
          <a:bodyPr wrap="square" rtlCol="0">
            <a:spAutoFit/>
          </a:bodyPr>
          <a:lstStyle/>
          <a:p>
            <a:r>
              <a:rPr lang="zh-CN" altLang="en-US" sz="2400" dirty="0">
                <a:latin typeface="+mj-ea"/>
                <a:ea typeface="+mj-ea"/>
              </a:rPr>
              <a:t>数据采集、</a:t>
            </a:r>
            <a:r>
              <a:rPr lang="en-US" altLang="zh-CN" sz="2400" dirty="0">
                <a:latin typeface="+mj-ea"/>
                <a:ea typeface="+mj-ea"/>
              </a:rPr>
              <a:t>MapReduce</a:t>
            </a:r>
            <a:r>
              <a:rPr lang="zh-CN" altLang="en-US" sz="2400" dirty="0">
                <a:latin typeface="+mj-ea"/>
                <a:ea typeface="+mj-ea"/>
              </a:rPr>
              <a:t>程序编写、</a:t>
            </a:r>
            <a:r>
              <a:rPr lang="en-US" altLang="zh-CN" sz="2400" dirty="0">
                <a:latin typeface="+mj-ea"/>
                <a:ea typeface="+mj-ea"/>
              </a:rPr>
              <a:t>MapReduce</a:t>
            </a:r>
            <a:r>
              <a:rPr lang="zh-CN" altLang="en-US" sz="2400" dirty="0">
                <a:latin typeface="+mj-ea"/>
                <a:ea typeface="+mj-ea"/>
              </a:rPr>
              <a:t>测试、可视化开发与测试</a:t>
            </a:r>
          </a:p>
        </p:txBody>
      </p:sp>
      <p:sp>
        <p:nvSpPr>
          <p:cNvPr id="15" name="文本框 14">
            <a:extLst>
              <a:ext uri="{FF2B5EF4-FFF2-40B4-BE49-F238E27FC236}">
                <a16:creationId xmlns:a16="http://schemas.microsoft.com/office/drawing/2014/main" id="{1835E2AE-BAF9-417D-A239-8661F32463CB}"/>
              </a:ext>
            </a:extLst>
          </p:cNvPr>
          <p:cNvSpPr txBox="1"/>
          <p:nvPr/>
        </p:nvSpPr>
        <p:spPr>
          <a:xfrm>
            <a:off x="2163430" y="5294544"/>
            <a:ext cx="7388951" cy="830997"/>
          </a:xfrm>
          <a:prstGeom prst="rect">
            <a:avLst/>
          </a:prstGeom>
          <a:noFill/>
        </p:spPr>
        <p:txBody>
          <a:bodyPr wrap="square" rtlCol="0">
            <a:spAutoFit/>
          </a:bodyPr>
          <a:lstStyle/>
          <a:p>
            <a:r>
              <a:rPr lang="zh-CN" altLang="en-US" sz="2400" dirty="0">
                <a:latin typeface="+mj-ea"/>
              </a:rPr>
              <a:t>数据清洗、</a:t>
            </a:r>
            <a:r>
              <a:rPr lang="en-US" altLang="zh-CN" sz="2400" dirty="0">
                <a:latin typeface="+mj-ea"/>
              </a:rPr>
              <a:t>MapReduce</a:t>
            </a:r>
            <a:r>
              <a:rPr lang="zh-CN" altLang="en-US" sz="2400" dirty="0">
                <a:latin typeface="+mj-ea"/>
              </a:rPr>
              <a:t>程序编写、</a:t>
            </a:r>
            <a:r>
              <a:rPr lang="en-US" altLang="zh-CN" sz="2400" dirty="0">
                <a:latin typeface="+mj-ea"/>
              </a:rPr>
              <a:t>MapReduce</a:t>
            </a:r>
            <a:r>
              <a:rPr lang="zh-CN" altLang="en-US" sz="2400" dirty="0">
                <a:latin typeface="+mj-ea"/>
              </a:rPr>
              <a:t>测试、可视化开发与测试</a:t>
            </a:r>
          </a:p>
        </p:txBody>
      </p:sp>
    </p:spTree>
    <p:extLst>
      <p:ext uri="{BB962C8B-B14F-4D97-AF65-F5344CB8AC3E}">
        <p14:creationId xmlns:p14="http://schemas.microsoft.com/office/powerpoint/2010/main" val="117311508"/>
      </p:ext>
    </p:extLst>
  </p:cSld>
  <p:clrMapOvr>
    <a:masterClrMapping/>
  </p:clrMapOvr>
  <mc:AlternateContent xmlns:mc="http://schemas.openxmlformats.org/markup-compatibility/2006" xmlns:p14="http://schemas.microsoft.com/office/powerpoint/2010/main">
    <mc:Choice Requires="p14">
      <p:transition spd="slow" p14:dur="2000" advTm="12631"/>
    </mc:Choice>
    <mc:Fallback xmlns="">
      <p:transition spd="slow" advTm="12631"/>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60508115529"/>
  <p:tag name="MH_LIBRARY" val="GRAPHIC"/>
  <p:tag name="MH_TYPE" val="Other"/>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60508152803"/>
  <p:tag name="MH_LIBRARY" val="GRAPHIC"/>
  <p:tag name="MH_TYPE" val="SubTitle"/>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60508152803"/>
  <p:tag name="MH_LIBRARY" val="GRAPHIC"/>
  <p:tag name="MH_TYPE" val="SubTitle"/>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60508152803"/>
  <p:tag name="MH_LIBRARY" val="GRAPHIC"/>
  <p:tag name="MH_TYPE" val="SubTitle"/>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60508152803"/>
  <p:tag name="MH_LIBRARY" val="GRAPHIC"/>
  <p:tag name="MH_TYPE" val="SubTitle"/>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60508152803"/>
  <p:tag name="MH_LIBRARY" val="GRAPHIC"/>
  <p:tag name="MH_TYPE" val="SubTitle"/>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60508133540"/>
  <p:tag name="MH_LIBRARY" val="GRAPHIC"/>
  <p:tag name="MH_ORDER" val="矩形 4"/>
</p:tagLst>
</file>

<file path=ppt/tags/tag16.xml><?xml version="1.0" encoding="utf-8"?>
<p:tagLst xmlns:a="http://schemas.openxmlformats.org/drawingml/2006/main" xmlns:r="http://schemas.openxmlformats.org/officeDocument/2006/relationships" xmlns:p="http://schemas.openxmlformats.org/presentationml/2006/main">
  <p:tag name="MH" val="20160508133540"/>
  <p:tag name="MH_LIBRARY" val="GRAPHIC"/>
  <p:tag name="MH_ORDER" val="直接连接符 6"/>
</p:tagLst>
</file>

<file path=ppt/tags/tag2.xml><?xml version="1.0" encoding="utf-8"?>
<p:tagLst xmlns:a="http://schemas.openxmlformats.org/drawingml/2006/main" xmlns:r="http://schemas.openxmlformats.org/officeDocument/2006/relationships" xmlns:p="http://schemas.openxmlformats.org/presentationml/2006/main">
  <p:tag name="MH" val="20160508115529"/>
  <p:tag name="MH_LIBRARY" val="GRAPHIC"/>
  <p:tag name="MH_TYPE" val="Other"/>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0508115529"/>
  <p:tag name="MH_LIBRARY" val="GRAPHIC"/>
  <p:tag name="MH_TYPE" val="Other"/>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60508115529"/>
  <p:tag name="MH_LIBRARY" val="GRAPHIC"/>
  <p:tag name="MH_TYPE" val="Other"/>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60508115529"/>
  <p:tag name="MH_LIBRARY" val="GRAPHIC"/>
  <p:tag name="MH_TYPE" val="Other"/>
  <p:tag name="MH_ORDER" val="5"/>
</p:tagLst>
</file>

<file path=ppt/tags/tag6.xml><?xml version="1.0" encoding="utf-8"?>
<p:tagLst xmlns:a="http://schemas.openxmlformats.org/drawingml/2006/main" xmlns:r="http://schemas.openxmlformats.org/officeDocument/2006/relationships" xmlns:p="http://schemas.openxmlformats.org/presentationml/2006/main">
  <p:tag name="MH" val="20160508115529"/>
  <p:tag name="MH_LIBRARY" val="GRAPHIC"/>
  <p:tag name="MH_TYPE" val="Other"/>
  <p:tag name="MH_ORDER" val="6"/>
</p:tagLst>
</file>

<file path=ppt/tags/tag7.xml><?xml version="1.0" encoding="utf-8"?>
<p:tagLst xmlns:a="http://schemas.openxmlformats.org/drawingml/2006/main" xmlns:r="http://schemas.openxmlformats.org/officeDocument/2006/relationships" xmlns:p="http://schemas.openxmlformats.org/presentationml/2006/main">
  <p:tag name="MH" val="20160508115529"/>
  <p:tag name="MH_LIBRARY" val="GRAPHIC"/>
  <p:tag name="MH_TYPE" val="Other"/>
  <p:tag name="MH_ORDER" val="7"/>
</p:tagLst>
</file>

<file path=ppt/tags/tag8.xml><?xml version="1.0" encoding="utf-8"?>
<p:tagLst xmlns:a="http://schemas.openxmlformats.org/drawingml/2006/main" xmlns:r="http://schemas.openxmlformats.org/officeDocument/2006/relationships" xmlns:p="http://schemas.openxmlformats.org/presentationml/2006/main">
  <p:tag name="MH" val="20160508115529"/>
  <p:tag name="MH_LIBRARY" val="GRAPHIC"/>
  <p:tag name="MH_TYPE" val="Other"/>
  <p:tag name="MH_ORDER" val="8"/>
</p:tagLst>
</file>

<file path=ppt/tags/tag9.xml><?xml version="1.0" encoding="utf-8"?>
<p:tagLst xmlns:a="http://schemas.openxmlformats.org/drawingml/2006/main" xmlns:r="http://schemas.openxmlformats.org/officeDocument/2006/relationships" xmlns:p="http://schemas.openxmlformats.org/presentationml/2006/main">
  <p:tag name="MH" val="20160508115529"/>
  <p:tag name="MH_LIBRARY" val="GRAPHIC"/>
  <p:tag name="MH_TYPE" val="Other"/>
  <p:tag name="MH_ORDER" val="9"/>
</p:tagLst>
</file>

<file path=ppt/theme/theme1.xml><?xml version="1.0" encoding="utf-8"?>
<a:theme xmlns:a="http://schemas.openxmlformats.org/drawingml/2006/main" name="Office 主题">
  <a:themeElements>
    <a:clrScheme name="自定义 2">
      <a:dk1>
        <a:srgbClr val="20517C"/>
      </a:dk1>
      <a:lt1>
        <a:srgbClr val="FFFFFF"/>
      </a:lt1>
      <a:dk2>
        <a:srgbClr val="20517C"/>
      </a:dk2>
      <a:lt2>
        <a:srgbClr val="FFFFFF"/>
      </a:lt2>
      <a:accent1>
        <a:srgbClr val="20517C"/>
      </a:accent1>
      <a:accent2>
        <a:srgbClr val="FFFFFF"/>
      </a:accent2>
      <a:accent3>
        <a:srgbClr val="A5A5A5"/>
      </a:accent3>
      <a:accent4>
        <a:srgbClr val="FFC000"/>
      </a:accent4>
      <a:accent5>
        <a:srgbClr val="4472C4"/>
      </a:accent5>
      <a:accent6>
        <a:srgbClr val="70AD47"/>
      </a:accent6>
      <a:hlink>
        <a:srgbClr val="0563C1"/>
      </a:hlink>
      <a:folHlink>
        <a:srgbClr val="954F72"/>
      </a:folHlink>
    </a:clrScheme>
    <a:fontScheme name="论文答辩主题字体">
      <a:majorFont>
        <a:latin typeface="华文细黑"/>
        <a:ea typeface="微软雅黑"/>
        <a:cs typeface=""/>
      </a:majorFont>
      <a:minorFont>
        <a:latin typeface="华文细黑"/>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A000120150327A04KPBG</Template>
  <TotalTime>3511</TotalTime>
  <Words>311</Words>
  <Application>Microsoft Office PowerPoint</Application>
  <PresentationFormat>宽屏</PresentationFormat>
  <Paragraphs>74</Paragraphs>
  <Slides>13</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华文细黑</vt:lpstr>
      <vt:lpstr>微软雅黑</vt:lpstr>
      <vt:lpstr>Arial</vt:lpstr>
      <vt:lpstr>Arial Narrow</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林 岫铭</cp:lastModifiedBy>
  <cp:revision>353</cp:revision>
  <dcterms:created xsi:type="dcterms:W3CDTF">2015-05-14T07:52:23Z</dcterms:created>
  <dcterms:modified xsi:type="dcterms:W3CDTF">2020-08-19T07:16:06Z</dcterms:modified>
</cp:coreProperties>
</file>