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D833-C30E-40E7-8FCC-B3730F4FF5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3B20-B187-48F2-AD79-D1CFAC48D4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D833-C30E-40E7-8FCC-B3730F4FF5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3B20-B187-48F2-AD79-D1CFAC48D4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D833-C30E-40E7-8FCC-B3730F4FF5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3B20-B187-48F2-AD79-D1CFAC48D4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D833-C30E-40E7-8FCC-B3730F4FF5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3B20-B187-48F2-AD79-D1CFAC48D4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D833-C30E-40E7-8FCC-B3730F4FF5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3B20-B187-48F2-AD79-D1CFAC48D4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D833-C30E-40E7-8FCC-B3730F4FF5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3B20-B187-48F2-AD79-D1CFAC48D4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D833-C30E-40E7-8FCC-B3730F4FF5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3B20-B187-48F2-AD79-D1CFAC48D4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D833-C30E-40E7-8FCC-B3730F4FF5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3B20-B187-48F2-AD79-D1CFAC48D4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D833-C30E-40E7-8FCC-B3730F4FF5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3B20-B187-48F2-AD79-D1CFAC48D4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D833-C30E-40E7-8FCC-B3730F4FF5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3B20-B187-48F2-AD79-D1CFAC48D4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D833-C30E-40E7-8FCC-B3730F4FF5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3B20-B187-48F2-AD79-D1CFAC48D4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3D833-C30E-40E7-8FCC-B3730F4FF5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63B20-B187-48F2-AD79-D1CFAC48D4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8857" y="1029000"/>
            <a:ext cx="7114286" cy="4800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127115" y="526415"/>
            <a:ext cx="4187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https://www.ebi.ac.uk/chembl/</a:t>
            </a:r>
            <a:endParaRPr lang="zh-CN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27225" y="7033113"/>
            <a:ext cx="10302240" cy="27209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35" y="1482090"/>
            <a:ext cx="10718165" cy="33204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499009" y="7034767"/>
            <a:ext cx="9753600" cy="49118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椭圆 4"/>
          <p:cNvSpPr/>
          <p:nvPr/>
        </p:nvSpPr>
        <p:spPr>
          <a:xfrm>
            <a:off x="-4018552" y="9954442"/>
            <a:ext cx="5895703" cy="7663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30" y="553720"/>
            <a:ext cx="10823575" cy="539623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771525" y="3397250"/>
            <a:ext cx="640715" cy="529590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730" y="412750"/>
            <a:ext cx="10162540" cy="60318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580" y="6964175"/>
            <a:ext cx="10824754" cy="37779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0" y="10742338"/>
            <a:ext cx="10824754" cy="10986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0"/>
            <a:ext cx="10156190" cy="9848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905" y="1066800"/>
            <a:ext cx="8856980" cy="39446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805" y="5200650"/>
            <a:ext cx="8507730" cy="13995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WPS 演示</Application>
  <PresentationFormat>宽屏</PresentationFormat>
  <Paragraphs>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汉仪旗黑</vt:lpstr>
      <vt:lpstr>宋体</vt:lpstr>
      <vt:lpstr>Arial Unicode MS</vt:lpstr>
      <vt:lpstr>等线 Light</vt:lpstr>
      <vt:lpstr>汉仪中等线KW</vt:lpstr>
      <vt:lpstr>等线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junjun</dc:creator>
  <cp:lastModifiedBy>粪球团子</cp:lastModifiedBy>
  <cp:revision>5</cp:revision>
  <dcterms:created xsi:type="dcterms:W3CDTF">2023-06-24T07:29:09Z</dcterms:created>
  <dcterms:modified xsi:type="dcterms:W3CDTF">2023-06-24T07:29:09Z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5A888B51A42721F6459B9664DD5A0A50_42</vt:lpwstr>
  </property>
  <property fmtid="{D5CDD505-2E9C-101B-9397-08002B2CF9AE}" pid="3" name="KSOProductBuildVer">
    <vt:lpwstr>2052-5.5.0.7954</vt:lpwstr>
  </property>
</Properties>
</file>