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7" r:id="rId1"/>
  </p:sldMasterIdLst>
  <p:notesMasterIdLst>
    <p:notesMasterId r:id="rId13"/>
  </p:notesMasterIdLst>
  <p:handoutMasterIdLst>
    <p:handoutMasterId r:id="rId14"/>
  </p:handoutMasterIdLst>
  <p:sldIdLst>
    <p:sldId id="259" r:id="rId2"/>
    <p:sldId id="284" r:id="rId3"/>
    <p:sldId id="288" r:id="rId4"/>
    <p:sldId id="262" r:id="rId5"/>
    <p:sldId id="274" r:id="rId6"/>
    <p:sldId id="286" r:id="rId7"/>
    <p:sldId id="287" r:id="rId8"/>
    <p:sldId id="289" r:id="rId9"/>
    <p:sldId id="263" r:id="rId10"/>
    <p:sldId id="29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/>
            <a:t>Meeting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/>
            <a:t>Back log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 smtClean="0"/>
            <a:t>Next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 smtClean="0"/>
            <a:t>Current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  <dgm:t>
        <a:bodyPr/>
        <a:lstStyle/>
        <a:p>
          <a:endParaRPr lang="en-US"/>
        </a:p>
      </dgm:t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  <dgm:t>
        <a:bodyPr/>
        <a:lstStyle/>
        <a:p>
          <a:endParaRPr lang="en-US"/>
        </a:p>
      </dgm:t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  <dgm:t>
        <a:bodyPr/>
        <a:lstStyle/>
        <a:p>
          <a:endParaRPr lang="en-US"/>
        </a:p>
      </dgm:t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  <dgm:t>
        <a:bodyPr/>
        <a:lstStyle/>
        <a:p>
          <a:endParaRPr lang="en-US"/>
        </a:p>
      </dgm:t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044D89D9-22F6-448B-96A2-9EAED58AD24F}" type="presOf" srcId="{7E2B8B4E-293F-43EE-AB7D-6598814ECB3C}" destId="{B3F8C3C3-65FB-486F-82C0-A8478B7022B9}" srcOrd="0" destOrd="0" presId="urn:microsoft.com/office/officeart/2005/8/layout/radial6"/>
    <dgm:cxn modelId="{C48F10DA-16BA-4374-B3EA-00D9EE7BC54D}" type="presOf" srcId="{AA38CBC9-AC6B-457D-9F63-4D1AB8E7793E}" destId="{D2BB9C9C-582A-4226-99A2-A6A4B7AD887A}" srcOrd="0" destOrd="0" presId="urn:microsoft.com/office/officeart/2005/8/layout/radial6"/>
    <dgm:cxn modelId="{77B38A5E-98EB-438A-87A4-6BBF43269494}" type="presOf" srcId="{03860152-2A6F-476F-91FD-CBA9D7B26338}" destId="{FADEA337-AD34-4422-B53A-01423AF1AC8F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D0704FE9-9330-4058-874E-AFFF917FAE89}" type="presOf" srcId="{775D1C29-7B88-46A3-9FAD-95EFDC006E81}" destId="{65DE7562-7D1C-4B0F-8927-12F8E6C5F5AF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15458054-1C4C-4980-BA02-06FBF420C5D9}" type="presOf" srcId="{B8060F7B-9920-4F24-BE71-F0E4E3B7B934}" destId="{B0C37B97-914B-49F2-84E5-94B39EF2352F}" srcOrd="0" destOrd="0" presId="urn:microsoft.com/office/officeart/2005/8/layout/radial6"/>
    <dgm:cxn modelId="{506B6282-F21D-4998-96A7-C42CF8BB0CB0}" type="presOf" srcId="{87E6D3C0-9C36-4C9B-9EE4-FCB2F172CF62}" destId="{1C226D9E-C8BD-43C0-B5A7-66592C02513E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09A52D2B-CE9B-4665-86A8-EC33415035B5}" type="presOf" srcId="{B04B74A7-039D-46F2-A30E-0D07E04CAE1A}" destId="{53B5DF5F-8B8B-41EF-8531-276CBECDCAB4}" srcOrd="0" destOrd="0" presId="urn:microsoft.com/office/officeart/2005/8/layout/radial6"/>
    <dgm:cxn modelId="{6905E238-61C5-46A7-B991-4F65A3F78B89}" type="presOf" srcId="{20EB584B-A7B7-43D9-BF6A-2C9338C05B4D}" destId="{29DFD080-5F1B-4B82-A3B2-DA9D6DF3694E}" srcOrd="0" destOrd="0" presId="urn:microsoft.com/office/officeart/2005/8/layout/radial6"/>
    <dgm:cxn modelId="{CD275434-B70F-4752-9EFA-B0DF3DBCABD0}" type="presOf" srcId="{5C1F42F6-070E-4EBA-8EBC-C32D27C49363}" destId="{22CB3940-637A-4C32-AB7F-CFAD929A59AB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10F0C4CC-59BA-4632-B01B-2BBB1631DF56}" type="presOf" srcId="{50789F86-D3CE-4C0B-B830-60161BD38E85}" destId="{0B9D5D8D-AE9B-4E3C-8081-7E5A4C702F02}" srcOrd="0" destOrd="0" presId="urn:microsoft.com/office/officeart/2005/8/layout/radial6"/>
    <dgm:cxn modelId="{CF203236-6D68-4845-A130-34D7BE054C49}" type="presParOf" srcId="{B0C37B97-914B-49F2-84E5-94B39EF2352F}" destId="{D2BB9C9C-582A-4226-99A2-A6A4B7AD887A}" srcOrd="0" destOrd="0" presId="urn:microsoft.com/office/officeart/2005/8/layout/radial6"/>
    <dgm:cxn modelId="{562B6D5D-1569-4577-AE47-40CFC433279B}" type="presParOf" srcId="{B0C37B97-914B-49F2-84E5-94B39EF2352F}" destId="{0B9D5D8D-AE9B-4E3C-8081-7E5A4C702F02}" srcOrd="1" destOrd="0" presId="urn:microsoft.com/office/officeart/2005/8/layout/radial6"/>
    <dgm:cxn modelId="{15BA72ED-A25C-403C-8C19-DB9D40A6DF72}" type="presParOf" srcId="{B0C37B97-914B-49F2-84E5-94B39EF2352F}" destId="{E8755371-EE00-4D9C-9546-B5D2DEB3691D}" srcOrd="2" destOrd="0" presId="urn:microsoft.com/office/officeart/2005/8/layout/radial6"/>
    <dgm:cxn modelId="{5E7F0D66-821D-4B67-A9F8-11CCE48BFE82}" type="presParOf" srcId="{B0C37B97-914B-49F2-84E5-94B39EF2352F}" destId="{65DE7562-7D1C-4B0F-8927-12F8E6C5F5AF}" srcOrd="3" destOrd="0" presId="urn:microsoft.com/office/officeart/2005/8/layout/radial6"/>
    <dgm:cxn modelId="{2B54ECF7-9B12-4CE7-8421-440F9A835C6B}" type="presParOf" srcId="{B0C37B97-914B-49F2-84E5-94B39EF2352F}" destId="{1C226D9E-C8BD-43C0-B5A7-66592C02513E}" srcOrd="4" destOrd="0" presId="urn:microsoft.com/office/officeart/2005/8/layout/radial6"/>
    <dgm:cxn modelId="{96AFE09A-B095-4260-AFD2-BD52F66BAE0B}" type="presParOf" srcId="{B0C37B97-914B-49F2-84E5-94B39EF2352F}" destId="{2E93314B-ED13-4B02-B199-BBF658DCCBEE}" srcOrd="5" destOrd="0" presId="urn:microsoft.com/office/officeart/2005/8/layout/radial6"/>
    <dgm:cxn modelId="{0392A13E-C80F-4CDD-BA66-4CEAEA82C98A}" type="presParOf" srcId="{B0C37B97-914B-49F2-84E5-94B39EF2352F}" destId="{22CB3940-637A-4C32-AB7F-CFAD929A59AB}" srcOrd="6" destOrd="0" presId="urn:microsoft.com/office/officeart/2005/8/layout/radial6"/>
    <dgm:cxn modelId="{21EC7D10-0BD4-4F2B-830D-FE254739FFB9}" type="presParOf" srcId="{B0C37B97-914B-49F2-84E5-94B39EF2352F}" destId="{29DFD080-5F1B-4B82-A3B2-DA9D6DF3694E}" srcOrd="7" destOrd="0" presId="urn:microsoft.com/office/officeart/2005/8/layout/radial6"/>
    <dgm:cxn modelId="{EECFAA45-3919-409D-B4C4-2D355815BB60}" type="presParOf" srcId="{B0C37B97-914B-49F2-84E5-94B39EF2352F}" destId="{3C0BB87F-E2C7-4D7C-BF8F-45EA9A4A93F1}" srcOrd="8" destOrd="0" presId="urn:microsoft.com/office/officeart/2005/8/layout/radial6"/>
    <dgm:cxn modelId="{1A7EA4C6-290D-4F14-AF26-B4F1CD1E5724}" type="presParOf" srcId="{B0C37B97-914B-49F2-84E5-94B39EF2352F}" destId="{53B5DF5F-8B8B-41EF-8531-276CBECDCAB4}" srcOrd="9" destOrd="0" presId="urn:microsoft.com/office/officeart/2005/8/layout/radial6"/>
    <dgm:cxn modelId="{6B630ED9-622B-4336-9197-4ED879058DF7}" type="presParOf" srcId="{B0C37B97-914B-49F2-84E5-94B39EF2352F}" destId="{B3F8C3C3-65FB-486F-82C0-A8478B7022B9}" srcOrd="10" destOrd="0" presId="urn:microsoft.com/office/officeart/2005/8/layout/radial6"/>
    <dgm:cxn modelId="{D7B6561B-AFC4-4F7E-BCDB-7E5B53547F2D}" type="presParOf" srcId="{B0C37B97-914B-49F2-84E5-94B39EF2352F}" destId="{655FDCB9-5F59-4F26-9EF0-749F42DEA7F0}" srcOrd="11" destOrd="0" presId="urn:microsoft.com/office/officeart/2005/8/layout/radial6"/>
    <dgm:cxn modelId="{E4F5811A-FD6F-41AB-BA80-99AF6F37D8A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/>
            <a:t>Doing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 smtClean="0"/>
            <a:t>To Test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  <dgm:t>
        <a:bodyPr/>
        <a:lstStyle/>
        <a:p>
          <a:endParaRPr lang="en-US"/>
        </a:p>
      </dgm:t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  <dgm:t>
        <a:bodyPr/>
        <a:lstStyle/>
        <a:p>
          <a:endParaRPr lang="en-US"/>
        </a:p>
      </dgm:t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  <dgm:t>
        <a:bodyPr/>
        <a:lstStyle/>
        <a:p>
          <a:endParaRPr lang="en-US"/>
        </a:p>
      </dgm:t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  <dgm:t>
        <a:bodyPr/>
        <a:lstStyle/>
        <a:p>
          <a:endParaRPr lang="en-US"/>
        </a:p>
      </dgm:t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4341F3F7-DDED-43B7-BB06-A5A2FC8DFA4A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DFEE6051-7512-4919-A39C-F6E87CF622C5}" type="presOf" srcId="{AA38CBC9-AC6B-457D-9F63-4D1AB8E7793E}" destId="{D2BB9C9C-582A-4226-99A2-A6A4B7AD887A}" srcOrd="0" destOrd="0" presId="urn:microsoft.com/office/officeart/2005/8/layout/radial6"/>
    <dgm:cxn modelId="{517643B8-7815-40AA-8113-B8C11D51A7A0}" type="presOf" srcId="{5C1F42F6-070E-4EBA-8EBC-C32D27C49363}" destId="{22CB3940-637A-4C32-AB7F-CFAD929A59AB}" srcOrd="0" destOrd="0" presId="urn:microsoft.com/office/officeart/2005/8/layout/radial6"/>
    <dgm:cxn modelId="{E43EAED7-52EF-4DAB-85EE-FC53F888E355}" type="presOf" srcId="{50789F86-D3CE-4C0B-B830-60161BD38E85}" destId="{0B9D5D8D-AE9B-4E3C-8081-7E5A4C702F02}" srcOrd="0" destOrd="0" presId="urn:microsoft.com/office/officeart/2005/8/layout/radial6"/>
    <dgm:cxn modelId="{78D53D4A-CCAC-4DAA-8A2E-E2BEA7B94EA9}" type="presOf" srcId="{B04B74A7-039D-46F2-A30E-0D07E04CAE1A}" destId="{53B5DF5F-8B8B-41EF-8531-276CBECDCAB4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8182A1AD-2EAF-4A81-8D95-6EBE4E019A5C}" type="presOf" srcId="{87E6D3C0-9C36-4C9B-9EE4-FCB2F172CF62}" destId="{1C226D9E-C8BD-43C0-B5A7-66592C02513E}" srcOrd="0" destOrd="0" presId="urn:microsoft.com/office/officeart/2005/8/layout/radial6"/>
    <dgm:cxn modelId="{69CA632B-093F-467D-878A-CD46EAB0E4E3}" type="presOf" srcId="{03860152-2A6F-476F-91FD-CBA9D7B26338}" destId="{FADEA337-AD34-4422-B53A-01423AF1AC8F}" srcOrd="0" destOrd="0" presId="urn:microsoft.com/office/officeart/2005/8/layout/radial6"/>
    <dgm:cxn modelId="{02BA96A0-C207-4456-8AAB-270D6A66622E}" type="presOf" srcId="{775D1C29-7B88-46A3-9FAD-95EFDC006E81}" destId="{65DE7562-7D1C-4B0F-8927-12F8E6C5F5AF}" srcOrd="0" destOrd="0" presId="urn:microsoft.com/office/officeart/2005/8/layout/radial6"/>
    <dgm:cxn modelId="{326FDFB1-91E6-4737-8E5C-3AAE1E648319}" type="presOf" srcId="{B8060F7B-9920-4F24-BE71-F0E4E3B7B934}" destId="{B0C37B97-914B-49F2-84E5-94B39EF2352F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11C8DCC-38F4-453F-BD00-B8FF6A3C1102}" type="presOf" srcId="{20EB584B-A7B7-43D9-BF6A-2C9338C05B4D}" destId="{29DFD080-5F1B-4B82-A3B2-DA9D6DF3694E}" srcOrd="0" destOrd="0" presId="urn:microsoft.com/office/officeart/2005/8/layout/radial6"/>
    <dgm:cxn modelId="{CB5FA42C-D6C7-47FA-9878-D00B6165BC8E}" type="presParOf" srcId="{B0C37B97-914B-49F2-84E5-94B39EF2352F}" destId="{D2BB9C9C-582A-4226-99A2-A6A4B7AD887A}" srcOrd="0" destOrd="0" presId="urn:microsoft.com/office/officeart/2005/8/layout/radial6"/>
    <dgm:cxn modelId="{8D3F7500-A75C-457C-BA70-DCD0EEEA7F4C}" type="presParOf" srcId="{B0C37B97-914B-49F2-84E5-94B39EF2352F}" destId="{0B9D5D8D-AE9B-4E3C-8081-7E5A4C702F02}" srcOrd="1" destOrd="0" presId="urn:microsoft.com/office/officeart/2005/8/layout/radial6"/>
    <dgm:cxn modelId="{41FC33FF-720E-4F55-8176-855D5E9EAB24}" type="presParOf" srcId="{B0C37B97-914B-49F2-84E5-94B39EF2352F}" destId="{E8755371-EE00-4D9C-9546-B5D2DEB3691D}" srcOrd="2" destOrd="0" presId="urn:microsoft.com/office/officeart/2005/8/layout/radial6"/>
    <dgm:cxn modelId="{AEC95B25-8968-421C-8B8D-B0E5B3D0A36E}" type="presParOf" srcId="{B0C37B97-914B-49F2-84E5-94B39EF2352F}" destId="{65DE7562-7D1C-4B0F-8927-12F8E6C5F5AF}" srcOrd="3" destOrd="0" presId="urn:microsoft.com/office/officeart/2005/8/layout/radial6"/>
    <dgm:cxn modelId="{48188158-BF50-4C02-9969-802090BB06EE}" type="presParOf" srcId="{B0C37B97-914B-49F2-84E5-94B39EF2352F}" destId="{1C226D9E-C8BD-43C0-B5A7-66592C02513E}" srcOrd="4" destOrd="0" presId="urn:microsoft.com/office/officeart/2005/8/layout/radial6"/>
    <dgm:cxn modelId="{E1CAEE31-03A9-4495-9461-E72D8ABFAAC6}" type="presParOf" srcId="{B0C37B97-914B-49F2-84E5-94B39EF2352F}" destId="{2E93314B-ED13-4B02-B199-BBF658DCCBEE}" srcOrd="5" destOrd="0" presId="urn:microsoft.com/office/officeart/2005/8/layout/radial6"/>
    <dgm:cxn modelId="{367C618F-F5BC-4B19-A264-40AA7EAA3104}" type="presParOf" srcId="{B0C37B97-914B-49F2-84E5-94B39EF2352F}" destId="{22CB3940-637A-4C32-AB7F-CFAD929A59AB}" srcOrd="6" destOrd="0" presId="urn:microsoft.com/office/officeart/2005/8/layout/radial6"/>
    <dgm:cxn modelId="{FCEE8F65-41F6-4660-AA26-DC4AD139E39D}" type="presParOf" srcId="{B0C37B97-914B-49F2-84E5-94B39EF2352F}" destId="{29DFD080-5F1B-4B82-A3B2-DA9D6DF3694E}" srcOrd="7" destOrd="0" presId="urn:microsoft.com/office/officeart/2005/8/layout/radial6"/>
    <dgm:cxn modelId="{E389F8F3-96CD-4C06-8838-935FF2699542}" type="presParOf" srcId="{B0C37B97-914B-49F2-84E5-94B39EF2352F}" destId="{3C0BB87F-E2C7-4D7C-BF8F-45EA9A4A93F1}" srcOrd="8" destOrd="0" presId="urn:microsoft.com/office/officeart/2005/8/layout/radial6"/>
    <dgm:cxn modelId="{477AD8B5-D20C-4112-973F-9FA32EA192B1}" type="presParOf" srcId="{B0C37B97-914B-49F2-84E5-94B39EF2352F}" destId="{53B5DF5F-8B8B-41EF-8531-276CBECDCAB4}" srcOrd="9" destOrd="0" presId="urn:microsoft.com/office/officeart/2005/8/layout/radial6"/>
    <dgm:cxn modelId="{CC47E41F-DAD2-4C82-96C8-EE626DECB289}" type="presParOf" srcId="{B0C37B97-914B-49F2-84E5-94B39EF2352F}" destId="{B3F8C3C3-65FB-486F-82C0-A8478B7022B9}" srcOrd="10" destOrd="0" presId="urn:microsoft.com/office/officeart/2005/8/layout/radial6"/>
    <dgm:cxn modelId="{655E9F13-AA4C-4099-AD3E-7270F7B0F88A}" type="presParOf" srcId="{B0C37B97-914B-49F2-84E5-94B39EF2352F}" destId="{655FDCB9-5F59-4F26-9EF0-749F42DEA7F0}" srcOrd="11" destOrd="0" presId="urn:microsoft.com/office/officeart/2005/8/layout/radial6"/>
    <dgm:cxn modelId="{50474C19-07DF-48FF-A508-3D1DF54B614E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/>
            <a:t>Done</a:t>
          </a:r>
        </a:p>
        <a:p>
          <a:r>
            <a:rPr lang="en-US" dirty="0" smtClean="0"/>
            <a:t>(Repo)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/>
            <a:t>Good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 smtClean="0"/>
            <a:t>Bad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 err="1" smtClean="0"/>
            <a:t>Soso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  <dgm:t>
        <a:bodyPr/>
        <a:lstStyle/>
        <a:p>
          <a:endParaRPr lang="en-US"/>
        </a:p>
      </dgm:t>
    </dgm:pt>
    <dgm:pt modelId="{65DE7562-7D1C-4B0F-8927-12F8E6C5F5AF}" type="pres">
      <dgm:prSet presAssocID="{775D1C29-7B88-46A3-9FAD-95EFDC006E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  <dgm:t>
        <a:bodyPr/>
        <a:lstStyle/>
        <a:p>
          <a:endParaRPr lang="en-US"/>
        </a:p>
      </dgm:t>
    </dgm:pt>
    <dgm:pt modelId="{22CB3940-637A-4C32-AB7F-CFAD929A59AB}" type="pres">
      <dgm:prSet presAssocID="{5C1F42F6-070E-4EBA-8EBC-C32D27C4936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  <dgm:t>
        <a:bodyPr/>
        <a:lstStyle/>
        <a:p>
          <a:endParaRPr lang="en-US"/>
        </a:p>
      </dgm:t>
    </dgm:pt>
    <dgm:pt modelId="{53B5DF5F-8B8B-41EF-8531-276CBECDCAB4}" type="pres">
      <dgm:prSet presAssocID="{B04B74A7-039D-46F2-A30E-0D07E04CAE1A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7D6A1B4C-C7F4-40CC-AB80-27D45DDAE983}" type="presOf" srcId="{B04B74A7-039D-46F2-A30E-0D07E04CAE1A}" destId="{53B5DF5F-8B8B-41EF-8531-276CBECDCAB4}" srcOrd="0" destOrd="0" presId="urn:microsoft.com/office/officeart/2005/8/layout/radial6"/>
    <dgm:cxn modelId="{AD169082-97BB-4CBC-91B5-530D1A88BC03}" type="presOf" srcId="{B8060F7B-9920-4F24-BE71-F0E4E3B7B934}" destId="{B0C37B97-914B-49F2-84E5-94B39EF2352F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3A9074B4-2BF5-4AD6-900E-1050B3C4F141}" type="presOf" srcId="{5C1F42F6-070E-4EBA-8EBC-C32D27C49363}" destId="{22CB3940-637A-4C32-AB7F-CFAD929A59AB}" srcOrd="0" destOrd="0" presId="urn:microsoft.com/office/officeart/2005/8/layout/radial6"/>
    <dgm:cxn modelId="{B9E61797-4B1D-4BDA-BE86-668716E81ED7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73EF8EA-F514-490C-8B62-B510EBD40BAC}" type="presOf" srcId="{20EB584B-A7B7-43D9-BF6A-2C9338C05B4D}" destId="{29DFD080-5F1B-4B82-A3B2-DA9D6DF3694E}" srcOrd="0" destOrd="0" presId="urn:microsoft.com/office/officeart/2005/8/layout/radial6"/>
    <dgm:cxn modelId="{5826C3F1-5201-47BC-83C0-FB824C82F4D8}" type="presOf" srcId="{87E6D3C0-9C36-4C9B-9EE4-FCB2F172CF62}" destId="{1C226D9E-C8BD-43C0-B5A7-66592C02513E}" srcOrd="0" destOrd="0" presId="urn:microsoft.com/office/officeart/2005/8/layout/radial6"/>
    <dgm:cxn modelId="{6741FAEE-7324-47E2-96AE-D8EADDD04DF7}" type="presOf" srcId="{775D1C29-7B88-46A3-9FAD-95EFDC006E81}" destId="{65DE7562-7D1C-4B0F-8927-12F8E6C5F5AF}" srcOrd="0" destOrd="0" presId="urn:microsoft.com/office/officeart/2005/8/layout/radial6"/>
    <dgm:cxn modelId="{C46A57C6-20C4-4244-8F61-05504905806E}" type="presOf" srcId="{AA38CBC9-AC6B-457D-9F63-4D1AB8E7793E}" destId="{D2BB9C9C-582A-4226-99A2-A6A4B7AD887A}" srcOrd="0" destOrd="0" presId="urn:microsoft.com/office/officeart/2005/8/layout/radial6"/>
    <dgm:cxn modelId="{87D69AD5-2381-4584-82C0-5716FB7BC66E}" type="presParOf" srcId="{B0C37B97-914B-49F2-84E5-94B39EF2352F}" destId="{D2BB9C9C-582A-4226-99A2-A6A4B7AD887A}" srcOrd="0" destOrd="0" presId="urn:microsoft.com/office/officeart/2005/8/layout/radial6"/>
    <dgm:cxn modelId="{A56605AF-3684-4B55-AF29-0701DB47DD25}" type="presParOf" srcId="{B0C37B97-914B-49F2-84E5-94B39EF2352F}" destId="{0B9D5D8D-AE9B-4E3C-8081-7E5A4C702F02}" srcOrd="1" destOrd="0" presId="urn:microsoft.com/office/officeart/2005/8/layout/radial6"/>
    <dgm:cxn modelId="{EF07CD51-F5AD-4717-81EE-0B51A0BE4169}" type="presParOf" srcId="{B0C37B97-914B-49F2-84E5-94B39EF2352F}" destId="{E8755371-EE00-4D9C-9546-B5D2DEB3691D}" srcOrd="2" destOrd="0" presId="urn:microsoft.com/office/officeart/2005/8/layout/radial6"/>
    <dgm:cxn modelId="{14AD8CA5-DC68-4262-93C8-2EE5C14A8F34}" type="presParOf" srcId="{B0C37B97-914B-49F2-84E5-94B39EF2352F}" destId="{65DE7562-7D1C-4B0F-8927-12F8E6C5F5AF}" srcOrd="3" destOrd="0" presId="urn:microsoft.com/office/officeart/2005/8/layout/radial6"/>
    <dgm:cxn modelId="{8138C8E4-B436-4C96-BC8F-48B6265F4139}" type="presParOf" srcId="{B0C37B97-914B-49F2-84E5-94B39EF2352F}" destId="{1C226D9E-C8BD-43C0-B5A7-66592C02513E}" srcOrd="4" destOrd="0" presId="urn:microsoft.com/office/officeart/2005/8/layout/radial6"/>
    <dgm:cxn modelId="{ED8CA633-A35C-40C8-A45E-921158155820}" type="presParOf" srcId="{B0C37B97-914B-49F2-84E5-94B39EF2352F}" destId="{2E93314B-ED13-4B02-B199-BBF658DCCBEE}" srcOrd="5" destOrd="0" presId="urn:microsoft.com/office/officeart/2005/8/layout/radial6"/>
    <dgm:cxn modelId="{BD86D7D5-FDBE-48C9-A99B-6FF70CFFB2FE}" type="presParOf" srcId="{B0C37B97-914B-49F2-84E5-94B39EF2352F}" destId="{22CB3940-637A-4C32-AB7F-CFAD929A59AB}" srcOrd="6" destOrd="0" presId="urn:microsoft.com/office/officeart/2005/8/layout/radial6"/>
    <dgm:cxn modelId="{FC58981C-163F-4C24-AFF7-0EEA98D2C45D}" type="presParOf" srcId="{B0C37B97-914B-49F2-84E5-94B39EF2352F}" destId="{29DFD080-5F1B-4B82-A3B2-DA9D6DF3694E}" srcOrd="7" destOrd="0" presId="urn:microsoft.com/office/officeart/2005/8/layout/radial6"/>
    <dgm:cxn modelId="{40595C78-6D39-4176-92C4-39773EAEACE5}" type="presParOf" srcId="{B0C37B97-914B-49F2-84E5-94B39EF2352F}" destId="{3C0BB87F-E2C7-4D7C-BF8F-45EA9A4A93F1}" srcOrd="8" destOrd="0" presId="urn:microsoft.com/office/officeart/2005/8/layout/radial6"/>
    <dgm:cxn modelId="{F39E07A0-B620-41BE-9008-C144F33A18E2}" type="presParOf" srcId="{B0C37B97-914B-49F2-84E5-94B39EF2352F}" destId="{53B5DF5F-8B8B-41EF-8531-276CBECDCAB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Meeting</a:t>
          </a:r>
          <a:endParaRPr lang="en-US" sz="2200" kern="1200" dirty="0"/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Back log</a:t>
          </a:r>
          <a:endParaRPr lang="en-US" sz="1700" kern="1200" dirty="0"/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Next</a:t>
          </a:r>
          <a:endParaRPr lang="en-US" sz="1700" kern="1200" dirty="0"/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Current</a:t>
          </a:r>
          <a:endParaRPr lang="en-US" sz="1700" kern="1200" dirty="0"/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Release</a:t>
          </a:r>
          <a:endParaRPr lang="en-US" sz="1700" kern="1200" dirty="0"/>
        </a:p>
      </dsp:txBody>
      <dsp:txXfrm>
        <a:off x="184528" y="1728549"/>
        <a:ext cx="733901" cy="733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Project</a:t>
          </a:r>
          <a:endParaRPr lang="en-US" sz="2600" kern="1200" dirty="0"/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Doing</a:t>
          </a:r>
          <a:endParaRPr lang="en-US" sz="1900" kern="1200" dirty="0"/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 Test</a:t>
          </a:r>
          <a:endParaRPr lang="en-US" sz="1900" kern="1200" dirty="0"/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Testing</a:t>
          </a:r>
          <a:endParaRPr lang="en-US" sz="1900" kern="1200" dirty="0"/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Done</a:t>
          </a:r>
          <a:endParaRPr lang="en-US" sz="1900" kern="1200" dirty="0"/>
        </a:p>
      </dsp:txBody>
      <dsp:txXfrm>
        <a:off x="184528" y="1728549"/>
        <a:ext cx="733901" cy="733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5DF5F-8B8B-41EF-8531-276CBECDCAB4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32150" y="1449119"/>
          <a:ext cx="1588612" cy="15886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Done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(Repo)</a:t>
          </a:r>
          <a:endParaRPr lang="en-US" sz="3000" kern="1200" dirty="0"/>
        </a:p>
      </dsp:txBody>
      <dsp:txXfrm>
        <a:off x="1564797" y="1681766"/>
        <a:ext cx="1123318" cy="1123318"/>
      </dsp:txXfrm>
    </dsp:sp>
    <dsp:sp modelId="{0B9D5D8D-AE9B-4E3C-8081-7E5A4C702F02}">
      <dsp:nvSpPr>
        <dsp:cNvPr id="0" name=""/>
        <dsp:cNvSpPr/>
      </dsp:nvSpPr>
      <dsp:spPr>
        <a:xfrm>
          <a:off x="1570442" y="1332"/>
          <a:ext cx="1112028" cy="1112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Good</a:t>
          </a:r>
          <a:endParaRPr lang="en-US" sz="2500" kern="1200" dirty="0"/>
        </a:p>
      </dsp:txBody>
      <dsp:txXfrm>
        <a:off x="1733295" y="164185"/>
        <a:ext cx="786322" cy="786322"/>
      </dsp:txXfrm>
    </dsp:sp>
    <dsp:sp modelId="{1C226D9E-C8BD-43C0-B5A7-66592C02513E}">
      <dsp:nvSpPr>
        <dsp:cNvPr id="0" name=""/>
        <dsp:cNvSpPr/>
      </dsp:nvSpPr>
      <dsp:spPr>
        <a:xfrm>
          <a:off x="3030628" y="2530450"/>
          <a:ext cx="1112028" cy="1112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Bad</a:t>
          </a:r>
          <a:endParaRPr lang="en-US" sz="2500" kern="1200" dirty="0"/>
        </a:p>
      </dsp:txBody>
      <dsp:txXfrm>
        <a:off x="3193481" y="2693303"/>
        <a:ext cx="786322" cy="786322"/>
      </dsp:txXfrm>
    </dsp:sp>
    <dsp:sp modelId="{29DFD080-5F1B-4B82-A3B2-DA9D6DF3694E}">
      <dsp:nvSpPr>
        <dsp:cNvPr id="0" name=""/>
        <dsp:cNvSpPr/>
      </dsp:nvSpPr>
      <dsp:spPr>
        <a:xfrm>
          <a:off x="110255" y="2530450"/>
          <a:ext cx="1112028" cy="1112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Soso</a:t>
          </a:r>
          <a:endParaRPr lang="en-US" sz="2500" kern="1200" dirty="0"/>
        </a:p>
      </dsp:txBody>
      <dsp:txXfrm>
        <a:off x="273108" y="2693303"/>
        <a:ext cx="786322" cy="786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2018/09/25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2018/09/25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41C7-8FC2-4350-952D-2E84D26ACF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27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8304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54195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559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=""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=""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=""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=""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=""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=""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=""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=""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=""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21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=""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=""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920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943459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48360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=""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3680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=""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=""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=""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=""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=""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=""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=""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=""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=""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=""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=""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=""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=""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=""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=""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821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4212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0" name="Straight Connector 9" title="Divider Line">
            <a:extLst>
              <a:ext uri="{FF2B5EF4-FFF2-40B4-BE49-F238E27FC236}">
                <a16:creationId xmlns=""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 title="Divider Line">
            <a:extLst>
              <a:ext uri="{FF2B5EF4-FFF2-40B4-BE49-F238E27FC236}">
                <a16:creationId xmlns=""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8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625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748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2162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38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4FD6-3420-4CCF-95D7-037CE36D24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14481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2" r:id="rId14"/>
    <p:sldLayoutId id="2147483753" r:id="rId15"/>
    <p:sldLayoutId id="2147483754" r:id="rId16"/>
    <p:sldLayoutId id="2147483649" r:id="rId17"/>
    <p:sldLayoutId id="2147483656" r:id="rId18"/>
    <p:sldLayoutId id="2147483650" r:id="rId19"/>
    <p:sldLayoutId id="2147483652" r:id="rId20"/>
    <p:sldLayoutId id="2147483653" r:id="rId21"/>
    <p:sldLayoutId id="2147483672" r:id="rId22"/>
    <p:sldLayoutId id="2147483678" r:id="rId23"/>
    <p:sldLayoutId id="2147483674" r:id="rId24"/>
    <p:sldLayoutId id="2147483676" r:id="rId25"/>
    <p:sldLayoutId id="2147483677" r:id="rId26"/>
    <p:sldLayoutId id="2147483679" r:id="rId27"/>
    <p:sldLayoutId id="2147483680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 title="Divider Line">
            <a:extLst>
              <a:ext uri="{FF2B5EF4-FFF2-40B4-BE49-F238E27FC236}">
                <a16:creationId xmlns="" xmlns:a16="http://schemas.microsoft.com/office/drawing/2014/main" id="{68893E2F-227D-4472-B59F-3DEBF46C0EDC}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28937" y="1974878"/>
            <a:ext cx="71123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12400" b="1" dirty="0" smtClean="0">
                <a:solidFill>
                  <a:srgbClr val="1D7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124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UCH</a:t>
            </a:r>
            <a:r>
              <a:rPr lang="en-US" sz="1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179" y="3585538"/>
            <a:ext cx="583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  E  C  H  N  O  L  O  G  I  E  S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2755900"/>
            <a:ext cx="3858087" cy="1325563"/>
          </a:xfrm>
        </p:spPr>
        <p:txBody>
          <a:bodyPr/>
          <a:lstStyle/>
          <a:p>
            <a:r>
              <a:rPr lang="en-ZA" dirty="0" smtClean="0">
                <a:latin typeface="Franklin Gothic Heavy" panose="020B0903020102020204" pitchFamily="34" charset="0"/>
              </a:rPr>
              <a:t>OUR PROJECT</a:t>
            </a:r>
            <a:endParaRPr lang="en-ZA" dirty="0">
              <a:latin typeface="Franklin Gothic Heavy" panose="020B0903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15" y="1438183"/>
            <a:ext cx="6989686" cy="3959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9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Section Divider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A new way to engage with customers</a:t>
            </a:r>
            <a:br>
              <a:rPr lang="en-ZA" dirty="0"/>
            </a:br>
            <a:r>
              <a:rPr lang="en-ZA" dirty="0"/>
              <a:t>from across the globe.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=""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=""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 title="Placeholder Logo">
            <a:extLst>
              <a:ext uri="{FF2B5EF4-FFF2-40B4-BE49-F238E27FC236}">
                <a16:creationId xmlns=""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6" b="3606"/>
          <a:stretch>
            <a:fillRect/>
          </a:stretch>
        </p:blipFill>
        <p:spPr>
          <a:xfrm>
            <a:off x="0" y="1"/>
            <a:ext cx="12192000" cy="6365363"/>
          </a:xfrm>
        </p:spPr>
      </p:pic>
      <p:sp>
        <p:nvSpPr>
          <p:cNvPr id="20" name="Rectangle 19" title="Dark semi-transparent background">
            <a:extLst>
              <a:ext uri="{FF2B5EF4-FFF2-40B4-BE49-F238E27FC236}">
                <a16:creationId xmlns=""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0" y="-81690"/>
            <a:ext cx="12203522" cy="6803165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2940527" y="2309260"/>
            <a:ext cx="6307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8200" b="1" dirty="0" smtClean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THANK Y</a:t>
            </a:r>
            <a:r>
              <a:rPr lang="en-US" sz="8200" b="1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O</a:t>
            </a:r>
            <a:r>
              <a:rPr lang="en-US" sz="8200" b="1" dirty="0" smtClean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U </a:t>
            </a:r>
            <a:endParaRPr lang="en-US" sz="8200" b="1" dirty="0">
              <a:solidFill>
                <a:schemeClr val="bg1">
                  <a:lumMod val="9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9495" y="3669493"/>
            <a:ext cx="57289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bg1">
                    <a:lumMod val="95000"/>
                  </a:schemeClr>
                </a:solidFill>
              </a:rPr>
              <a:t>F  O  R  Y  O  U  R  A  T  </a:t>
            </a:r>
            <a:r>
              <a:rPr lang="en-US" sz="2700" dirty="0" err="1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700" dirty="0" smtClean="0">
                <a:solidFill>
                  <a:schemeClr val="bg1">
                    <a:lumMod val="95000"/>
                  </a:schemeClr>
                </a:solidFill>
              </a:rPr>
              <a:t>  E  N  T  I  O  N</a:t>
            </a:r>
            <a:endParaRPr lang="en-US" sz="27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 title="Divider Line">
            <a:extLst>
              <a:ext uri="{FF2B5EF4-FFF2-40B4-BE49-F238E27FC236}">
                <a16:creationId xmlns="" xmlns:a16="http://schemas.microsoft.com/office/drawing/2014/main" id="{68893E2F-227D-4472-B59F-3DEBF46C0EDC}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057890" y="817617"/>
            <a:ext cx="5828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  <a:latin typeface="Franklin Gothic Heavy" panose="020B0903020102020204" pitchFamily="34" charset="0"/>
              </a:rPr>
              <a:t>T</a:t>
            </a:r>
            <a:r>
              <a:rPr lang="en-US" sz="6000" b="1" dirty="0" smtClean="0">
                <a:solidFill>
                  <a:srgbClr val="1D751F"/>
                </a:solidFill>
                <a:latin typeface="Franklin Gothic Heavy" panose="020B0903020102020204" pitchFamily="34" charset="0"/>
              </a:rPr>
              <a:t>O</a:t>
            </a:r>
            <a:r>
              <a:rPr lang="en-US" sz="6000" b="1" dirty="0" smtClean="0">
                <a:solidFill>
                  <a:srgbClr val="000000"/>
                </a:solidFill>
                <a:latin typeface="Franklin Gothic Heavy" panose="020B0903020102020204" pitchFamily="34" charset="0"/>
              </a:rPr>
              <a:t>UCH</a:t>
            </a:r>
            <a:r>
              <a:rPr lang="en-US" sz="6000" dirty="0" smtClean="0">
                <a:latin typeface="Franklin Gothic Heavy" panose="020B0903020102020204" pitchFamily="34" charset="0"/>
              </a:rPr>
              <a:t> </a:t>
            </a:r>
            <a:endParaRPr lang="en-US" sz="6000" dirty="0"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34037" y="1572827"/>
            <a:ext cx="583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T  E  C  H  N  O  L  O  G  I  E  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854" y="2507639"/>
            <a:ext cx="9075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/>
              <a:t>Touch Technologies serves IT &amp; Telecommunication industry in Asia Pacific region. </a:t>
            </a:r>
            <a:r>
              <a:rPr lang="en-US" sz="2800" dirty="0" smtClean="0"/>
              <a:t>The</a:t>
            </a:r>
            <a:r>
              <a:rPr lang="en-US" sz="2800" dirty="0" smtClean="0"/>
              <a:t> </a:t>
            </a:r>
            <a:r>
              <a:rPr lang="en-US" sz="2800" dirty="0"/>
              <a:t>goal is to exceed the expectations of every client by offering innovation solution, excellent services and greater value.</a:t>
            </a:r>
          </a:p>
        </p:txBody>
      </p:sp>
    </p:spTree>
    <p:extLst>
      <p:ext uri="{BB962C8B-B14F-4D97-AF65-F5344CB8AC3E}">
        <p14:creationId xmlns:p14="http://schemas.microsoft.com/office/powerpoint/2010/main" val="31052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WORK PLACE</a:t>
            </a: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r="8554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1037359" y="5657852"/>
            <a:ext cx="426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296 KSP Tower,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</a:rPr>
              <a:t>ชั้น 3 ห้อง 3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A,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</a:rPr>
              <a:t>ถนนพระราม 9 แขวงห้วยขวาง กรุงเทพมหานคร 10310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0"/>
            <a:ext cx="628800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WHAT WE HAVE DONE ?</a:t>
            </a:r>
            <a:endParaRPr lang="en-ZA" dirty="0">
              <a:latin typeface="Franklin Gothic Heavy" panose="020B09030201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679944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AKROM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77593" y="3276868"/>
            <a:ext cx="2163078" cy="2367204"/>
          </a:xfrm>
        </p:spPr>
        <p:txBody>
          <a:bodyPr>
            <a:normAutofit/>
          </a:bodyPr>
          <a:lstStyle/>
          <a:p>
            <a:pPr lvl="1"/>
            <a:r>
              <a:rPr lang="en-US" sz="1400" dirty="0" smtClean="0"/>
              <a:t>User</a:t>
            </a:r>
            <a:endParaRPr lang="en-US" sz="1400" dirty="0"/>
          </a:p>
          <a:p>
            <a:pPr lvl="2"/>
            <a:r>
              <a:rPr lang="en-US" sz="1400" dirty="0"/>
              <a:t>Create</a:t>
            </a:r>
          </a:p>
          <a:p>
            <a:pPr lvl="2"/>
            <a:r>
              <a:rPr lang="en-US" sz="1400" dirty="0"/>
              <a:t>Read</a:t>
            </a:r>
          </a:p>
          <a:p>
            <a:pPr lvl="2"/>
            <a:r>
              <a:rPr lang="en-US" sz="1400" dirty="0"/>
              <a:t>Update</a:t>
            </a:r>
          </a:p>
          <a:p>
            <a:pPr lvl="2"/>
            <a:r>
              <a:rPr lang="en-US" sz="1400" dirty="0"/>
              <a:t>Delete</a:t>
            </a:r>
          </a:p>
          <a:p>
            <a:pPr lvl="2"/>
            <a:r>
              <a:rPr lang="en-US" sz="1400" dirty="0"/>
              <a:t>Login</a:t>
            </a:r>
          </a:p>
          <a:p>
            <a:pPr lvl="2"/>
            <a:r>
              <a:rPr lang="en-US" sz="1400" dirty="0"/>
              <a:t>Side </a:t>
            </a:r>
            <a:r>
              <a:rPr lang="en-US" sz="1400" dirty="0" smtClean="0"/>
              <a:t>bar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679944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ASREE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9768" y="3276868"/>
            <a:ext cx="3040618" cy="2794513"/>
          </a:xfrm>
        </p:spPr>
        <p:txBody>
          <a:bodyPr>
            <a:normAutofit/>
          </a:bodyPr>
          <a:lstStyle/>
          <a:p>
            <a:pPr lvl="1"/>
            <a:r>
              <a:rPr lang="en-US" sz="1400" dirty="0" err="1" smtClean="0"/>
              <a:t>Cctvs</a:t>
            </a:r>
            <a:endParaRPr lang="en-US" sz="1400" dirty="0" smtClean="0"/>
          </a:p>
          <a:p>
            <a:pPr lvl="2"/>
            <a:r>
              <a:rPr lang="en-US" sz="1400" dirty="0"/>
              <a:t>Create</a:t>
            </a:r>
          </a:p>
          <a:p>
            <a:pPr lvl="2"/>
            <a:r>
              <a:rPr lang="en-US" sz="1400" dirty="0"/>
              <a:t>Read</a:t>
            </a:r>
          </a:p>
          <a:p>
            <a:pPr lvl="2"/>
            <a:r>
              <a:rPr lang="en-US" sz="1400" dirty="0"/>
              <a:t>Update</a:t>
            </a:r>
          </a:p>
          <a:p>
            <a:pPr lvl="2"/>
            <a:r>
              <a:rPr lang="en-US" sz="1400" dirty="0" smtClean="0"/>
              <a:t>Delete</a:t>
            </a:r>
            <a:endParaRPr lang="en-US" sz="1400" dirty="0" smtClean="0"/>
          </a:p>
          <a:p>
            <a:pPr lvl="1"/>
            <a:r>
              <a:rPr lang="en-US" sz="1400" dirty="0" err="1" smtClean="0"/>
              <a:t>Seeitlivethailand</a:t>
            </a:r>
            <a:endParaRPr lang="en-US" sz="1400" dirty="0" smtClean="0"/>
          </a:p>
          <a:p>
            <a:pPr lvl="2"/>
            <a:r>
              <a:rPr lang="en-US" sz="1400" dirty="0" smtClean="0"/>
              <a:t>Add menu(I like travel)</a:t>
            </a:r>
            <a:endParaRPr lang="en-US" sz="140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 title="Icon Background">
            <a:extLst>
              <a:ext uri="{FF2B5EF4-FFF2-40B4-BE49-F238E27FC236}">
                <a16:creationId xmlns=""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428322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=""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1177" y="1728133"/>
            <a:ext cx="514800" cy="514800"/>
          </a:xfrm>
          <a:prstGeom prst="rect">
            <a:avLst/>
          </a:prstGeom>
        </p:spPr>
      </p:pic>
      <p:cxnSp>
        <p:nvCxnSpPr>
          <p:cNvPr id="18" name="Straight Connector 17" title="Divider Line">
            <a:extLst>
              <a:ext uri="{FF2B5EF4-FFF2-40B4-BE49-F238E27FC236}">
                <a16:creationId xmlns=""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3177144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 title="Icon Background">
            <a:extLst>
              <a:ext uri="{FF2B5EF4-FFF2-40B4-BE49-F238E27FC236}">
                <a16:creationId xmlns=""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428322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=""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3177144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33" descr="Bullseye" title="Placeholder Icon">
            <a:extLst>
              <a:ext uri="{FF2B5EF4-FFF2-40B4-BE49-F238E27FC236}">
                <a16:creationId xmlns=""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5277" y="1729205"/>
            <a:ext cx="514800" cy="514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013348" y="663529"/>
            <a:ext cx="2725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CCTV (Responsive)</a:t>
            </a:r>
          </a:p>
          <a:p>
            <a:endParaRPr lang="en-US" dirty="0"/>
          </a:p>
        </p:txBody>
      </p:sp>
      <p:pic>
        <p:nvPicPr>
          <p:cNvPr id="33" name="Picture Placeholder 32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r="85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00" y="823890"/>
            <a:ext cx="11340000" cy="432000"/>
          </a:xfrm>
        </p:spPr>
        <p:txBody>
          <a:bodyPr>
            <a:normAutofit fontScale="90000"/>
          </a:bodyPr>
          <a:lstStyle/>
          <a:p>
            <a:r>
              <a:rPr lang="en-ZA" sz="3600" dirty="0" smtClean="0">
                <a:latin typeface="Franklin Gothic Heavy" panose="020B0903020102020204" pitchFamily="34" charset="0"/>
              </a:rPr>
              <a:t>TOOLS</a:t>
            </a:r>
            <a:endParaRPr lang="en-ZA" sz="3600" dirty="0">
              <a:latin typeface="Franklin Gothic Heavy" panose="020B09030201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4050945"/>
            <a:ext cx="1980000" cy="360000"/>
          </a:xfrm>
        </p:spPr>
        <p:txBody>
          <a:bodyPr/>
          <a:lstStyle/>
          <a:p>
            <a:r>
              <a:rPr lang="en-ZA" dirty="0"/>
              <a:t>Visual Studio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71850" y="4050945"/>
            <a:ext cx="1980000" cy="360000"/>
          </a:xfrm>
        </p:spPr>
        <p:txBody>
          <a:bodyPr>
            <a:normAutofit/>
          </a:bodyPr>
          <a:lstStyle/>
          <a:p>
            <a:r>
              <a:rPr lang="en-US" dirty="0"/>
              <a:t>CMD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11900" y="4050945"/>
            <a:ext cx="1980000" cy="360000"/>
          </a:xfrm>
        </p:spPr>
        <p:txBody>
          <a:bodyPr>
            <a:normAutofit/>
          </a:bodyPr>
          <a:lstStyle/>
          <a:p>
            <a:r>
              <a:rPr lang="en-US" dirty="0" err="1"/>
              <a:t>Xampp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51950" y="4050945"/>
            <a:ext cx="1980000" cy="360000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91999" y="4050945"/>
            <a:ext cx="2068567" cy="360000"/>
          </a:xfrm>
        </p:spPr>
        <p:txBody>
          <a:bodyPr>
            <a:normAutofit/>
          </a:bodyPr>
          <a:lstStyle/>
          <a:p>
            <a:r>
              <a:rPr lang="en-US" dirty="0" err="1"/>
              <a:t>SQLyog</a:t>
            </a:r>
            <a:r>
              <a:rPr lang="en-US" dirty="0"/>
              <a:t> Community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=""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611413" y="456374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title="Divider Line">
            <a:extLst>
              <a:ext uri="{FF2B5EF4-FFF2-40B4-BE49-F238E27FC236}">
                <a16:creationId xmlns=""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2861850" y="4563747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 title="Divider Line">
            <a:extLst>
              <a:ext uri="{FF2B5EF4-FFF2-40B4-BE49-F238E27FC236}">
                <a16:creationId xmlns=""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5201900" y="4563747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title="Divider Line">
            <a:extLst>
              <a:ext uri="{FF2B5EF4-FFF2-40B4-BE49-F238E27FC236}">
                <a16:creationId xmlns=""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7541950" y="4563747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title="Divider Line">
            <a:extLst>
              <a:ext uri="{FF2B5EF4-FFF2-40B4-BE49-F238E27FC236}">
                <a16:creationId xmlns="" xmlns:a16="http://schemas.microsoft.com/office/drawing/2014/main" id="{75979D46-D664-4267-B673-E6B048C084A4}"/>
              </a:ext>
            </a:extLst>
          </p:cNvPr>
          <p:cNvCxnSpPr>
            <a:cxnSpLocks/>
          </p:cNvCxnSpPr>
          <p:nvPr/>
        </p:nvCxnSpPr>
        <p:spPr>
          <a:xfrm>
            <a:off x="9882000" y="4563747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Placeholder 24"/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4" b="4214"/>
          <a:stretch>
            <a:fillRect/>
          </a:stretch>
        </p:blipFill>
        <p:spPr>
          <a:xfrm>
            <a:off x="431800" y="1814651"/>
            <a:ext cx="1979613" cy="1981200"/>
          </a:xfrm>
        </p:spPr>
      </p:pic>
      <p:pic>
        <p:nvPicPr>
          <p:cNvPr id="27" name="Picture Placeholder 26"/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r="3446"/>
          <a:stretch>
            <a:fillRect/>
          </a:stretch>
        </p:blipFill>
        <p:spPr>
          <a:xfrm>
            <a:off x="2771850" y="1814651"/>
            <a:ext cx="1979613" cy="1981200"/>
          </a:xfrm>
        </p:spPr>
      </p:pic>
      <p:pic>
        <p:nvPicPr>
          <p:cNvPr id="29" name="Picture Placeholder 28"/>
          <p:cNvPicPr>
            <a:picLocks noGrp="1" noChangeAspect="1"/>
          </p:cNvPicPr>
          <p:nvPr>
            <p:ph type="pic" sz="quarter" idx="4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" b="351"/>
          <a:stretch>
            <a:fillRect/>
          </a:stretch>
        </p:blipFill>
        <p:spPr>
          <a:xfrm>
            <a:off x="5112287" y="1814651"/>
            <a:ext cx="1979613" cy="1981200"/>
          </a:xfrm>
        </p:spPr>
      </p:pic>
      <p:pic>
        <p:nvPicPr>
          <p:cNvPr id="31" name="Picture Placeholder 30"/>
          <p:cNvPicPr>
            <a:picLocks noGrp="1" noChangeAspect="1"/>
          </p:cNvPicPr>
          <p:nvPr>
            <p:ph type="pic" sz="quarter" idx="4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7451950" y="1814651"/>
            <a:ext cx="1979613" cy="1981200"/>
          </a:xfrm>
        </p:spPr>
      </p:pic>
      <p:pic>
        <p:nvPicPr>
          <p:cNvPr id="33" name="Picture Placeholder 32"/>
          <p:cNvPicPr>
            <a:picLocks noGrp="1" noChangeAspect="1"/>
          </p:cNvPicPr>
          <p:nvPr>
            <p:ph type="pic" sz="quarter" idx="4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9780587" y="1814651"/>
            <a:ext cx="1979613" cy="1981200"/>
          </a:xfrm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PROCESS DEV. TEAM</a:t>
            </a:r>
            <a:endParaRPr lang="en-ZA" dirty="0">
              <a:latin typeface="Franklin Gothic Heavy" panose="020B0903020102020204" pitchFamily="34" charset="0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Placeholder 13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r="8554"/>
          <a:stretch>
            <a:fillRect/>
          </a:stretch>
        </p:blipFill>
        <p:spPr/>
      </p:pic>
      <p:graphicFrame>
        <p:nvGraphicFramePr>
          <p:cNvPr id="26" name="Content Placeholder 7" descr="Radial cycle shows the relationship between 4 tasks to a group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06067836"/>
              </p:ext>
            </p:extLst>
          </p:nvPr>
        </p:nvGraphicFramePr>
        <p:xfrm>
          <a:off x="6976600" y="1300163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97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PROCESS DEV. TEAM</a:t>
            </a:r>
            <a:endParaRPr lang="en-ZA" dirty="0">
              <a:latin typeface="Franklin Gothic Heavy" panose="020B0903020102020204" pitchFamily="34" charset="0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r="8554"/>
          <a:stretch>
            <a:fillRect/>
          </a:stretch>
        </p:blipFill>
        <p:spPr/>
      </p:pic>
      <p:graphicFrame>
        <p:nvGraphicFramePr>
          <p:cNvPr id="8" name="Content Placeholder 7" descr="Radial cycle shows the relationship between 4 tasks to a group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19852698"/>
              </p:ext>
            </p:extLst>
          </p:nvPr>
        </p:nvGraphicFramePr>
        <p:xfrm>
          <a:off x="7100887" y="144706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6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dirty="0" smtClean="0">
                <a:latin typeface="Franklin Gothic Heavy" panose="020B0903020102020204" pitchFamily="34" charset="0"/>
              </a:rPr>
              <a:t>PROCESS DEV. TEAM</a:t>
            </a:r>
            <a:endParaRPr lang="en-ZA" dirty="0">
              <a:latin typeface="Franklin Gothic Heavy" panose="020B0903020102020204" pitchFamily="34" charset="0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r="8554"/>
          <a:stretch>
            <a:fillRect/>
          </a:stretch>
        </p:blipFill>
        <p:spPr/>
      </p:pic>
      <p:graphicFrame>
        <p:nvGraphicFramePr>
          <p:cNvPr id="9" name="Content Placeholder 7" descr="Radial cycle shows the relationship between 4 tasks to a group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84174982"/>
              </p:ext>
            </p:extLst>
          </p:nvPr>
        </p:nvGraphicFramePr>
        <p:xfrm>
          <a:off x="7012110" y="1225118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00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4" y="2755900"/>
            <a:ext cx="3858087" cy="1325563"/>
          </a:xfrm>
        </p:spPr>
        <p:txBody>
          <a:bodyPr/>
          <a:lstStyle/>
          <a:p>
            <a:r>
              <a:rPr lang="en-ZA" dirty="0" smtClean="0">
                <a:latin typeface="Franklin Gothic Heavy" panose="020B0903020102020204" pitchFamily="34" charset="0"/>
              </a:rPr>
              <a:t>OUR PROJECT</a:t>
            </a:r>
            <a:endParaRPr lang="en-ZA" dirty="0">
              <a:latin typeface="Franklin Gothic Heavy" panose="020B09030201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r="1073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E490B"/>
      </a:accent1>
      <a:accent2>
        <a:srgbClr val="0E490B"/>
      </a:accent2>
      <a:accent3>
        <a:srgbClr val="0E490B"/>
      </a:accent3>
      <a:accent4>
        <a:srgbClr val="029676"/>
      </a:accent4>
      <a:accent5>
        <a:srgbClr val="4AB5C4"/>
      </a:accent5>
      <a:accent6>
        <a:srgbClr val="0989B1"/>
      </a:accent6>
      <a:hlink>
        <a:srgbClr val="0E490B"/>
      </a:hlink>
      <a:folHlink>
        <a:srgbClr val="0E490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Cordia New</vt:lpstr>
      <vt:lpstr>Franklin Gothic Heavy</vt:lpstr>
      <vt:lpstr>Times New Roman</vt:lpstr>
      <vt:lpstr>Verdana</vt:lpstr>
      <vt:lpstr>Office Theme</vt:lpstr>
      <vt:lpstr>PowerPoint Presentation</vt:lpstr>
      <vt:lpstr>PowerPoint Presentation</vt:lpstr>
      <vt:lpstr>WORK PLACE</vt:lpstr>
      <vt:lpstr>WHAT WE HAVE DONE ?</vt:lpstr>
      <vt:lpstr>TOOLS</vt:lpstr>
      <vt:lpstr>PROCESS DEV. TEAM</vt:lpstr>
      <vt:lpstr>PROCESS DEV. TEAM</vt:lpstr>
      <vt:lpstr>PROCESS DEV. TEAM</vt:lpstr>
      <vt:lpstr>OUR PROJECT</vt:lpstr>
      <vt:lpstr>OUR PROJECT</vt:lpstr>
      <vt:lpstr>Section Divider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2018-09-24T18:00:43Z</dcterms:created>
  <dcterms:modified xsi:type="dcterms:W3CDTF">2018-09-25T04:28:59Z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