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แทนวันที่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17" name="ตัวแทนท้ายกระดา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สี่เหลี่ยมผืนผ้า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สี่เหลี่ยมผืนผ้า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ตัวเชื่อมต่อตรง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ตัวเชื่อมต่อตรง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สี่เหลี่ยมผืนผ้า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วงรี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วงรี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วงรี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ตัวแทนหมายเลขภาพนิ่ง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ตัวแทนเนื้อหา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ตัวเชื่อมต่อตรง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ตัวเชื่อมต่อตรง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สี่เหลี่ยมผืนผ้า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วงรี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วงรี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วงรี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ตัวเชื่อมต่อตรง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  <p:sp>
        <p:nvSpPr>
          <p:cNvPr id="9" name="ตัวแทนเนื้อหา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แทนเนื้อหา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เนื้อหา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แทนเนื้อหา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2" name="ตัวแทนข้อความ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แทนข้อความ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6" name="ตัวแทนวันที่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วงรี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ตัวแทนเนื้อหา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1" name="ตัวแทนวันที่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22" name="ตัวแทนหมายเลขภาพนิ่ง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  <p:sp>
        <p:nvSpPr>
          <p:cNvPr id="23" name="ตัวแทนท้ายกระดา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วงรี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ตัวเชื่อมต่อตรง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ตัวแทนวันที่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18" name="ตัวแทนหมายเลขภาพนิ่ง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ตัวแทนท้ายกระดา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ตัวแทนชื่อเรื่อง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แทนวันที่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001645-0D7F-4F49-888E-E3216459A5CD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วงรี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ตัวแทน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747690-DA7A-4373-9347-24C0951E7CD9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NantayaKhaongam/interview_rails-.g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2060848"/>
            <a:ext cx="6172200" cy="18943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cs typeface="+mn-cs"/>
              </a:rPr>
              <a:t>Rails </a:t>
            </a:r>
            <a:r>
              <a:rPr lang="en-US" sz="4800" dirty="0">
                <a:solidFill>
                  <a:schemeClr val="tx1"/>
                </a:solidFill>
                <a:cs typeface="+mn-cs"/>
              </a:rPr>
              <a:t>framework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5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 show </a:t>
            </a:r>
            <a:br>
              <a:rPr lang="en-US" sz="2800" dirty="0"/>
            </a:br>
            <a:r>
              <a:rPr lang="th-TH" sz="2800" dirty="0"/>
              <a:t>เป็นการ </a:t>
            </a:r>
            <a:r>
              <a:rPr lang="en-US" sz="2800" dirty="0"/>
              <a:t>Show </a:t>
            </a:r>
            <a:r>
              <a:rPr lang="th-TH" sz="2800" dirty="0"/>
              <a:t>ของ </a:t>
            </a:r>
            <a:r>
              <a:rPr lang="en-US" sz="2800" dirty="0"/>
              <a:t>bundle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34" y="1930401"/>
            <a:ext cx="227171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5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update </a:t>
            </a:r>
            <a:br>
              <a:rPr lang="en-US" sz="2800" dirty="0"/>
            </a:br>
            <a:r>
              <a:rPr lang="th-TH" sz="2800" dirty="0"/>
              <a:t>แก้ไข </a:t>
            </a:r>
            <a:r>
              <a:rPr lang="en-US" sz="2800" dirty="0"/>
              <a:t>Tool </a:t>
            </a:r>
            <a:r>
              <a:rPr lang="th-TH" sz="2800" dirty="0"/>
              <a:t>ที่ </a:t>
            </a:r>
            <a:r>
              <a:rPr lang="en-US" sz="2800" dirty="0"/>
              <a:t>Install </a:t>
            </a:r>
            <a:r>
              <a:rPr lang="th-TH" sz="2800" dirty="0" smtClean="0"/>
              <a:t>ให้เป็นเป็น</a:t>
            </a:r>
            <a:r>
              <a:rPr lang="th-TH" sz="2800" dirty="0"/>
              <a:t>ปัจจุบัน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96" y="1930400"/>
            <a:ext cx="5329302" cy="37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3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rails server</a:t>
            </a:r>
            <a:br>
              <a:rPr lang="en-US" sz="2800" dirty="0"/>
            </a:br>
            <a:r>
              <a:rPr lang="th-TH" sz="2800" dirty="0"/>
              <a:t>เป็นการ</a:t>
            </a:r>
            <a:r>
              <a:rPr lang="en-US" sz="2800" dirty="0"/>
              <a:t> run rails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48" y="2074026"/>
            <a:ext cx="61436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ทดสอบ ลองเปิดเว็บว่าสามารถใช้งานได้รึไม่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78" b="4486"/>
          <a:stretch/>
        </p:blipFill>
        <p:spPr>
          <a:xfrm>
            <a:off x="1078577" y="1604358"/>
            <a:ext cx="6157812" cy="41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ทำการสร้าง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4" b="5106"/>
          <a:stretch/>
        </p:blipFill>
        <p:spPr>
          <a:xfrm>
            <a:off x="1417446" y="1995056"/>
            <a:ext cx="5177776" cy="3532909"/>
          </a:xfrm>
        </p:spPr>
      </p:pic>
    </p:spTree>
    <p:extLst>
      <p:ext uri="{BB962C8B-B14F-4D97-AF65-F5344CB8AC3E}">
        <p14:creationId xmlns:p14="http://schemas.microsoft.com/office/powerpoint/2010/main" val="418291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858576"/>
            <a:ext cx="7200897" cy="2498035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config –global user.name </a:t>
            </a:r>
            <a:r>
              <a:rPr lang="en-US" sz="2800" dirty="0" smtClean="0"/>
              <a:t>“57160406” </a:t>
            </a:r>
            <a:r>
              <a:rPr lang="th-TH" sz="2800" dirty="0"/>
              <a:t>เป็นตั้งค่า </a:t>
            </a:r>
            <a:r>
              <a:rPr lang="en-US" sz="2800" dirty="0"/>
              <a:t>Username </a:t>
            </a:r>
            <a:r>
              <a:rPr lang="th-TH" sz="2800" dirty="0"/>
              <a:t>สำหรับ </a:t>
            </a:r>
            <a:r>
              <a:rPr lang="en-US" sz="2800" dirty="0" err="1"/>
              <a:t>github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en-US" sz="2800" dirty="0" err="1"/>
              <a:t>git</a:t>
            </a:r>
            <a:r>
              <a:rPr lang="en-US" sz="2800" dirty="0"/>
              <a:t> config –global </a:t>
            </a:r>
            <a:r>
              <a:rPr lang="en-US" sz="2800" dirty="0" err="1"/>
              <a:t>user.email</a:t>
            </a:r>
            <a:r>
              <a:rPr lang="en-US" sz="2800" dirty="0"/>
              <a:t> “</a:t>
            </a:r>
            <a:r>
              <a:rPr lang="en-US" sz="2800" dirty="0" smtClean="0"/>
              <a:t>57160406@go.buu.ac.th</a:t>
            </a:r>
            <a:r>
              <a:rPr lang="en-US" sz="2800" dirty="0"/>
              <a:t>” </a:t>
            </a:r>
            <a:r>
              <a:rPr lang="th-TH" sz="2800" dirty="0"/>
              <a:t>เป็นตั้งค่า </a:t>
            </a:r>
            <a:r>
              <a:rPr lang="en-US" sz="2800" dirty="0"/>
              <a:t>e</a:t>
            </a:r>
            <a:r>
              <a:rPr lang="en-US" sz="2800" dirty="0" smtClean="0"/>
              <a:t>mail</a:t>
            </a:r>
            <a:r>
              <a:rPr lang="th-TH" sz="2800" dirty="0" smtClean="0"/>
              <a:t> </a:t>
            </a:r>
            <a:r>
              <a:rPr lang="th-TH" sz="2800" dirty="0"/>
              <a:t>สำหรับ </a:t>
            </a:r>
            <a:r>
              <a:rPr lang="en-US" sz="2800" dirty="0" err="1"/>
              <a:t>github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45" y="3356610"/>
            <a:ext cx="4038126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6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init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เป็นการสร้างแฟ้มข้อมูล </a:t>
            </a:r>
            <a:r>
              <a:rPr lang="en-US" sz="2800" dirty="0"/>
              <a:t>.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th-TH" sz="2800" dirty="0"/>
              <a:t>เพื่อเป็นการเก็บข้อมูลของ </a:t>
            </a:r>
            <a:r>
              <a:rPr lang="en-US" sz="2800" dirty="0" err="1"/>
              <a:t>git</a:t>
            </a:r>
            <a:r>
              <a:rPr lang="en-US" sz="2800" dirty="0"/>
              <a:t>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02" y="3058044"/>
            <a:ext cx="409336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4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add –A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03" y="2930843"/>
            <a:ext cx="4268521" cy="7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status</a:t>
            </a:r>
            <a:br>
              <a:rPr lang="en-US" sz="2800" dirty="0"/>
            </a:br>
            <a:r>
              <a:rPr lang="th-TH" sz="2800" dirty="0"/>
              <a:t>เป็นการเช็คสถานะช้อมูลภายใน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96" y="2074371"/>
            <a:ext cx="4650003" cy="3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commit –m “create project </a:t>
            </a:r>
            <a:r>
              <a:rPr lang="en-US" sz="2800" dirty="0" err="1"/>
              <a:t>kingsong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th-TH" sz="2800" dirty="0"/>
              <a:t>เป็นการยืนยันข้อมูลใน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51" y="1824990"/>
            <a:ext cx="5538632" cy="38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4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700808"/>
            <a:ext cx="7086599" cy="2057400"/>
          </a:xfrm>
        </p:spPr>
        <p:txBody>
          <a:bodyPr>
            <a:normAutofit/>
          </a:bodyPr>
          <a:lstStyle/>
          <a:p>
            <a:pPr algn="ctr"/>
            <a:r>
              <a:rPr lang="th-TH" sz="4000" dirty="0">
                <a:solidFill>
                  <a:schemeClr val="tx1"/>
                </a:solidFill>
              </a:rPr>
              <a:t>ขั้นตอนการทำ 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Install </a:t>
            </a:r>
            <a:r>
              <a:rPr lang="en-US" sz="4000" dirty="0" err="1">
                <a:solidFill>
                  <a:schemeClr val="tx1"/>
                </a:solidFill>
              </a:rPr>
              <a:t>git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heroku</a:t>
            </a:r>
            <a:r>
              <a:rPr lang="en-US" sz="4000" dirty="0">
                <a:solidFill>
                  <a:schemeClr val="tx1"/>
                </a:solidFill>
              </a:rPr>
              <a:t> rails </a:t>
            </a:r>
          </a:p>
        </p:txBody>
      </p:sp>
    </p:spTree>
    <p:extLst>
      <p:ext uri="{BB962C8B-B14F-4D97-AF65-F5344CB8AC3E}">
        <p14:creationId xmlns:p14="http://schemas.microsoft.com/office/powerpoint/2010/main" val="3868280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remote add origin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github.com/57160406/interview_rails-.</a:t>
            </a:r>
            <a:r>
              <a:rPr lang="en-US" sz="2800" dirty="0">
                <a:hlinkClick r:id="rId2"/>
              </a:rPr>
              <a:t>git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เป็นการตั้งชื่อให้กับ </a:t>
            </a:r>
            <a:r>
              <a:rPr lang="en-US" sz="2800" dirty="0"/>
              <a:t>origin </a:t>
            </a:r>
            <a:r>
              <a:rPr lang="th-TH" sz="2800" dirty="0"/>
              <a:t>เพื่อเรียกแทน </a:t>
            </a:r>
            <a:r>
              <a:rPr lang="en-US" sz="2800" dirty="0" err="1"/>
              <a:t>git</a:t>
            </a:r>
            <a:r>
              <a:rPr lang="en-US" sz="2800" dirty="0"/>
              <a:t> repository </a:t>
            </a:r>
            <a:r>
              <a:rPr lang="th-TH" sz="2800" dirty="0"/>
              <a:t>ของเรา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96603"/>
            <a:ext cx="4909398" cy="6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เป็นการนำข้อมูลทั้งหมดขึ้นสู่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91" y="2310332"/>
            <a:ext cx="3794566" cy="21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login</a:t>
            </a:r>
            <a:br>
              <a:rPr lang="en-US" sz="2800" dirty="0"/>
            </a:br>
            <a:r>
              <a:rPr lang="th-TH" sz="2800" dirty="0"/>
              <a:t>เป็นการเข้าสู่ระบบของ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8" y="2646910"/>
            <a:ext cx="3152715" cy="16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create</a:t>
            </a:r>
            <a:br>
              <a:rPr lang="en-US" sz="2800" dirty="0"/>
            </a:br>
            <a:r>
              <a:rPr lang="th-TH" sz="2800" dirty="0"/>
              <a:t>เป็นการสร้าง </a:t>
            </a:r>
            <a:r>
              <a:rPr lang="en-US" sz="2800" dirty="0"/>
              <a:t>Application </a:t>
            </a:r>
            <a:r>
              <a:rPr lang="th-TH" sz="2800" dirty="0"/>
              <a:t>ขึ้นมาใน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04" y="3111473"/>
            <a:ext cx="4228810" cy="5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533770"/>
            <a:ext cx="7200897" cy="176916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 push Heroku master</a:t>
            </a:r>
            <a:br>
              <a:rPr lang="en-US" sz="2800" dirty="0"/>
            </a:br>
            <a:r>
              <a:rPr lang="th-TH" sz="2800" dirty="0"/>
              <a:t>เป็นการนำข้อมูลใน </a:t>
            </a:r>
            <a:r>
              <a:rPr lang="en-US" sz="2800" dirty="0"/>
              <a:t>repository </a:t>
            </a:r>
            <a:r>
              <a:rPr lang="th-TH" sz="2800" dirty="0"/>
              <a:t>ขึ้นไปไว้บน </a:t>
            </a:r>
            <a:r>
              <a:rPr lang="en-US" sz="2800" dirty="0"/>
              <a:t>Application </a:t>
            </a:r>
            <a:r>
              <a:rPr lang="th-TH" sz="2800" dirty="0"/>
              <a:t>ใน </a:t>
            </a:r>
            <a:r>
              <a:rPr lang="en-US" sz="2800" dirty="0" err="1" smtClean="0"/>
              <a:t>heroku</a:t>
            </a:r>
            <a:endParaRPr lang="en-US" sz="2800" dirty="0"/>
          </a:p>
        </p:txBody>
      </p:sp>
      <p:pic>
        <p:nvPicPr>
          <p:cNvPr id="1025" name="Picture 1" descr="https://scontent.fbkk10-1.fna.fbcdn.net/v/t34.0-12/18578754_1251493791614708_1027687138_n.png?oh=cd2497ae03b036b3091fa1bb93e1cd59&amp;oe=591FE81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/>
          <a:stretch/>
        </p:blipFill>
        <p:spPr bwMode="auto">
          <a:xfrm>
            <a:off x="1174750" y="2201334"/>
            <a:ext cx="6000750" cy="336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64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checkout –b static -pages</a:t>
            </a:r>
            <a:br>
              <a:rPr lang="en-US" sz="2800" dirty="0"/>
            </a:br>
            <a:r>
              <a:rPr lang="th-TH" sz="2800" dirty="0"/>
              <a:t>เป็นการสร้างสาขาใหม่ พร้อมทั้ง </a:t>
            </a:r>
            <a:r>
              <a:rPr lang="en-US" sz="2800" dirty="0"/>
              <a:t>checkout </a:t>
            </a:r>
            <a:r>
              <a:rPr lang="th-TH" sz="2800" dirty="0"/>
              <a:t> ออกจาก </a:t>
            </a:r>
            <a:r>
              <a:rPr lang="en-US" sz="2800" dirty="0"/>
              <a:t>master </a:t>
            </a:r>
            <a:r>
              <a:rPr lang="th-TH" sz="2800" dirty="0"/>
              <a:t>ไปยัง </a:t>
            </a:r>
            <a:r>
              <a:rPr lang="en-US" sz="2800" dirty="0"/>
              <a:t>static  -pages</a:t>
            </a:r>
          </a:p>
        </p:txBody>
      </p:sp>
      <p:pic>
        <p:nvPicPr>
          <p:cNvPr id="2049" name="Picture 1" descr="https://scontent.fbkk10-1.fna.fbcdn.net/v/t34.0-12/18578818_1251493824948038_283609215_n.png?oh=2740af6d4b2ede4de857b408b4b816c8&amp;oe=592009A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606549" y="3238500"/>
            <a:ext cx="487203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5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23" y="498306"/>
            <a:ext cx="7200897" cy="198762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100" dirty="0"/>
              <a:t>rails generate controller </a:t>
            </a:r>
            <a:r>
              <a:rPr lang="en-US" sz="3100" dirty="0" err="1"/>
              <a:t>StaticPages</a:t>
            </a:r>
            <a:r>
              <a:rPr lang="en-US" sz="3100" dirty="0"/>
              <a:t> home kingsong1 kingsong2 kingsong3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สร้าง </a:t>
            </a:r>
            <a:r>
              <a:rPr lang="en-US" sz="2800" dirty="0"/>
              <a:t>controller </a:t>
            </a:r>
            <a:r>
              <a:rPr lang="th-TH" sz="2800" dirty="0"/>
              <a:t>ชื่อว่า </a:t>
            </a:r>
            <a:r>
              <a:rPr lang="en-US" sz="2800" dirty="0"/>
              <a:t>static pages </a:t>
            </a:r>
            <a:r>
              <a:rPr lang="th-TH" sz="2800" dirty="0"/>
              <a:t>ภายในประกอบไปด้วย </a:t>
            </a:r>
            <a:r>
              <a:rPr lang="en-US" sz="2800" dirty="0"/>
              <a:t>home kingsong1 kingsong2 kingsong3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"/>
          <a:stretch/>
        </p:blipFill>
        <p:spPr>
          <a:xfrm>
            <a:off x="735497" y="2641600"/>
            <a:ext cx="3498572" cy="33748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45" y="2485927"/>
            <a:ext cx="4266760" cy="35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ไฟล์ </a:t>
            </a:r>
            <a:r>
              <a:rPr lang="en-US" sz="2800" dirty="0"/>
              <a:t>  route   </a:t>
            </a:r>
            <a:r>
              <a:rPr lang="th-TH" sz="2800" dirty="0"/>
              <a:t>เพื่อสามารถเข้าถึง </a:t>
            </a:r>
            <a:r>
              <a:rPr lang="en-US" sz="2800" dirty="0"/>
              <a:t>URL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5630" b="4936"/>
          <a:stretch/>
        </p:blipFill>
        <p:spPr>
          <a:xfrm>
            <a:off x="1435226" y="2167468"/>
            <a:ext cx="5177776" cy="34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1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แสดงหน้า </a:t>
            </a:r>
            <a:r>
              <a:rPr lang="en-US" sz="2800" dirty="0"/>
              <a:t>URL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7" b="5153"/>
          <a:stretch/>
        </p:blipFill>
        <p:spPr>
          <a:xfrm>
            <a:off x="1244726" y="2201334"/>
            <a:ext cx="5177776" cy="3352800"/>
          </a:xfrm>
        </p:spPr>
      </p:pic>
    </p:spTree>
    <p:extLst>
      <p:ext uri="{BB962C8B-B14F-4D97-AF65-F5344CB8AC3E}">
        <p14:creationId xmlns:p14="http://schemas.microsoft.com/office/powerpoint/2010/main" val="634983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ทำการแก้ไขหน้า </a:t>
            </a:r>
            <a:r>
              <a:rPr lang="en-US" sz="2800" dirty="0"/>
              <a:t>home </a:t>
            </a:r>
            <a:r>
              <a:rPr lang="th-TH" sz="2800" dirty="0"/>
              <a:t>เพื่อเป็นการตกแต่งหน้าเว็บเพจของ </a:t>
            </a:r>
            <a:r>
              <a:rPr lang="en-US" sz="2800" dirty="0"/>
              <a:t>home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1691218"/>
            <a:ext cx="5803037" cy="415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2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77" y="2793336"/>
            <a:ext cx="3176047" cy="16328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453" y="1086366"/>
            <a:ext cx="62490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ทำ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การ </a:t>
            </a:r>
            <a:r>
              <a:rPr lang="en-US" sz="2800" dirty="0">
                <a:latin typeface="AngsanaUPC" pitchFamily="18" charset="-34"/>
                <a:cs typeface="AngsanaUPC" pitchFamily="18" charset="-34"/>
              </a:rPr>
              <a:t>cd 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เข้า </a:t>
            </a:r>
            <a:r>
              <a:rPr lang="en-US" sz="2800" dirty="0">
                <a:latin typeface="AngsanaUPC" pitchFamily="18" charset="-34"/>
                <a:cs typeface="AngsanaUPC" pitchFamily="18" charset="-34"/>
              </a:rPr>
              <a:t>Desktop 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เพื่อที่จะให้ ไฟล์งานที่เราต้องการมาอยู่หน้า </a:t>
            </a:r>
            <a:r>
              <a:rPr lang="en-US" sz="2800" dirty="0">
                <a:latin typeface="AngsanaUPC" pitchFamily="18" charset="-34"/>
                <a:cs typeface="AngsanaUPC" pitchFamily="18" charset="-34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3560369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kingsong1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869017"/>
            <a:ext cx="5689600" cy="40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29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kingsong2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792818"/>
            <a:ext cx="5886450" cy="42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780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kingsong3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kingsong3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1" y="1758950"/>
            <a:ext cx="5956917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36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readme </a:t>
            </a:r>
            <a:r>
              <a:rPr lang="th-TH" sz="2800" dirty="0"/>
              <a:t>เพื่อ ส่งงานตามที่อาจารย์กำหนด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598083"/>
            <a:ext cx="5670550" cy="405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446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add –A   </a:t>
            </a: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git</a:t>
            </a:r>
            <a:r>
              <a:rPr lang="en-US" sz="2800" dirty="0"/>
              <a:t> commit –m “Finish static pages”  </a:t>
            </a:r>
            <a:r>
              <a:rPr lang="th-TH" sz="2800" dirty="0"/>
              <a:t>เป็นการยืนยันข้อมูล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2818342"/>
            <a:ext cx="3500438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575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checkout master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เป็นออกจาก </a:t>
            </a:r>
            <a:r>
              <a:rPr lang="en-US" sz="2800" dirty="0"/>
              <a:t>static –pages </a:t>
            </a:r>
            <a:r>
              <a:rPr lang="th-TH" sz="2800" dirty="0"/>
              <a:t>เพื่อกลับสู่ </a:t>
            </a:r>
            <a:r>
              <a:rPr lang="en-US" sz="2800" dirty="0"/>
              <a:t>master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03" y="3032123"/>
            <a:ext cx="386379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649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902620"/>
            <a:ext cx="7200897" cy="1303867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merge static-pages </a:t>
            </a:r>
            <a:br>
              <a:rPr lang="en-US" sz="2800" dirty="0"/>
            </a:br>
            <a:r>
              <a:rPr lang="th-TH" sz="2800" dirty="0"/>
              <a:t>เป็นการรวมข้อมูลจากสาขา </a:t>
            </a:r>
            <a:r>
              <a:rPr lang="en-US" sz="2800" dirty="0"/>
              <a:t>Static –pager</a:t>
            </a:r>
            <a:r>
              <a:rPr lang="th-TH" sz="2800" dirty="0"/>
              <a:t> กับ </a:t>
            </a:r>
            <a:r>
              <a:rPr lang="en-US" sz="2800" dirty="0"/>
              <a:t>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1"/>
          <a:stretch/>
        </p:blipFill>
        <p:spPr>
          <a:xfrm>
            <a:off x="1310283" y="2480733"/>
            <a:ext cx="4843463" cy="3411273"/>
          </a:xfrm>
        </p:spPr>
      </p:pic>
    </p:spTree>
    <p:extLst>
      <p:ext uri="{BB962C8B-B14F-4D97-AF65-F5344CB8AC3E}">
        <p14:creationId xmlns:p14="http://schemas.microsoft.com/office/powerpoint/2010/main" val="3067703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04" y="2324100"/>
            <a:ext cx="463629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69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en-US" sz="2800" dirty="0" err="1"/>
              <a:t>heroku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24" y="1780647"/>
            <a:ext cx="6016226" cy="421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745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checkout –b presentation 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เป็นการสร้างสาขาและทำการ </a:t>
            </a:r>
            <a:r>
              <a:rPr lang="en-US" sz="2800" dirty="0"/>
              <a:t>checkout </a:t>
            </a:r>
            <a:r>
              <a:rPr lang="th-TH" sz="2800" dirty="0"/>
              <a:t>ไปยัง </a:t>
            </a:r>
            <a:r>
              <a:rPr lang="en-US" sz="2800" dirty="0"/>
              <a:t>presentation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0"/>
          <a:stretch/>
        </p:blipFill>
        <p:spPr>
          <a:xfrm>
            <a:off x="2224054" y="3132667"/>
            <a:ext cx="4264091" cy="1286565"/>
          </a:xfrm>
        </p:spPr>
      </p:pic>
    </p:spTree>
    <p:extLst>
      <p:ext uri="{BB962C8B-B14F-4D97-AF65-F5344CB8AC3E}">
        <p14:creationId xmlns:p14="http://schemas.microsoft.com/office/powerpoint/2010/main" val="28948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ngsanaUPC" pitchFamily="18" charset="-34"/>
              </a:rPr>
              <a:t>rails new </a:t>
            </a:r>
            <a:r>
              <a:rPr lang="en-US" sz="2800" dirty="0" err="1">
                <a:latin typeface="AngsanaUPC" pitchFamily="18" charset="-34"/>
              </a:rPr>
              <a:t>kingsong</a:t>
            </a:r>
            <a:r>
              <a:rPr lang="en-US" sz="2800" dirty="0">
                <a:latin typeface="AngsanaUPC" pitchFamily="18" charset="-34"/>
              </a:rPr>
              <a:t>   </a:t>
            </a:r>
            <a:br>
              <a:rPr lang="en-US" sz="2800" dirty="0">
                <a:latin typeface="AngsanaUPC" pitchFamily="18" charset="-34"/>
              </a:rPr>
            </a:br>
            <a:r>
              <a:rPr lang="th-TH" sz="2800" dirty="0">
                <a:latin typeface="AngsanaUPC" pitchFamily="18" charset="-34"/>
              </a:rPr>
              <a:t>เป็นการสร้างแอพลิเคชั่น </a:t>
            </a:r>
            <a:r>
              <a:rPr lang="en-US" sz="2800" dirty="0">
                <a:latin typeface="AngsanaUPC" pitchFamily="18" charset="-34"/>
              </a:rPr>
              <a:t>rails framework </a:t>
            </a:r>
            <a:r>
              <a:rPr lang="th-TH" sz="2800" dirty="0">
                <a:latin typeface="AngsanaUPC" pitchFamily="18" charset="-34"/>
              </a:rPr>
              <a:t>และตั้งชื่อว่า </a:t>
            </a:r>
            <a:r>
              <a:rPr lang="en-US" sz="2800" dirty="0" err="1">
                <a:latin typeface="AngsanaUPC" pitchFamily="18" charset="-34"/>
              </a:rPr>
              <a:t>kingsong</a:t>
            </a:r>
            <a:endParaRPr lang="en-US" sz="2800" dirty="0">
              <a:latin typeface="AngsanaUPC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14" y="2711249"/>
            <a:ext cx="330041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touch presentation.ppt</a:t>
            </a:r>
            <a:br>
              <a:rPr lang="en-US" sz="2800" dirty="0"/>
            </a:br>
            <a:r>
              <a:rPr lang="th-TH" sz="2800" dirty="0"/>
              <a:t>เป็นการสร้างไฟล์ </a:t>
            </a:r>
            <a:r>
              <a:rPr lang="en-US" sz="2800" dirty="0" err="1"/>
              <a:t>powerpoint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3817937"/>
            <a:ext cx="3971925" cy="438150"/>
          </a:xfrm>
        </p:spPr>
      </p:pic>
    </p:spTree>
    <p:extLst>
      <p:ext uri="{BB962C8B-B14F-4D97-AF65-F5344CB8AC3E}">
        <p14:creationId xmlns:p14="http://schemas.microsoft.com/office/powerpoint/2010/main" val="3871991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เราก็ได้ไฟล์ </a:t>
            </a:r>
            <a:r>
              <a:rPr lang="en-US" sz="2800" dirty="0" err="1"/>
              <a:t>powerpoint</a:t>
            </a:r>
            <a:r>
              <a:rPr lang="en-US" sz="2800" dirty="0"/>
              <a:t> </a:t>
            </a:r>
            <a:r>
              <a:rPr lang="th-TH" sz="2800" dirty="0"/>
              <a:t>เข้ามาอยู่ในไฟล์  </a:t>
            </a:r>
            <a:r>
              <a:rPr lang="en-US" sz="2800" dirty="0" err="1"/>
              <a:t>kingsong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3"/>
          <a:stretch/>
        </p:blipFill>
        <p:spPr>
          <a:xfrm>
            <a:off x="2719886" y="1821921"/>
            <a:ext cx="2576015" cy="3881437"/>
          </a:xfrm>
        </p:spPr>
      </p:pic>
    </p:spTree>
    <p:extLst>
      <p:ext uri="{BB962C8B-B14F-4D97-AF65-F5344CB8AC3E}">
        <p14:creationId xmlns:p14="http://schemas.microsoft.com/office/powerpoint/2010/main" val="2143522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add –A 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95"/>
          <a:stretch/>
        </p:blipFill>
        <p:spPr>
          <a:xfrm>
            <a:off x="2549112" y="3115734"/>
            <a:ext cx="3531808" cy="587905"/>
          </a:xfrm>
        </p:spPr>
      </p:pic>
    </p:spTree>
    <p:extLst>
      <p:ext uri="{BB962C8B-B14F-4D97-AF65-F5344CB8AC3E}">
        <p14:creationId xmlns:p14="http://schemas.microsoft.com/office/powerpoint/2010/main" val="4101008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commit -m "Finish presentation" </a:t>
            </a:r>
            <a:br>
              <a:rPr lang="en-US" sz="2800" dirty="0"/>
            </a:br>
            <a:r>
              <a:rPr lang="th-TH" sz="2800" dirty="0"/>
              <a:t>เป็นการยืนยันข้อมูลเข้าไปใน </a:t>
            </a:r>
            <a:r>
              <a:rPr lang="en-US" sz="2800" dirty="0"/>
              <a:t>repository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1"/>
          <a:stretch/>
        </p:blipFill>
        <p:spPr>
          <a:xfrm>
            <a:off x="1616765" y="2853266"/>
            <a:ext cx="5377070" cy="1422032"/>
          </a:xfrm>
        </p:spPr>
      </p:pic>
    </p:spTree>
    <p:extLst>
      <p:ext uri="{BB962C8B-B14F-4D97-AF65-F5344CB8AC3E}">
        <p14:creationId xmlns:p14="http://schemas.microsoft.com/office/powerpoint/2010/main" val="380448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checkout master </a:t>
            </a:r>
            <a:br>
              <a:rPr lang="en-US" sz="2800" dirty="0"/>
            </a:br>
            <a:r>
              <a:rPr lang="th-TH" sz="2800" dirty="0"/>
              <a:t>เป็นการ </a:t>
            </a:r>
            <a:r>
              <a:rPr lang="en-US" sz="2800" dirty="0"/>
              <a:t>checkout </a:t>
            </a:r>
            <a:r>
              <a:rPr lang="th-TH" sz="2800" dirty="0"/>
              <a:t>ออกจาก </a:t>
            </a:r>
            <a:r>
              <a:rPr lang="en-US" sz="2800" dirty="0"/>
              <a:t>presentation </a:t>
            </a:r>
            <a:r>
              <a:rPr lang="th-TH" sz="2800" dirty="0"/>
              <a:t>ไปยัง </a:t>
            </a:r>
            <a:r>
              <a:rPr lang="en-US" sz="2800" dirty="0"/>
              <a:t>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5"/>
          <a:stretch/>
        </p:blipFill>
        <p:spPr>
          <a:xfrm>
            <a:off x="2083697" y="3005666"/>
            <a:ext cx="4252706" cy="1048854"/>
          </a:xfrm>
        </p:spPr>
      </p:pic>
    </p:spTree>
    <p:extLst>
      <p:ext uri="{BB962C8B-B14F-4D97-AF65-F5344CB8AC3E}">
        <p14:creationId xmlns:p14="http://schemas.microsoft.com/office/powerpoint/2010/main" val="2950524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merge presentation </a:t>
            </a:r>
            <a:br>
              <a:rPr lang="en-US" sz="2800" dirty="0"/>
            </a:br>
            <a:r>
              <a:rPr lang="th-TH" sz="2800" dirty="0"/>
              <a:t>เป็นการรวมข้อมูลทั้งหมดเข้าไปใน </a:t>
            </a:r>
            <a:r>
              <a:rPr lang="en-US" sz="2800" dirty="0"/>
              <a:t>presentation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"/>
          <a:stretch/>
        </p:blipFill>
        <p:spPr>
          <a:xfrm>
            <a:off x="1579762" y="2328334"/>
            <a:ext cx="4507706" cy="3069961"/>
          </a:xfrm>
        </p:spPr>
      </p:pic>
    </p:spTree>
    <p:extLst>
      <p:ext uri="{BB962C8B-B14F-4D97-AF65-F5344CB8AC3E}">
        <p14:creationId xmlns:p14="http://schemas.microsoft.com/office/powerpoint/2010/main" val="3692985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1"/>
          <a:stretch/>
        </p:blipFill>
        <p:spPr>
          <a:xfrm>
            <a:off x="1569046" y="2802467"/>
            <a:ext cx="4529138" cy="1723761"/>
          </a:xfrm>
        </p:spPr>
      </p:pic>
    </p:spTree>
    <p:extLst>
      <p:ext uri="{BB962C8B-B14F-4D97-AF65-F5344CB8AC3E}">
        <p14:creationId xmlns:p14="http://schemas.microsoft.com/office/powerpoint/2010/main" val="4141610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en-US" sz="2800" dirty="0" err="1"/>
              <a:t>heroku</a:t>
            </a:r>
            <a:r>
              <a:rPr lang="en-US" sz="2800" dirty="0"/>
              <a:t> master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"/>
          <a:stretch/>
        </p:blipFill>
        <p:spPr>
          <a:xfrm>
            <a:off x="1495455" y="2353733"/>
            <a:ext cx="4473119" cy="3688292"/>
          </a:xfrm>
        </p:spPr>
      </p:pic>
    </p:spTree>
    <p:extLst>
      <p:ext uri="{BB962C8B-B14F-4D97-AF65-F5344CB8AC3E}">
        <p14:creationId xmlns:p14="http://schemas.microsoft.com/office/powerpoint/2010/main" val="1816867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th-TH" sz="8000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จัดทำโดย</a:t>
            </a:r>
            <a:endParaRPr lang="en-US" sz="8000" dirty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31640" y="2564904"/>
            <a:ext cx="6447501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dirty="0" smtClean="0">
                <a:latin typeface="Cordia New" pitchFamily="34" charset="-34"/>
                <a:cs typeface="Cordia New" pitchFamily="34" charset="-34"/>
              </a:rPr>
              <a:t>นางสาวชาลินี  ศิลารัตน์</a:t>
            </a:r>
            <a:endParaRPr lang="th-TH" sz="6600" dirty="0">
              <a:latin typeface="Cordia New" pitchFamily="34" charset="-34"/>
              <a:cs typeface="Cordia New" pitchFamily="34" charset="-34"/>
            </a:endParaRPr>
          </a:p>
          <a:p>
            <a:pPr marL="0" indent="0" algn="ctr">
              <a:buNone/>
            </a:pPr>
            <a:r>
              <a:rPr lang="th-TH" sz="6600" dirty="0" smtClean="0">
                <a:latin typeface="Cordia New" pitchFamily="34" charset="-34"/>
                <a:cs typeface="Cordia New" pitchFamily="34" charset="-34"/>
              </a:rPr>
              <a:t>57160406</a:t>
            </a:r>
            <a:endParaRPr lang="en-US" sz="40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790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649358"/>
            <a:ext cx="7248110" cy="1762538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แก้ไขไฟล์ </a:t>
            </a:r>
            <a:r>
              <a:rPr lang="en-US" sz="2800" dirty="0" err="1"/>
              <a:t>Gemfile</a:t>
            </a:r>
            <a:r>
              <a:rPr lang="th-TH" sz="2800" dirty="0"/>
              <a:t>     </a:t>
            </a:r>
            <a:r>
              <a:rPr lang="en-US" sz="2800" dirty="0" err="1"/>
              <a:t>Gemfile</a:t>
            </a:r>
            <a:r>
              <a:rPr lang="en-US" sz="2800" dirty="0"/>
              <a:t> </a:t>
            </a:r>
            <a:r>
              <a:rPr lang="th-TH" sz="2800" dirty="0"/>
              <a:t>เป็นส่วนที่ใช้บอกว่าแอพลิเคชันของเราต้องการใช้ </a:t>
            </a:r>
            <a:r>
              <a:rPr lang="en-US" sz="2800" dirty="0"/>
              <a:t>library </a:t>
            </a:r>
            <a:r>
              <a:rPr lang="th-TH" sz="2800" dirty="0"/>
              <a:t>อะไรบ้าง สิ่งที่จะต้องทำการแก้ไขคือ </a:t>
            </a:r>
            <a:r>
              <a:rPr lang="en-US" sz="2800" dirty="0"/>
              <a:t>source 'https://rubygems.org' </a:t>
            </a:r>
            <a:r>
              <a:rPr lang="th-TH" sz="2800" dirty="0"/>
              <a:t>ให้เปลี่ยนเป็น </a:t>
            </a:r>
            <a:r>
              <a:rPr lang="en-US" sz="2800" dirty="0"/>
              <a:t>source 'http://rubygems.org' </a:t>
            </a:r>
            <a:r>
              <a:rPr lang="th-TH" sz="2800" dirty="0"/>
              <a:t>และเปลี่ยนฐานข้อมูลจาก </a:t>
            </a:r>
            <a:r>
              <a:rPr lang="en-US" sz="2800" dirty="0" err="1"/>
              <a:t>Sqlite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PostgreSQL </a:t>
            </a:r>
            <a:r>
              <a:rPr lang="th-TH" sz="2800" dirty="0"/>
              <a:t>เนื่องจากว่า </a:t>
            </a:r>
            <a:r>
              <a:rPr lang="en-US" sz="2800" dirty="0"/>
              <a:t>PostgreSQL </a:t>
            </a:r>
            <a:r>
              <a:rPr lang="th-TH" sz="2800" dirty="0"/>
              <a:t>เป็นฐานข้อมูลที่ </a:t>
            </a:r>
            <a:r>
              <a:rPr lang="en-US" sz="2800" dirty="0"/>
              <a:t>Heroku </a:t>
            </a:r>
            <a:r>
              <a:rPr lang="th-TH" sz="2800" dirty="0"/>
              <a:t>รองรับการใช้งาน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780928"/>
            <a:ext cx="3414713" cy="38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kingsong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แล้วทำการ </a:t>
            </a:r>
            <a:r>
              <a:rPr lang="en-US" sz="2800" dirty="0"/>
              <a:t>cd </a:t>
            </a:r>
            <a:r>
              <a:rPr lang="th-TH" sz="2800" dirty="0"/>
              <a:t>เข้าไปที่ </a:t>
            </a:r>
            <a:r>
              <a:rPr lang="en-US" sz="2800" dirty="0" err="1"/>
              <a:t>kingsong</a:t>
            </a:r>
            <a:r>
              <a:rPr lang="en-US" sz="2800" dirty="0"/>
              <a:t> </a:t>
            </a:r>
            <a:r>
              <a:rPr lang="th-TH" sz="2800" dirty="0"/>
              <a:t>เพื่อเข้าสู่ </a:t>
            </a:r>
            <a:r>
              <a:rPr lang="en-US" sz="2800" dirty="0"/>
              <a:t>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48" y="3153035"/>
            <a:ext cx="3325308" cy="7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2" y="777093"/>
            <a:ext cx="7200897" cy="164327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sources –a http://rubygems.org</a:t>
            </a:r>
            <a:br>
              <a:rPr lang="en-US" sz="2800" dirty="0"/>
            </a:br>
            <a:r>
              <a:rPr lang="th-TH" sz="2800" dirty="0"/>
              <a:t>การติดตั้ง </a:t>
            </a:r>
            <a:r>
              <a:rPr lang="en-US" sz="2800" dirty="0"/>
              <a:t>bundler </a:t>
            </a:r>
            <a:r>
              <a:rPr lang="th-TH" sz="2800" dirty="0"/>
              <a:t>ไม่สามารถทำได้เนื่องจากว่าติด </a:t>
            </a:r>
            <a:r>
              <a:rPr lang="en-US" sz="2800" dirty="0"/>
              <a:t>SSL </a:t>
            </a:r>
            <a:r>
              <a:rPr lang="th-TH" sz="2800" dirty="0"/>
              <a:t>ของ </a:t>
            </a:r>
            <a:r>
              <a:rPr lang="en-US" sz="2800" dirty="0"/>
              <a:t>https://rubygems.org </a:t>
            </a:r>
            <a:r>
              <a:rPr lang="th-TH" sz="2800" dirty="0" smtClean="0"/>
              <a:t>จึงเปลี่ยน </a:t>
            </a:r>
            <a:r>
              <a:rPr lang="en-US" sz="2800" dirty="0" smtClean="0"/>
              <a:t>URL </a:t>
            </a:r>
            <a:r>
              <a:rPr lang="th-TH" sz="2800" dirty="0" smtClean="0"/>
              <a:t>เป็น </a:t>
            </a:r>
            <a:r>
              <a:rPr lang="en-US" sz="2800" dirty="0" smtClean="0"/>
              <a:t>http://rubygems.org </a:t>
            </a:r>
            <a:r>
              <a:rPr lang="th-TH" sz="2800" dirty="0"/>
              <a:t>เพื่อให้สามารถติดตั้ง </a:t>
            </a:r>
            <a:r>
              <a:rPr lang="en-US" sz="2800" dirty="0"/>
              <a:t>bundler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68" y="3066877"/>
            <a:ext cx="4793727" cy="10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install bundler</a:t>
            </a:r>
            <a:br>
              <a:rPr lang="en-US" sz="2800" dirty="0"/>
            </a:br>
            <a:r>
              <a:rPr lang="th-TH" sz="2800" dirty="0"/>
              <a:t>ทำการติดตั้ง </a:t>
            </a:r>
            <a:r>
              <a:rPr lang="en-US" sz="2800" dirty="0"/>
              <a:t>bundler </a:t>
            </a:r>
            <a:r>
              <a:rPr lang="th-TH" sz="2800" dirty="0"/>
              <a:t>ใช้งาน </a:t>
            </a:r>
            <a:r>
              <a:rPr lang="en-US" sz="2800" dirty="0"/>
              <a:t>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23" y="2600585"/>
            <a:ext cx="4136231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0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install --without production  </a:t>
            </a:r>
            <a:br>
              <a:rPr lang="en-US" sz="2800" dirty="0"/>
            </a:br>
            <a:r>
              <a:rPr lang="th-TH" sz="2800" dirty="0"/>
              <a:t>ติดตั้ง </a:t>
            </a:r>
            <a:r>
              <a:rPr lang="en-US" sz="2800" dirty="0"/>
              <a:t>bundle </a:t>
            </a:r>
            <a:r>
              <a:rPr lang="th-TH" sz="2800" dirty="0"/>
              <a:t>โดยไม่ต้อง</a:t>
            </a:r>
            <a:r>
              <a:rPr lang="th-TH" sz="2800" dirty="0" smtClean="0"/>
              <a:t>ติดตั้ง</a:t>
            </a:r>
            <a:r>
              <a:rPr lang="en-US" sz="2800" dirty="0" smtClean="0"/>
              <a:t> production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75" y="1930400"/>
            <a:ext cx="6143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23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ฉลียง">
  <a:themeElements>
    <a:clrScheme name="จุดที่สุด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เฉลียง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เฉลียง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351</Words>
  <Application>Microsoft Office PowerPoint</Application>
  <PresentationFormat>นำเสนอทางหน้าจอ (4:3)</PresentationFormat>
  <Paragraphs>50</Paragraphs>
  <Slides>48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48</vt:i4>
      </vt:variant>
    </vt:vector>
  </HeadingPairs>
  <TitlesOfParts>
    <vt:vector size="49" baseType="lpstr">
      <vt:lpstr>เฉลียง</vt:lpstr>
      <vt:lpstr>Rails framework </vt:lpstr>
      <vt:lpstr>ขั้นตอนการทำ  Install git heroku rails </vt:lpstr>
      <vt:lpstr>งานนำเสนอ PowerPoint</vt:lpstr>
      <vt:lpstr>rails new kingsong    เป็นการสร้างแอพลิเคชั่น rails framework และตั้งชื่อว่า kingsong</vt:lpstr>
      <vt:lpstr>แก้ไขไฟล์ Gemfile     Gemfile เป็นส่วนที่ใช้บอกว่าแอพลิเคชันของเราต้องการใช้ library อะไรบ้าง สิ่งที่จะต้องทำการแก้ไขคือ source 'https://rubygems.org' ให้เปลี่ยนเป็น source 'http://rubygems.org' และเปลี่ยนฐานข้อมูลจาก Sqlite เป็น PostgreSQL เนื่องจากว่า PostgreSQL เป็นฐานข้อมูลที่ Heroku รองรับการใช้งาน</vt:lpstr>
      <vt:lpstr>Cd kingsong แล้วทำการ cd เข้าไปที่ kingsong เพื่อเข้าสู่ Application</vt:lpstr>
      <vt:lpstr>gem sources –a http://rubygems.org การติดตั้ง bundler ไม่สามารถทำได้เนื่องจากว่าติด SSL ของ https://rubygems.org จึงเปลี่ยน URL เป็น http://rubygems.org เพื่อให้สามารถติดตั้ง bundler ได้</vt:lpstr>
      <vt:lpstr>Gem install bundler ทำการติดตั้ง bundler ใช้งาน tool</vt:lpstr>
      <vt:lpstr>bundle install --without production   ติดตั้ง bundle โดยไม่ต้องติดตั้ง production</vt:lpstr>
      <vt:lpstr>bundle  show  เป็นการ Show ของ bundle</vt:lpstr>
      <vt:lpstr>bundle update  แก้ไข Tool ที่ Install ให้เป็นเป็นปัจจุบัน  </vt:lpstr>
      <vt:lpstr>rails server เป็นการ run rails server</vt:lpstr>
      <vt:lpstr>ทดสอบ ลองเปิดเว็บว่าสามารถใช้งานได้รึไม่</vt:lpstr>
      <vt:lpstr>ทำการสร้าง repository ใน  github</vt:lpstr>
      <vt:lpstr>git config –global user.name “57160406” เป็นตั้งค่า Username สำหรับ github git config –global user.email “57160406@go.buu.ac.th” เป็นตั้งค่า email สำหรับ github  </vt:lpstr>
      <vt:lpstr>git init เป็นการสร้างแฟ้มข้อมูล .git เพื่อเป็นการเก็บข้อมูลของ git repository</vt:lpstr>
      <vt:lpstr>git add –A เป็นการเพิ่มข้อมูลเข้าไปใน repository</vt:lpstr>
      <vt:lpstr>git status เป็นการเช็คสถานะช้อมูลภายใน repository</vt:lpstr>
      <vt:lpstr>git commit –m “create project kingsong” เป็นการยืนยันข้อมูลใน repository</vt:lpstr>
      <vt:lpstr>git remote add origin https://github.com/57160406/interview_rails-.git เป็นการตั้งชื่อให้กับ origin เพื่อเรียกแทน git repository ของเรา</vt:lpstr>
      <vt:lpstr>git push –u origin master เป็นการนำข้อมูลทั้งหมดขึ้นสู่ repository ใน github</vt:lpstr>
      <vt:lpstr>heroku login เป็นการเข้าสู่ระบบของ heroku</vt:lpstr>
      <vt:lpstr>heroku create เป็นการสร้าง Application ขึ้นมาใน heroku</vt:lpstr>
      <vt:lpstr>Git  push Heroku master เป็นการนำข้อมูลใน repository ขึ้นไปไว้บน Application ใน heroku</vt:lpstr>
      <vt:lpstr>Git checkout –b static -pages เป็นการสร้างสาขาใหม่ พร้อมทั้ง checkout  ออกจาก master ไปยัง static  -pages</vt:lpstr>
      <vt:lpstr>rails generate controller StaticPages home kingsong1 kingsong2 kingsong3  สร้าง controller ชื่อว่า static pages ภายในประกอบไปด้วย home kingsong1 kingsong2 kingsong3  </vt:lpstr>
      <vt:lpstr>ทำการแก้ไข ไฟล์   route   เพื่อสามารถเข้าถึง URL ได้</vt:lpstr>
      <vt:lpstr>แสดงหน้า URL</vt:lpstr>
      <vt:lpstr>ทำการแก้ไขหน้า home เพื่อเป็นการตกแต่งหน้าเว็บเพจของ home</vt:lpstr>
      <vt:lpstr>ทำการแก้ไข หน้า kingsong1 เพื่อทำการตกแต่งหน้าเว็บของ หน้า kingsong1</vt:lpstr>
      <vt:lpstr>ทำการแก้ไข หน้า kingsong2 เพื่อทำการตกแต่งหน้าเว็บของ หน้า kingsong2</vt:lpstr>
      <vt:lpstr>ทำการแก้ไข หน้า kingsong3 เพื่อทำการตกแต่งหน้าเว็บของ หน้า kingsong3</vt:lpstr>
      <vt:lpstr>ทำการแก้ไข หน้า readme เพื่อ ส่งงานตามที่อาจารย์กำหนด</vt:lpstr>
      <vt:lpstr>git add –A   เป็นการเพิ่มข้อมูลเข้าไปใน github git commit –m “Finish static pages”  เป็นการยืนยันข้อมูล</vt:lpstr>
      <vt:lpstr>git checkout master เป็นออกจาก static –pages เพื่อกลับสู่ master</vt:lpstr>
      <vt:lpstr> git merge static-pages  เป็นการรวมข้อมูลจากสาขา Static –pager กับ master</vt:lpstr>
      <vt:lpstr> git push  เป็นการเพิ่มข้อมูลเข้าไปใน github</vt:lpstr>
      <vt:lpstr> git push heroku  เป็นการเพิ่มข้อมูลเข้าไปใน  heroku</vt:lpstr>
      <vt:lpstr> git checkout –b presentation  เป็นการสร้างสาขาและทำการ checkout ไปยัง presentation</vt:lpstr>
      <vt:lpstr>touch presentation.ppt เป็นการสร้างไฟล์ powerpoint</vt:lpstr>
      <vt:lpstr>เราก็ได้ไฟล์ powerpoint เข้ามาอยู่ในไฟล์  kingsong</vt:lpstr>
      <vt:lpstr> git add –A  เป็นการเพิ่มข้อมูลเข้าไปใน github</vt:lpstr>
      <vt:lpstr> git commit -m "Finish presentation"  เป็นการยืนยันข้อมูลเข้าไปใน repository</vt:lpstr>
      <vt:lpstr> git checkout master  เป็นการ checkout ออกจาก presentation ไปยัง master</vt:lpstr>
      <vt:lpstr> git merge presentation  เป็นการรวมข้อมูลทั้งหมดเข้าไปใน presentation</vt:lpstr>
      <vt:lpstr>git push –u origin master เป็นเพิ่มข้อมูลเข้าไปใน github</vt:lpstr>
      <vt:lpstr>git push heroku master เป็นการเพิ่มข้อมูลเข้าไปใน heroku</vt:lpstr>
      <vt:lpstr>จัดทำโดย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 </dc:title>
  <dc:creator>Windows User</dc:creator>
  <cp:lastModifiedBy>Windows User</cp:lastModifiedBy>
  <cp:revision>1</cp:revision>
  <dcterms:created xsi:type="dcterms:W3CDTF">2017-05-18T13:05:46Z</dcterms:created>
  <dcterms:modified xsi:type="dcterms:W3CDTF">2017-05-18T13:10:12Z</dcterms:modified>
</cp:coreProperties>
</file>