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สี่เหลี่ยมผืนผ้า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สี่เหลี่ยมผืนผ้า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สี่เหลี่ยมผืนผ้า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สี่เหลี่ยมผืนผ้า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สี่เหลี่ยมผืนผ้า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สี่เหลี่ยมมุมมน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สี่เหลี่ยมมุมมน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6" name="ตัวยึดวันที่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27" name="ตัวยึดหมายเลขภาพนิ่ง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28" name="ตัวยึดท้ายกระดา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สี่เหลี่ยมผืนผ้า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สี่เหลี่ยมผืนผ้า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สี่เหลี่ยมผืนผ้า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สี่เหลี่ยมมุมมน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สี่เหลี่ยมมุมมน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สี่เหลี่ยมผืนผ้า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สี่เหลี่ยมผืนผ้า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สี่เหลี่ยมผืนผ้า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สี่เหลี่ยมผืนผ้า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สี่เหลี่ยมผืนผ้า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สี่เหลี่ยมผืนผ้า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7001645-0D7F-4F49-888E-E3216459A5CD}" type="datetimeFigureOut">
              <a:rPr lang="th-TH" smtClean="0"/>
              <a:pPr/>
              <a:t>18/05/60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0747690-DA7A-4373-9347-24C0951E7CD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NantayaKhaongam/interview_rails-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50" y="3429000"/>
            <a:ext cx="6172200" cy="18943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Rails </a:t>
            </a:r>
            <a:r>
              <a:rPr lang="en-US" sz="6000" dirty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framework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285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bundle update </a:t>
            </a:r>
            <a:br>
              <a:rPr lang="en-US" sz="2800" dirty="0"/>
            </a:br>
            <a:r>
              <a:rPr lang="th-TH" sz="2800" dirty="0"/>
              <a:t>แก้ไข </a:t>
            </a:r>
            <a:r>
              <a:rPr lang="en-US" sz="2800" dirty="0"/>
              <a:t>Tool </a:t>
            </a:r>
            <a:r>
              <a:rPr lang="th-TH" sz="2800" dirty="0"/>
              <a:t>ที่ </a:t>
            </a:r>
            <a:r>
              <a:rPr lang="en-US" sz="2800" dirty="0"/>
              <a:t>Install </a:t>
            </a:r>
            <a:r>
              <a:rPr lang="th-TH" sz="2800" dirty="0" smtClean="0"/>
              <a:t>ให้เป็นเป็น</a:t>
            </a:r>
            <a:r>
              <a:rPr lang="th-TH" sz="2800" dirty="0"/>
              <a:t>ปัจจุบัน 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96" y="1930400"/>
            <a:ext cx="5329302" cy="37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323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rails server</a:t>
            </a:r>
            <a:br>
              <a:rPr lang="en-US" sz="2800" dirty="0"/>
            </a:br>
            <a:r>
              <a:rPr lang="th-TH" sz="2800" dirty="0"/>
              <a:t>เป็นการ</a:t>
            </a:r>
            <a:r>
              <a:rPr lang="en-US" sz="2800" dirty="0"/>
              <a:t> run rails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48" y="2074026"/>
            <a:ext cx="61436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164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h-TH" sz="2800" dirty="0"/>
              <a:t>ทดสอบ ลองเปิดเว็บว่าสามารถใช้งานได้รึไม่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78" b="4486"/>
          <a:stretch/>
        </p:blipFill>
        <p:spPr>
          <a:xfrm>
            <a:off x="1078577" y="1604358"/>
            <a:ext cx="6157812" cy="41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169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ทำการสร้าง </a:t>
            </a:r>
            <a:r>
              <a:rPr lang="en-US" sz="2800" dirty="0"/>
              <a:t>repository </a:t>
            </a:r>
            <a:r>
              <a:rPr lang="th-TH" sz="2800" dirty="0"/>
              <a:t>ใน </a:t>
            </a:r>
            <a:r>
              <a:rPr lang="en-US" sz="2800" dirty="0"/>
              <a:t>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4" b="5106"/>
          <a:stretch/>
        </p:blipFill>
        <p:spPr>
          <a:xfrm>
            <a:off x="1417446" y="1995056"/>
            <a:ext cx="5177776" cy="3532909"/>
          </a:xfrm>
        </p:spPr>
      </p:pic>
    </p:spTree>
    <p:extLst>
      <p:ext uri="{BB962C8B-B14F-4D97-AF65-F5344CB8AC3E}">
        <p14:creationId xmlns:p14="http://schemas.microsoft.com/office/powerpoint/2010/main" xmlns="" val="418291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858576"/>
            <a:ext cx="7200897" cy="2498035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config –global user.name </a:t>
            </a:r>
            <a:r>
              <a:rPr lang="en-US" sz="2800" dirty="0" smtClean="0"/>
              <a:t>“57160406” </a:t>
            </a:r>
            <a:r>
              <a:rPr lang="th-TH" sz="2800" dirty="0"/>
              <a:t>เป็นตั้งค่า </a:t>
            </a:r>
            <a:r>
              <a:rPr lang="en-US" sz="2800" dirty="0"/>
              <a:t>Username </a:t>
            </a:r>
            <a:r>
              <a:rPr lang="th-TH" sz="2800" dirty="0"/>
              <a:t>สำหรับ </a:t>
            </a:r>
            <a:r>
              <a:rPr lang="en-US" sz="2800" dirty="0" err="1"/>
              <a:t>github</a:t>
            </a:r>
            <a:r>
              <a:rPr lang="th-TH" sz="2800" dirty="0"/>
              <a:t/>
            </a:r>
            <a:br>
              <a:rPr lang="th-TH" sz="2800" dirty="0"/>
            </a:br>
            <a:r>
              <a:rPr lang="en-US" sz="2800" dirty="0" err="1"/>
              <a:t>git</a:t>
            </a:r>
            <a:r>
              <a:rPr lang="en-US" sz="2800" dirty="0"/>
              <a:t> config –global </a:t>
            </a:r>
            <a:r>
              <a:rPr lang="en-US" sz="2800" dirty="0" err="1"/>
              <a:t>user.email</a:t>
            </a:r>
            <a:r>
              <a:rPr lang="en-US" sz="2800" dirty="0"/>
              <a:t> “</a:t>
            </a:r>
            <a:r>
              <a:rPr lang="en-US" sz="2800" dirty="0" smtClean="0"/>
              <a:t>57160406@go.buu.ac.th</a:t>
            </a:r>
            <a:r>
              <a:rPr lang="en-US" sz="2800" dirty="0"/>
              <a:t>” </a:t>
            </a:r>
            <a:r>
              <a:rPr lang="th-TH" sz="2800" dirty="0"/>
              <a:t>เป็นตั้งค่า </a:t>
            </a:r>
            <a:r>
              <a:rPr lang="en-US" sz="2800" dirty="0"/>
              <a:t>e</a:t>
            </a:r>
            <a:r>
              <a:rPr lang="en-US" sz="2800" dirty="0" smtClean="0"/>
              <a:t>mail</a:t>
            </a:r>
            <a:r>
              <a:rPr lang="th-TH" sz="2800" dirty="0" smtClean="0"/>
              <a:t> </a:t>
            </a:r>
            <a:r>
              <a:rPr lang="th-TH" sz="2800" dirty="0"/>
              <a:t>สำหรับ </a:t>
            </a:r>
            <a:r>
              <a:rPr lang="en-US" sz="2800" dirty="0" err="1"/>
              <a:t>github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45" y="3356610"/>
            <a:ext cx="4038126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836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en-US" sz="2800" dirty="0" err="1"/>
              <a:t>init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เป็นการสร้างแฟ้มข้อมูล </a:t>
            </a:r>
            <a:r>
              <a:rPr lang="en-US" sz="2800" dirty="0"/>
              <a:t>.</a:t>
            </a: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th-TH" sz="2800" dirty="0"/>
              <a:t>เพื่อเป็นการเก็บข้อมูลของ </a:t>
            </a:r>
            <a:r>
              <a:rPr lang="en-US" sz="2800" dirty="0" err="1"/>
              <a:t>git</a:t>
            </a:r>
            <a:r>
              <a:rPr lang="en-US" sz="2800" dirty="0"/>
              <a:t> 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02" y="3058044"/>
            <a:ext cx="409336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494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add –A</a:t>
            </a:r>
            <a:br>
              <a:rPr lang="en-US" sz="2800" dirty="0"/>
            </a:br>
            <a:r>
              <a:rPr lang="th-TH" sz="2800" dirty="0"/>
              <a:t>เป็นการเพิ่มข้อมูลเข้าไปใน </a:t>
            </a:r>
            <a:r>
              <a:rPr lang="en-US" sz="2800" dirty="0"/>
              <a:t>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03" y="2930843"/>
            <a:ext cx="4268521" cy="7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1612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status</a:t>
            </a:r>
            <a:br>
              <a:rPr lang="en-US" sz="2800" dirty="0"/>
            </a:br>
            <a:r>
              <a:rPr lang="th-TH" sz="2800" dirty="0"/>
              <a:t>เป็นการเช็คสถานะช้อมูลภายใน </a:t>
            </a:r>
            <a:r>
              <a:rPr lang="en-US" sz="2800" dirty="0"/>
              <a:t>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96" y="2074371"/>
            <a:ext cx="4650003" cy="3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928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commit –m “create project </a:t>
            </a:r>
            <a:r>
              <a:rPr lang="en-US" sz="2800" dirty="0" err="1"/>
              <a:t>kingsong</a:t>
            </a:r>
            <a:r>
              <a:rPr lang="en-US" sz="2800" dirty="0"/>
              <a:t>”</a:t>
            </a:r>
            <a:br>
              <a:rPr lang="en-US" sz="2800" dirty="0"/>
            </a:br>
            <a:r>
              <a:rPr lang="th-TH" sz="2800" dirty="0"/>
              <a:t>เป็นการยืนยันข้อมูลใน </a:t>
            </a:r>
            <a:r>
              <a:rPr lang="en-US" sz="2800" dirty="0"/>
              <a:t>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51" y="1824990"/>
            <a:ext cx="5538632" cy="388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934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remote add origin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github.com/57160406/interview_rails-.</a:t>
            </a:r>
            <a:r>
              <a:rPr lang="en-US" sz="2800" dirty="0">
                <a:hlinkClick r:id="rId2"/>
              </a:rPr>
              <a:t>git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เป็นการตั้งชื่อให้กับ </a:t>
            </a:r>
            <a:r>
              <a:rPr lang="en-US" sz="2800" dirty="0"/>
              <a:t>origin </a:t>
            </a:r>
            <a:r>
              <a:rPr lang="th-TH" sz="2800" dirty="0"/>
              <a:t>เพื่อเรียกแทน </a:t>
            </a:r>
            <a:r>
              <a:rPr lang="en-US" sz="2800" dirty="0" err="1"/>
              <a:t>git</a:t>
            </a:r>
            <a:r>
              <a:rPr lang="en-US" sz="2800" dirty="0"/>
              <a:t> repository </a:t>
            </a:r>
            <a:r>
              <a:rPr lang="th-TH" sz="2800" dirty="0"/>
              <a:t>ของเรา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296603"/>
            <a:ext cx="4909398" cy="6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291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77" y="2793336"/>
            <a:ext cx="3176047" cy="16328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453" y="1086366"/>
            <a:ext cx="62490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 smtClean="0">
                <a:latin typeface="AngsanaUPC" pitchFamily="18" charset="-34"/>
                <a:cs typeface="AngsanaUPC" pitchFamily="18" charset="-34"/>
              </a:rPr>
              <a:t>ทำ</a:t>
            </a:r>
            <a:r>
              <a:rPr lang="th-TH" sz="2800" dirty="0">
                <a:latin typeface="AngsanaUPC" pitchFamily="18" charset="-34"/>
                <a:cs typeface="AngsanaUPC" pitchFamily="18" charset="-34"/>
              </a:rPr>
              <a:t>การ </a:t>
            </a:r>
            <a:r>
              <a:rPr lang="en-US" sz="2800" dirty="0">
                <a:latin typeface="AngsanaUPC" pitchFamily="18" charset="-34"/>
                <a:cs typeface="AngsanaUPC" pitchFamily="18" charset="-34"/>
              </a:rPr>
              <a:t>cd </a:t>
            </a:r>
            <a:r>
              <a:rPr lang="th-TH" sz="2800" dirty="0">
                <a:latin typeface="AngsanaUPC" pitchFamily="18" charset="-34"/>
                <a:cs typeface="AngsanaUPC" pitchFamily="18" charset="-34"/>
              </a:rPr>
              <a:t>เข้า </a:t>
            </a:r>
            <a:r>
              <a:rPr lang="en-US" sz="2800" dirty="0">
                <a:latin typeface="AngsanaUPC" pitchFamily="18" charset="-34"/>
                <a:cs typeface="AngsanaUPC" pitchFamily="18" charset="-34"/>
              </a:rPr>
              <a:t>Desktop </a:t>
            </a:r>
            <a:r>
              <a:rPr lang="th-TH" sz="2800" dirty="0">
                <a:latin typeface="AngsanaUPC" pitchFamily="18" charset="-34"/>
                <a:cs typeface="AngsanaUPC" pitchFamily="18" charset="-34"/>
              </a:rPr>
              <a:t>เพื่อที่จะให้ ไฟล์งานที่เราต้องการมาอยู่หน้า </a:t>
            </a:r>
            <a:r>
              <a:rPr lang="en-US" sz="2800" dirty="0">
                <a:latin typeface="AngsanaUPC" pitchFamily="18" charset="-34"/>
                <a:cs typeface="AngsanaUPC" pitchFamily="18" charset="-34"/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xmlns="" val="356036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push –u origin master</a:t>
            </a:r>
            <a:br>
              <a:rPr lang="en-US" sz="2800" dirty="0"/>
            </a:br>
            <a:r>
              <a:rPr lang="th-TH" sz="2800" dirty="0"/>
              <a:t>เป็นการนำข้อมูลทั้งหมดขึ้นสู่ </a:t>
            </a:r>
            <a:r>
              <a:rPr lang="en-US" sz="2800" dirty="0"/>
              <a:t>repository </a:t>
            </a:r>
            <a:r>
              <a:rPr lang="th-TH" sz="2800" dirty="0"/>
              <a:t>ใน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91" y="2310332"/>
            <a:ext cx="3794566" cy="21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184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heroku</a:t>
            </a:r>
            <a:r>
              <a:rPr lang="en-US" sz="2800" dirty="0"/>
              <a:t> login</a:t>
            </a:r>
            <a:br>
              <a:rPr lang="en-US" sz="2800" dirty="0"/>
            </a:br>
            <a:r>
              <a:rPr lang="th-TH" sz="2800" dirty="0"/>
              <a:t>เป็นการเข้าสู่ระบบของ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28" y="2646910"/>
            <a:ext cx="3152715" cy="16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811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heroku</a:t>
            </a:r>
            <a:r>
              <a:rPr lang="en-US" sz="2800" dirty="0"/>
              <a:t> create</a:t>
            </a:r>
            <a:br>
              <a:rPr lang="en-US" sz="2800" dirty="0"/>
            </a:br>
            <a:r>
              <a:rPr lang="th-TH" sz="2800" dirty="0"/>
              <a:t>เป็นการสร้าง </a:t>
            </a:r>
            <a:r>
              <a:rPr lang="en-US" sz="2800" dirty="0"/>
              <a:t>Application </a:t>
            </a:r>
            <a:r>
              <a:rPr lang="th-TH" sz="2800" dirty="0"/>
              <a:t>ขึ้นมาใน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04" y="3111473"/>
            <a:ext cx="4228810" cy="5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725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533770"/>
            <a:ext cx="7200897" cy="1769164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 push Heroku master</a:t>
            </a:r>
            <a:br>
              <a:rPr lang="en-US" sz="2800" dirty="0"/>
            </a:br>
            <a:r>
              <a:rPr lang="th-TH" sz="2800" dirty="0"/>
              <a:t>เป็นการนำข้อมูลใน </a:t>
            </a:r>
            <a:r>
              <a:rPr lang="en-US" sz="2800" dirty="0"/>
              <a:t>repository </a:t>
            </a:r>
            <a:r>
              <a:rPr lang="th-TH" sz="2800" dirty="0"/>
              <a:t>ขึ้นไปไว้บน </a:t>
            </a:r>
            <a:r>
              <a:rPr lang="en-US" sz="2800" dirty="0"/>
              <a:t>Application </a:t>
            </a:r>
            <a:r>
              <a:rPr lang="th-TH" sz="2800" dirty="0"/>
              <a:t>ใน </a:t>
            </a:r>
            <a:r>
              <a:rPr lang="en-US" sz="2800" dirty="0" err="1" smtClean="0"/>
              <a:t>heroku</a:t>
            </a:r>
            <a:endParaRPr lang="en-US" sz="2800" dirty="0"/>
          </a:p>
        </p:txBody>
      </p:sp>
      <p:pic>
        <p:nvPicPr>
          <p:cNvPr id="1025" name="Picture 1" descr="https://scontent.fbkk10-1.fna.fbcdn.net/v/t34.0-12/18578754_1251493791614708_1027687138_n.png?oh=cd2497ae03b036b3091fa1bb93e1cd59&amp;oe=591FE81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242"/>
          <a:stretch/>
        </p:blipFill>
        <p:spPr bwMode="auto">
          <a:xfrm>
            <a:off x="1174750" y="2201334"/>
            <a:ext cx="6000750" cy="336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79264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checkout –b static -pages</a:t>
            </a:r>
            <a:br>
              <a:rPr lang="en-US" sz="2800" dirty="0"/>
            </a:br>
            <a:r>
              <a:rPr lang="th-TH" sz="2800" dirty="0"/>
              <a:t>เป็นการสร้างสาขาใหม่ พร้อมทั้ง </a:t>
            </a:r>
            <a:r>
              <a:rPr lang="en-US" sz="2800" dirty="0"/>
              <a:t>checkout </a:t>
            </a:r>
            <a:r>
              <a:rPr lang="th-TH" sz="2800" dirty="0"/>
              <a:t> ออกจาก </a:t>
            </a:r>
            <a:r>
              <a:rPr lang="en-US" sz="2800" dirty="0"/>
              <a:t>master </a:t>
            </a:r>
            <a:r>
              <a:rPr lang="th-TH" sz="2800" dirty="0"/>
              <a:t>ไปยัง </a:t>
            </a:r>
            <a:r>
              <a:rPr lang="en-US" sz="2800" dirty="0"/>
              <a:t>static  -pages</a:t>
            </a:r>
          </a:p>
        </p:txBody>
      </p:sp>
      <p:pic>
        <p:nvPicPr>
          <p:cNvPr id="2049" name="Picture 1" descr="https://scontent.fbkk10-1.fna.fbcdn.net/v/t34.0-12/18578818_1251493824948038_283609215_n.png?oh=2740af6d4b2ede4de857b408b4b816c8&amp;oe=592009A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000"/>
          <a:stretch/>
        </p:blipFill>
        <p:spPr bwMode="auto">
          <a:xfrm>
            <a:off x="1606549" y="3238500"/>
            <a:ext cx="487203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1755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23" y="498306"/>
            <a:ext cx="7200897" cy="198762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100" dirty="0"/>
              <a:t>rails generate controller </a:t>
            </a:r>
            <a:r>
              <a:rPr lang="en-US" sz="3100" dirty="0" err="1"/>
              <a:t>StaticPages</a:t>
            </a:r>
            <a:r>
              <a:rPr lang="en-US" sz="3100" dirty="0"/>
              <a:t> home kingsong1 kingsong2 kingsong3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สร้าง </a:t>
            </a:r>
            <a:r>
              <a:rPr lang="en-US" sz="2800" dirty="0"/>
              <a:t>controller </a:t>
            </a:r>
            <a:r>
              <a:rPr lang="th-TH" sz="2800" dirty="0"/>
              <a:t>ชื่อว่า </a:t>
            </a:r>
            <a:r>
              <a:rPr lang="en-US" sz="2800" dirty="0"/>
              <a:t>static pages </a:t>
            </a:r>
            <a:r>
              <a:rPr lang="th-TH" sz="2800" dirty="0"/>
              <a:t>ภายในประกอบไปด้วย </a:t>
            </a:r>
            <a:r>
              <a:rPr lang="en-US" sz="2800" dirty="0"/>
              <a:t>home kingsong1 kingsong2 kingsong3</a:t>
            </a:r>
            <a:br>
              <a:rPr lang="en-US" sz="2800" dirty="0"/>
            </a:br>
            <a:r>
              <a:rPr lang="en-US" sz="2800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409"/>
          <a:stretch/>
        </p:blipFill>
        <p:spPr>
          <a:xfrm>
            <a:off x="735497" y="2641600"/>
            <a:ext cx="3498572" cy="33748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45" y="2485927"/>
            <a:ext cx="4266760" cy="353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0174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ไฟล์ </a:t>
            </a:r>
            <a:r>
              <a:rPr lang="en-US" sz="2800" dirty="0"/>
              <a:t>  route   </a:t>
            </a:r>
            <a:r>
              <a:rPr lang="th-TH" sz="2800" dirty="0"/>
              <a:t>เพื่อสามารถเข้าถึง </a:t>
            </a:r>
            <a:r>
              <a:rPr lang="en-US" sz="2800" dirty="0"/>
              <a:t>URL </a:t>
            </a:r>
            <a:r>
              <a:rPr lang="th-TH" sz="2800" dirty="0"/>
              <a:t>ได้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30" b="4936"/>
          <a:stretch/>
        </p:blipFill>
        <p:spPr>
          <a:xfrm>
            <a:off x="1435226" y="2167468"/>
            <a:ext cx="5177776" cy="34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2871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แสดงหน้า </a:t>
            </a:r>
            <a:r>
              <a:rPr lang="en-US" sz="2800" dirty="0"/>
              <a:t>URL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467" b="5153"/>
          <a:stretch/>
        </p:blipFill>
        <p:spPr>
          <a:xfrm>
            <a:off x="1244726" y="2201334"/>
            <a:ext cx="5177776" cy="3352800"/>
          </a:xfrm>
        </p:spPr>
      </p:pic>
    </p:spTree>
    <p:extLst>
      <p:ext uri="{BB962C8B-B14F-4D97-AF65-F5344CB8AC3E}">
        <p14:creationId xmlns:p14="http://schemas.microsoft.com/office/powerpoint/2010/main" xmlns="" val="634983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ทำการแก้ไขหน้า </a:t>
            </a:r>
            <a:r>
              <a:rPr lang="en-US" sz="2800" dirty="0"/>
              <a:t>home </a:t>
            </a:r>
            <a:r>
              <a:rPr lang="th-TH" sz="2800" dirty="0"/>
              <a:t>เพื่อเป็นการตกแต่งหน้าเว็บเพจของ </a:t>
            </a:r>
            <a:r>
              <a:rPr lang="en-US" sz="2800" dirty="0"/>
              <a:t>home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66" y="2143116"/>
            <a:ext cx="5803037" cy="415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6624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kingsong1 </a:t>
            </a:r>
            <a:r>
              <a:rPr lang="th-TH" sz="2800" dirty="0"/>
              <a:t>เพื่อทำการตกแต่งหน้าเว็บของ หน้า </a:t>
            </a:r>
            <a:r>
              <a:rPr lang="en-US" sz="2800" dirty="0"/>
              <a:t>kingsong1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869017"/>
            <a:ext cx="5689600" cy="406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7429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ngsanaUPC" pitchFamily="18" charset="-34"/>
              </a:rPr>
              <a:t>rails new </a:t>
            </a:r>
            <a:r>
              <a:rPr lang="en-US" sz="2800" dirty="0" err="1">
                <a:latin typeface="AngsanaUPC" pitchFamily="18" charset="-34"/>
              </a:rPr>
              <a:t>kingsong</a:t>
            </a:r>
            <a:r>
              <a:rPr lang="en-US" sz="2800" dirty="0">
                <a:latin typeface="AngsanaUPC" pitchFamily="18" charset="-34"/>
              </a:rPr>
              <a:t>   </a:t>
            </a:r>
            <a:br>
              <a:rPr lang="en-US" sz="2800" dirty="0">
                <a:latin typeface="AngsanaUPC" pitchFamily="18" charset="-34"/>
              </a:rPr>
            </a:br>
            <a:r>
              <a:rPr lang="th-TH" sz="2800" dirty="0">
                <a:latin typeface="AngsanaUPC" pitchFamily="18" charset="-34"/>
              </a:rPr>
              <a:t>เป็นการสร้างแอพลิเคชั่น </a:t>
            </a:r>
            <a:r>
              <a:rPr lang="en-US" sz="2800" dirty="0">
                <a:latin typeface="AngsanaUPC" pitchFamily="18" charset="-34"/>
              </a:rPr>
              <a:t>rails framework </a:t>
            </a:r>
            <a:r>
              <a:rPr lang="th-TH" sz="2800" dirty="0">
                <a:latin typeface="AngsanaUPC" pitchFamily="18" charset="-34"/>
              </a:rPr>
              <a:t>และตั้งชื่อว่า </a:t>
            </a:r>
            <a:r>
              <a:rPr lang="en-US" sz="2800" dirty="0" err="1">
                <a:latin typeface="AngsanaUPC" pitchFamily="18" charset="-34"/>
              </a:rPr>
              <a:t>kingsong</a:t>
            </a:r>
            <a:endParaRPr lang="en-US" sz="2800" dirty="0">
              <a:latin typeface="AngsanaUPC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214" y="2711249"/>
            <a:ext cx="3300413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110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kingsong2 </a:t>
            </a:r>
            <a:r>
              <a:rPr lang="th-TH" sz="2800" dirty="0"/>
              <a:t>เพื่อทำการตกแต่งหน้าเว็บของ หน้า </a:t>
            </a:r>
            <a:r>
              <a:rPr lang="en-US" sz="2800" dirty="0"/>
              <a:t>kingsong2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792818"/>
            <a:ext cx="5886450" cy="421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27780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kingsong3 </a:t>
            </a:r>
            <a:r>
              <a:rPr lang="th-TH" sz="2800" dirty="0"/>
              <a:t>เพื่อทำการตกแต่งหน้าเว็บของ หน้า </a:t>
            </a:r>
            <a:r>
              <a:rPr lang="en-US" sz="2800" dirty="0"/>
              <a:t>kingsong3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251" y="1758950"/>
            <a:ext cx="5956917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45336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readme </a:t>
            </a:r>
            <a:r>
              <a:rPr lang="th-TH" sz="2800" dirty="0"/>
              <a:t>เพื่อ ส่งงานตามที่อาจารย์กำหนด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6150" y="1598083"/>
            <a:ext cx="5670550" cy="405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59446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add –A   </a:t>
            </a:r>
            <a:r>
              <a:rPr lang="th-TH" sz="2800" dirty="0"/>
              <a:t>เป็นการเพิ่มข้อมูลเข้าไปใน </a:t>
            </a:r>
            <a:r>
              <a:rPr lang="en-US" sz="2800" dirty="0" err="1"/>
              <a:t>github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git</a:t>
            </a:r>
            <a:r>
              <a:rPr lang="en-US" sz="2800" dirty="0"/>
              <a:t> commit –m “Finish static pages”  </a:t>
            </a:r>
            <a:r>
              <a:rPr lang="th-TH" sz="2800" dirty="0"/>
              <a:t>เป็นการยืนยันข้อมูล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7581" y="2818342"/>
            <a:ext cx="3500438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78575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checkout master</a:t>
            </a:r>
            <a:r>
              <a:rPr lang="th-TH" sz="2800" dirty="0"/>
              <a:t/>
            </a:r>
            <a:br>
              <a:rPr lang="th-TH" sz="2800" dirty="0"/>
            </a:br>
            <a:r>
              <a:rPr lang="th-TH" sz="2800" dirty="0"/>
              <a:t>เป็นออกจาก </a:t>
            </a:r>
            <a:r>
              <a:rPr lang="en-US" sz="2800" dirty="0"/>
              <a:t>static –pages </a:t>
            </a:r>
            <a:r>
              <a:rPr lang="th-TH" sz="2800" dirty="0"/>
              <a:t>เพื่อกลับสู่ </a:t>
            </a:r>
            <a:r>
              <a:rPr lang="en-US" sz="2800" dirty="0"/>
              <a:t>master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2403" y="3032123"/>
            <a:ext cx="386379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1649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902620"/>
            <a:ext cx="7200897" cy="1303867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merge static-pages </a:t>
            </a:r>
            <a:br>
              <a:rPr lang="en-US" sz="2800" dirty="0"/>
            </a:br>
            <a:r>
              <a:rPr lang="th-TH" sz="2800" dirty="0"/>
              <a:t>เป็นการรวมข้อมูลจากสาขา </a:t>
            </a:r>
            <a:r>
              <a:rPr lang="en-US" sz="2800" dirty="0"/>
              <a:t>Static –pager</a:t>
            </a:r>
            <a:r>
              <a:rPr lang="th-TH" sz="2800" dirty="0"/>
              <a:t> กับ </a:t>
            </a:r>
            <a:r>
              <a:rPr lang="en-US" sz="2800" dirty="0"/>
              <a:t>master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751"/>
          <a:stretch/>
        </p:blipFill>
        <p:spPr>
          <a:xfrm>
            <a:off x="1310283" y="2480733"/>
            <a:ext cx="4843463" cy="3411273"/>
          </a:xfrm>
        </p:spPr>
      </p:pic>
    </p:spTree>
    <p:extLst>
      <p:ext uri="{BB962C8B-B14F-4D97-AF65-F5344CB8AC3E}">
        <p14:creationId xmlns:p14="http://schemas.microsoft.com/office/powerpoint/2010/main" xmlns="" val="3067703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push </a:t>
            </a:r>
            <a:r>
              <a:rPr lang="th-TH" sz="2800" dirty="0"/>
              <a:t/>
            </a:r>
            <a:br>
              <a:rPr lang="th-TH" sz="2800" dirty="0"/>
            </a:br>
            <a:r>
              <a:rPr lang="th-TH" sz="2800" dirty="0"/>
              <a:t>เป็นการเพิ่มข้อมูลเข้าไปใน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7904" y="2324100"/>
            <a:ext cx="463629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70699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push </a:t>
            </a:r>
            <a:r>
              <a:rPr lang="en-US" sz="2800" dirty="0" err="1"/>
              <a:t>heroku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th-TH" sz="2800" dirty="0"/>
              <a:t>เป็นการเพิ่มข้อมูลเข้าไปใน 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7824" y="1780647"/>
            <a:ext cx="6016226" cy="421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03745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checkout –b presentation </a:t>
            </a:r>
            <a:r>
              <a:rPr lang="th-TH" sz="2800" dirty="0"/>
              <a:t/>
            </a:r>
            <a:br>
              <a:rPr lang="th-TH" sz="2800" dirty="0"/>
            </a:br>
            <a:r>
              <a:rPr lang="th-TH" sz="2800" dirty="0"/>
              <a:t>เป็นการสร้างสาขาและทำการ </a:t>
            </a:r>
            <a:r>
              <a:rPr lang="en-US" sz="2800" dirty="0"/>
              <a:t>checkout </a:t>
            </a:r>
            <a:r>
              <a:rPr lang="th-TH" sz="2800" dirty="0"/>
              <a:t>ไปยัง </a:t>
            </a:r>
            <a:r>
              <a:rPr lang="en-US" sz="2800" dirty="0"/>
              <a:t>presentation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2110"/>
          <a:stretch/>
        </p:blipFill>
        <p:spPr>
          <a:xfrm>
            <a:off x="2224054" y="3132667"/>
            <a:ext cx="4264091" cy="1286565"/>
          </a:xfrm>
        </p:spPr>
      </p:pic>
    </p:spTree>
    <p:extLst>
      <p:ext uri="{BB962C8B-B14F-4D97-AF65-F5344CB8AC3E}">
        <p14:creationId xmlns:p14="http://schemas.microsoft.com/office/powerpoint/2010/main" xmlns="" val="2894898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touch presentation.ppt</a:t>
            </a:r>
            <a:br>
              <a:rPr lang="en-US" sz="2800" dirty="0"/>
            </a:br>
            <a:r>
              <a:rPr lang="th-TH" sz="2800" dirty="0"/>
              <a:t>เป็นการสร้างไฟล์ </a:t>
            </a:r>
            <a:r>
              <a:rPr lang="en-US" sz="2800" dirty="0" err="1"/>
              <a:t>powerpoint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6037" y="4192588"/>
            <a:ext cx="3971925" cy="438150"/>
          </a:xfrm>
        </p:spPr>
      </p:pic>
    </p:spTree>
    <p:extLst>
      <p:ext uri="{BB962C8B-B14F-4D97-AF65-F5344CB8AC3E}">
        <p14:creationId xmlns:p14="http://schemas.microsoft.com/office/powerpoint/2010/main" xmlns="" val="387199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7248110" cy="1762538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h-TH" sz="2800" dirty="0"/>
              <a:t>แก้ไขไฟล์ </a:t>
            </a:r>
            <a:r>
              <a:rPr lang="en-US" sz="2800" dirty="0" err="1"/>
              <a:t>Gemfile</a:t>
            </a:r>
            <a:r>
              <a:rPr lang="th-TH" sz="2800" dirty="0"/>
              <a:t>     </a:t>
            </a:r>
            <a:r>
              <a:rPr lang="en-US" sz="2800" dirty="0" err="1"/>
              <a:t>Gemfile</a:t>
            </a:r>
            <a:r>
              <a:rPr lang="en-US" sz="2800" dirty="0"/>
              <a:t> </a:t>
            </a:r>
            <a:r>
              <a:rPr lang="th-TH" sz="2800" dirty="0"/>
              <a:t>เป็นส่วนที่ใช้บอกว่าแอพลิเคชันของเราต้องการใช้ </a:t>
            </a:r>
            <a:r>
              <a:rPr lang="en-US" sz="2800" dirty="0"/>
              <a:t>library </a:t>
            </a:r>
            <a:r>
              <a:rPr lang="th-TH" sz="2800" dirty="0"/>
              <a:t>อะไรบ้าง สิ่งที่จะต้องทำการแก้ไขคือ </a:t>
            </a:r>
            <a:r>
              <a:rPr lang="en-US" sz="2800" dirty="0"/>
              <a:t>source 'https://rubygems.org' </a:t>
            </a:r>
            <a:r>
              <a:rPr lang="th-TH" sz="2800" dirty="0"/>
              <a:t>ให้เปลี่ยนเป็น </a:t>
            </a:r>
            <a:r>
              <a:rPr lang="en-US" sz="2800" dirty="0"/>
              <a:t>source 'http://rubygems.org' </a:t>
            </a:r>
            <a:r>
              <a:rPr lang="th-TH" sz="2800" dirty="0"/>
              <a:t>และเปลี่ยนฐานข้อมูลจาก </a:t>
            </a:r>
            <a:r>
              <a:rPr lang="en-US" sz="2800" dirty="0" err="1"/>
              <a:t>Sqlite</a:t>
            </a:r>
            <a:r>
              <a:rPr lang="en-US" sz="2800" dirty="0"/>
              <a:t> </a:t>
            </a:r>
            <a:r>
              <a:rPr lang="th-TH" sz="2800" dirty="0"/>
              <a:t>เป็น </a:t>
            </a:r>
            <a:r>
              <a:rPr lang="en-US" sz="2800" dirty="0"/>
              <a:t>PostgreSQL </a:t>
            </a:r>
            <a:r>
              <a:rPr lang="th-TH" sz="2800" dirty="0"/>
              <a:t>เนื่องจากว่า </a:t>
            </a:r>
            <a:r>
              <a:rPr lang="en-US" sz="2800" dirty="0"/>
              <a:t>PostgreSQL </a:t>
            </a:r>
            <a:r>
              <a:rPr lang="th-TH" sz="2800" dirty="0"/>
              <a:t>เป็นฐานข้อมูลที่ </a:t>
            </a:r>
            <a:r>
              <a:rPr lang="en-US" sz="2800" dirty="0"/>
              <a:t>Heroku </a:t>
            </a:r>
            <a:r>
              <a:rPr lang="th-TH" sz="2800" dirty="0"/>
              <a:t>รองรับการใช้งาน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780928"/>
            <a:ext cx="3414713" cy="38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4153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เราก็ได้ไฟล์ </a:t>
            </a:r>
            <a:r>
              <a:rPr lang="en-US" sz="2800" dirty="0" err="1"/>
              <a:t>powerpoint</a:t>
            </a:r>
            <a:r>
              <a:rPr lang="en-US" sz="2800" dirty="0"/>
              <a:t> </a:t>
            </a:r>
            <a:r>
              <a:rPr lang="th-TH" sz="2800" dirty="0"/>
              <a:t>เข้ามาอยู่ในไฟล์  </a:t>
            </a:r>
            <a:r>
              <a:rPr lang="en-US" sz="2800" dirty="0" err="1"/>
              <a:t>kingsong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333"/>
          <a:stretch/>
        </p:blipFill>
        <p:spPr>
          <a:xfrm>
            <a:off x="2719886" y="1821921"/>
            <a:ext cx="2576015" cy="3881437"/>
          </a:xfrm>
        </p:spPr>
      </p:pic>
    </p:spTree>
    <p:extLst>
      <p:ext uri="{BB962C8B-B14F-4D97-AF65-F5344CB8AC3E}">
        <p14:creationId xmlns:p14="http://schemas.microsoft.com/office/powerpoint/2010/main" xmlns="" val="2143522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add –A </a:t>
            </a:r>
            <a:br>
              <a:rPr lang="en-US" sz="2800" dirty="0"/>
            </a:br>
            <a:r>
              <a:rPr lang="th-TH" sz="2800" dirty="0"/>
              <a:t>เป็นการเพิ่มข้อมูลเข้าไปใน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0895"/>
          <a:stretch/>
        </p:blipFill>
        <p:spPr>
          <a:xfrm>
            <a:off x="2549112" y="3115734"/>
            <a:ext cx="3531808" cy="587905"/>
          </a:xfrm>
        </p:spPr>
      </p:pic>
    </p:spTree>
    <p:extLst>
      <p:ext uri="{BB962C8B-B14F-4D97-AF65-F5344CB8AC3E}">
        <p14:creationId xmlns:p14="http://schemas.microsoft.com/office/powerpoint/2010/main" xmlns="" val="4101008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commit -m "Finish presentation" </a:t>
            </a:r>
            <a:br>
              <a:rPr lang="en-US" sz="2800" dirty="0"/>
            </a:br>
            <a:r>
              <a:rPr lang="th-TH" sz="2800" dirty="0"/>
              <a:t>เป็นการยืนยันข้อมูลเข้าไปใน </a:t>
            </a:r>
            <a:r>
              <a:rPr lang="en-US" sz="2800" dirty="0"/>
              <a:t>repository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961"/>
          <a:stretch/>
        </p:blipFill>
        <p:spPr>
          <a:xfrm>
            <a:off x="1616765" y="2853266"/>
            <a:ext cx="5377070" cy="1422032"/>
          </a:xfrm>
        </p:spPr>
      </p:pic>
    </p:spTree>
    <p:extLst>
      <p:ext uri="{BB962C8B-B14F-4D97-AF65-F5344CB8AC3E}">
        <p14:creationId xmlns:p14="http://schemas.microsoft.com/office/powerpoint/2010/main" xmlns="" val="380448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checkout master </a:t>
            </a:r>
            <a:br>
              <a:rPr lang="en-US" sz="2800" dirty="0"/>
            </a:br>
            <a:r>
              <a:rPr lang="th-TH" sz="2800" dirty="0"/>
              <a:t>เป็นการ </a:t>
            </a:r>
            <a:r>
              <a:rPr lang="en-US" sz="2800" dirty="0"/>
              <a:t>checkout </a:t>
            </a:r>
            <a:r>
              <a:rPr lang="th-TH" sz="2800" dirty="0"/>
              <a:t>ออกจาก </a:t>
            </a:r>
            <a:r>
              <a:rPr lang="en-US" sz="2800" dirty="0"/>
              <a:t>presentation </a:t>
            </a:r>
            <a:r>
              <a:rPr lang="th-TH" sz="2800" dirty="0"/>
              <a:t>ไปยัง </a:t>
            </a:r>
            <a:r>
              <a:rPr lang="en-US" sz="2800" dirty="0"/>
              <a:t>master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635"/>
          <a:stretch/>
        </p:blipFill>
        <p:spPr>
          <a:xfrm>
            <a:off x="2083697" y="3005666"/>
            <a:ext cx="4252706" cy="1048854"/>
          </a:xfrm>
        </p:spPr>
      </p:pic>
    </p:spTree>
    <p:extLst>
      <p:ext uri="{BB962C8B-B14F-4D97-AF65-F5344CB8AC3E}">
        <p14:creationId xmlns:p14="http://schemas.microsoft.com/office/powerpoint/2010/main" xmlns="" val="2950524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merge presentation </a:t>
            </a:r>
            <a:br>
              <a:rPr lang="en-US" sz="2800" dirty="0"/>
            </a:br>
            <a:r>
              <a:rPr lang="th-TH" sz="2800" dirty="0"/>
              <a:t>เป็นการรวมข้อมูลทั้งหมดเข้าไปใน </a:t>
            </a:r>
            <a:r>
              <a:rPr lang="en-US" sz="2800" dirty="0"/>
              <a:t>presentation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117"/>
          <a:stretch/>
        </p:blipFill>
        <p:spPr>
          <a:xfrm>
            <a:off x="1579762" y="2328334"/>
            <a:ext cx="4507706" cy="3069961"/>
          </a:xfrm>
        </p:spPr>
      </p:pic>
    </p:spTree>
    <p:extLst>
      <p:ext uri="{BB962C8B-B14F-4D97-AF65-F5344CB8AC3E}">
        <p14:creationId xmlns:p14="http://schemas.microsoft.com/office/powerpoint/2010/main" xmlns="" val="3692985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push –u origin master</a:t>
            </a:r>
            <a:br>
              <a:rPr lang="en-US" sz="2800" dirty="0"/>
            </a:br>
            <a:r>
              <a:rPr lang="th-TH" sz="2800" dirty="0"/>
              <a:t>เป็นเพิ่มข้อมูลเข้าไปใน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851"/>
          <a:stretch/>
        </p:blipFill>
        <p:spPr>
          <a:xfrm>
            <a:off x="1569046" y="2802467"/>
            <a:ext cx="4529138" cy="1723761"/>
          </a:xfrm>
        </p:spPr>
      </p:pic>
    </p:spTree>
    <p:extLst>
      <p:ext uri="{BB962C8B-B14F-4D97-AF65-F5344CB8AC3E}">
        <p14:creationId xmlns:p14="http://schemas.microsoft.com/office/powerpoint/2010/main" xmlns="" val="4141610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push </a:t>
            </a:r>
            <a:r>
              <a:rPr lang="en-US" sz="2800" dirty="0" err="1"/>
              <a:t>heroku</a:t>
            </a:r>
            <a:r>
              <a:rPr lang="en-US" sz="2800" dirty="0"/>
              <a:t> master</a:t>
            </a:r>
            <a:br>
              <a:rPr lang="en-US" sz="2800" dirty="0"/>
            </a:br>
            <a:r>
              <a:rPr lang="th-TH" sz="2800" dirty="0"/>
              <a:t>เป็นการเพิ่มข้อมูลเข้าไปใน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975"/>
          <a:stretch/>
        </p:blipFill>
        <p:spPr>
          <a:xfrm>
            <a:off x="1495455" y="2353733"/>
            <a:ext cx="4473119" cy="3688292"/>
          </a:xfrm>
        </p:spPr>
      </p:pic>
    </p:spTree>
    <p:extLst>
      <p:ext uri="{BB962C8B-B14F-4D97-AF65-F5344CB8AC3E}">
        <p14:creationId xmlns:p14="http://schemas.microsoft.com/office/powerpoint/2010/main" xmlns="" val="181686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Cd </a:t>
            </a:r>
            <a:r>
              <a:rPr lang="en-US" sz="2800" dirty="0" err="1"/>
              <a:t>kingsong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แล้วทำการ </a:t>
            </a:r>
            <a:r>
              <a:rPr lang="en-US" sz="2800" dirty="0"/>
              <a:t>cd </a:t>
            </a:r>
            <a:r>
              <a:rPr lang="th-TH" sz="2800" dirty="0"/>
              <a:t>เข้าไปที่ </a:t>
            </a:r>
            <a:r>
              <a:rPr lang="en-US" sz="2800" dirty="0" err="1"/>
              <a:t>kingsong</a:t>
            </a:r>
            <a:r>
              <a:rPr lang="en-US" sz="2800" dirty="0"/>
              <a:t> </a:t>
            </a:r>
            <a:r>
              <a:rPr lang="th-TH" sz="2800" dirty="0"/>
              <a:t>เพื่อเข้าสู่ </a:t>
            </a:r>
            <a:r>
              <a:rPr lang="en-US" sz="2800" dirty="0"/>
              <a:t>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548" y="3153035"/>
            <a:ext cx="3325308" cy="7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396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2" y="777093"/>
            <a:ext cx="7200897" cy="164327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gem sources –a http://rubygems.org</a:t>
            </a:r>
            <a:br>
              <a:rPr lang="en-US" sz="2800" dirty="0"/>
            </a:br>
            <a:r>
              <a:rPr lang="th-TH" sz="2800" dirty="0"/>
              <a:t>การติดตั้ง </a:t>
            </a:r>
            <a:r>
              <a:rPr lang="en-US" sz="2800" dirty="0"/>
              <a:t>bundler </a:t>
            </a:r>
            <a:r>
              <a:rPr lang="th-TH" sz="2800" dirty="0"/>
              <a:t>ไม่สามารถทำได้เนื่องจากว่าติด </a:t>
            </a:r>
            <a:r>
              <a:rPr lang="en-US" sz="2800" dirty="0"/>
              <a:t>SSL </a:t>
            </a:r>
            <a:r>
              <a:rPr lang="th-TH" sz="2800" dirty="0"/>
              <a:t>ของ </a:t>
            </a:r>
            <a:r>
              <a:rPr lang="en-US" sz="2800" dirty="0"/>
              <a:t>https://rubygems.org </a:t>
            </a:r>
            <a:r>
              <a:rPr lang="th-TH" sz="2800" dirty="0" smtClean="0"/>
              <a:t>จึงเปลี่ยน </a:t>
            </a:r>
            <a:r>
              <a:rPr lang="en-US" sz="2800" dirty="0" smtClean="0"/>
              <a:t>URL </a:t>
            </a:r>
            <a:r>
              <a:rPr lang="th-TH" sz="2800" dirty="0" smtClean="0"/>
              <a:t>เป็น </a:t>
            </a:r>
            <a:r>
              <a:rPr lang="en-US" sz="2800" dirty="0" smtClean="0"/>
              <a:t>http://rubygems.org </a:t>
            </a:r>
            <a:r>
              <a:rPr lang="th-TH" sz="2800" dirty="0"/>
              <a:t>เพื่อให้สามารถติดตั้ง </a:t>
            </a:r>
            <a:r>
              <a:rPr lang="en-US" sz="2800" dirty="0"/>
              <a:t>bundler </a:t>
            </a:r>
            <a:r>
              <a:rPr lang="th-TH" sz="2800" dirty="0"/>
              <a:t>ได้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68" y="3066877"/>
            <a:ext cx="4793727" cy="10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6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Gem install bundler</a:t>
            </a:r>
            <a:br>
              <a:rPr lang="en-US" sz="2800" dirty="0"/>
            </a:br>
            <a:r>
              <a:rPr lang="th-TH" sz="2800" dirty="0"/>
              <a:t>ทำการติดตั้ง </a:t>
            </a:r>
            <a:r>
              <a:rPr lang="en-US" sz="2800" dirty="0"/>
              <a:t>bundler </a:t>
            </a:r>
            <a:r>
              <a:rPr lang="th-TH" sz="2800" dirty="0"/>
              <a:t>ใช้งาน </a:t>
            </a:r>
            <a:r>
              <a:rPr lang="en-US" sz="2800" dirty="0"/>
              <a:t>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23" y="2600585"/>
            <a:ext cx="4136231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430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bundle install --without production  </a:t>
            </a:r>
            <a:br>
              <a:rPr lang="en-US" sz="2800" dirty="0"/>
            </a:br>
            <a:r>
              <a:rPr lang="th-TH" sz="2800" dirty="0"/>
              <a:t>ติดตั้ง </a:t>
            </a:r>
            <a:r>
              <a:rPr lang="en-US" sz="2800" dirty="0"/>
              <a:t>bundle </a:t>
            </a:r>
            <a:r>
              <a:rPr lang="th-TH" sz="2800" dirty="0"/>
              <a:t>โดยไม่ต้อง</a:t>
            </a:r>
            <a:r>
              <a:rPr lang="th-TH" sz="2800" dirty="0" smtClean="0"/>
              <a:t>ติดตั้ง</a:t>
            </a:r>
            <a:r>
              <a:rPr lang="en-US" sz="2800" dirty="0" smtClean="0"/>
              <a:t> production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571744"/>
            <a:ext cx="61436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302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bundle  show </a:t>
            </a:r>
            <a:br>
              <a:rPr lang="en-US" sz="2800" dirty="0"/>
            </a:br>
            <a:r>
              <a:rPr lang="th-TH" sz="2800" dirty="0"/>
              <a:t>เป็นการ </a:t>
            </a:r>
            <a:r>
              <a:rPr lang="en-US" sz="2800" dirty="0"/>
              <a:t>Show </a:t>
            </a:r>
            <a:r>
              <a:rPr lang="th-TH" sz="2800" dirty="0"/>
              <a:t>ของ </a:t>
            </a:r>
            <a:r>
              <a:rPr lang="en-US" sz="2800" dirty="0"/>
              <a:t>bundle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034" y="1930401"/>
            <a:ext cx="2271713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8851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ในเมือง">
  <a:themeElements>
    <a:clrScheme name="ในเมือง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ในเมือง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ในเมือง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</TotalTime>
  <Words>341</Words>
  <Application>Microsoft Office PowerPoint</Application>
  <PresentationFormat>นำเสนอทางหน้าจอ (4:3)</PresentationFormat>
  <Paragraphs>46</Paragraphs>
  <Slides>46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46</vt:i4>
      </vt:variant>
    </vt:vector>
  </HeadingPairs>
  <TitlesOfParts>
    <vt:vector size="47" baseType="lpstr">
      <vt:lpstr>ในเมือง</vt:lpstr>
      <vt:lpstr>Rails framework </vt:lpstr>
      <vt:lpstr>ภาพนิ่ง 2</vt:lpstr>
      <vt:lpstr>rails new kingsong    เป็นการสร้างแอพลิเคชั่น rails framework และตั้งชื่อว่า kingsong</vt:lpstr>
      <vt:lpstr>แก้ไขไฟล์ Gemfile     Gemfile เป็นส่วนที่ใช้บอกว่าแอพลิเคชันของเราต้องการใช้ library อะไรบ้าง สิ่งที่จะต้องทำการแก้ไขคือ source 'https://rubygems.org' ให้เปลี่ยนเป็น source 'http://rubygems.org' และเปลี่ยนฐานข้อมูลจาก Sqlite เป็น PostgreSQL เนื่องจากว่า PostgreSQL เป็นฐานข้อมูลที่ Heroku รองรับการใช้งาน</vt:lpstr>
      <vt:lpstr>Cd kingsong แล้วทำการ cd เข้าไปที่ kingsong เพื่อเข้าสู่ Application</vt:lpstr>
      <vt:lpstr>gem sources –a http://rubygems.org การติดตั้ง bundler ไม่สามารถทำได้เนื่องจากว่าติด SSL ของ https://rubygems.org จึงเปลี่ยน URL เป็น http://rubygems.org เพื่อให้สามารถติดตั้ง bundler ได้</vt:lpstr>
      <vt:lpstr>Gem install bundler ทำการติดตั้ง bundler ใช้งาน tool</vt:lpstr>
      <vt:lpstr>bundle install --without production   ติดตั้ง bundle โดยไม่ต้องติดตั้ง production</vt:lpstr>
      <vt:lpstr>bundle  show  เป็นการ Show ของ bundle</vt:lpstr>
      <vt:lpstr>bundle update  แก้ไข Tool ที่ Install ให้เป็นเป็นปัจจุบัน  </vt:lpstr>
      <vt:lpstr>rails server เป็นการ run rails server</vt:lpstr>
      <vt:lpstr>ทดสอบ ลองเปิดเว็บว่าสามารถใช้งานได้รึไม่</vt:lpstr>
      <vt:lpstr>ทำการสร้าง repository ใน  github</vt:lpstr>
      <vt:lpstr>git config –global user.name “57160406” เป็นตั้งค่า Username สำหรับ github git config –global user.email “57160406@go.buu.ac.th” เป็นตั้งค่า email สำหรับ github  </vt:lpstr>
      <vt:lpstr>git init เป็นการสร้างแฟ้มข้อมูล .git เพื่อเป็นการเก็บข้อมูลของ git repository</vt:lpstr>
      <vt:lpstr>git add –A เป็นการเพิ่มข้อมูลเข้าไปใน repository</vt:lpstr>
      <vt:lpstr>git status เป็นการเช็คสถานะช้อมูลภายใน repository</vt:lpstr>
      <vt:lpstr>git commit –m “create project kingsong” เป็นการยืนยันข้อมูลใน repository</vt:lpstr>
      <vt:lpstr>git remote add origin https://github.com/57160406/interview_rails-.git เป็นการตั้งชื่อให้กับ origin เพื่อเรียกแทน git repository ของเรา</vt:lpstr>
      <vt:lpstr>git push –u origin master เป็นการนำข้อมูลทั้งหมดขึ้นสู่ repository ใน github</vt:lpstr>
      <vt:lpstr>heroku login เป็นการเข้าสู่ระบบของ heroku</vt:lpstr>
      <vt:lpstr>heroku create เป็นการสร้าง Application ขึ้นมาใน heroku</vt:lpstr>
      <vt:lpstr>Git  push Heroku master เป็นการนำข้อมูลใน repository ขึ้นไปไว้บน Application ใน heroku</vt:lpstr>
      <vt:lpstr>Git checkout –b static -pages เป็นการสร้างสาขาใหม่ พร้อมทั้ง checkout  ออกจาก master ไปยัง static  -pages</vt:lpstr>
      <vt:lpstr>rails generate controller StaticPages home kingsong1 kingsong2 kingsong3  สร้าง controller ชื่อว่า static pages ภายในประกอบไปด้วย home kingsong1 kingsong2 kingsong3  </vt:lpstr>
      <vt:lpstr>ทำการแก้ไข ไฟล์   route   เพื่อสามารถเข้าถึง URL ได้</vt:lpstr>
      <vt:lpstr>แสดงหน้า URL</vt:lpstr>
      <vt:lpstr>ทำการแก้ไขหน้า home เพื่อเป็นการตกแต่งหน้าเว็บเพจของ home</vt:lpstr>
      <vt:lpstr>ทำการแก้ไข หน้า kingsong1 เพื่อทำการตกแต่งหน้าเว็บของ หน้า kingsong1</vt:lpstr>
      <vt:lpstr>ทำการแก้ไข หน้า kingsong2 เพื่อทำการตกแต่งหน้าเว็บของ หน้า kingsong2</vt:lpstr>
      <vt:lpstr>ทำการแก้ไข หน้า kingsong3 เพื่อทำการตกแต่งหน้าเว็บของ หน้า kingsong3</vt:lpstr>
      <vt:lpstr>ทำการแก้ไข หน้า readme เพื่อ ส่งงานตามที่อาจารย์กำหนด</vt:lpstr>
      <vt:lpstr>git add –A   เป็นการเพิ่มข้อมูลเข้าไปใน github git commit –m “Finish static pages”  เป็นการยืนยันข้อมูล</vt:lpstr>
      <vt:lpstr>git checkout master เป็นออกจาก static –pages เพื่อกลับสู่ master</vt:lpstr>
      <vt:lpstr> git merge static-pages  เป็นการรวมข้อมูลจากสาขา Static –pager กับ master</vt:lpstr>
      <vt:lpstr> git push  เป็นการเพิ่มข้อมูลเข้าไปใน github</vt:lpstr>
      <vt:lpstr> git push heroku  เป็นการเพิ่มข้อมูลเข้าไปใน  heroku</vt:lpstr>
      <vt:lpstr> git checkout –b presentation  เป็นการสร้างสาขาและทำการ checkout ไปยัง presentation</vt:lpstr>
      <vt:lpstr>touch presentation.ppt เป็นการสร้างไฟล์ powerpoint</vt:lpstr>
      <vt:lpstr>เราก็ได้ไฟล์ powerpoint เข้ามาอยู่ในไฟล์  kingsong</vt:lpstr>
      <vt:lpstr> git add –A  เป็นการเพิ่มข้อมูลเข้าไปใน github</vt:lpstr>
      <vt:lpstr> git commit -m "Finish presentation"  เป็นการยืนยันข้อมูลเข้าไปใน repository</vt:lpstr>
      <vt:lpstr> git checkout master  เป็นการ checkout ออกจาก presentation ไปยัง master</vt:lpstr>
      <vt:lpstr> git merge presentation  เป็นการรวมข้อมูลทั้งหมดเข้าไปใน presentation</vt:lpstr>
      <vt:lpstr>git push –u origin master เป็นเพิ่มข้อมูลเข้าไปใน github</vt:lpstr>
      <vt:lpstr>git push heroku master เป็นการเพิ่มข้อมูลเข้าไปใน heroku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Windows User</dc:creator>
  <cp:lastModifiedBy>Nichanan</cp:lastModifiedBy>
  <cp:revision>2</cp:revision>
  <dcterms:created xsi:type="dcterms:W3CDTF">2017-05-18T13:05:46Z</dcterms:created>
  <dcterms:modified xsi:type="dcterms:W3CDTF">2017-05-18T13:37:08Z</dcterms:modified>
</cp:coreProperties>
</file>