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ชื่อเรื่อง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5" name="ชื่อเรื่องรอง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31" name="ตัวแทนวันที่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18" name="ตัวแทนท้ายกระดาษ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29" name="ตัวแทน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เนื้อหา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ตัวแทนรูปภาพ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ตัวแทนชื่อเรื่อง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1" name="ตัวแทนข้อความ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27" name="ตัวแทนวันที่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45F6FC9-7FE7-45F8-8577-69559CF3E937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16" name="ตัวแทนหมายเลขภาพนิ่ง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D0EF333-08ED-4025-8887-FC35B3DC3A39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4656014" y="1962961"/>
            <a:ext cx="6815669" cy="15155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Rails </a:t>
            </a:r>
            <a:r>
              <a:rPr lang="en-US" sz="6000" dirty="0"/>
              <a:t>framework </a:t>
            </a:r>
            <a:endParaRPr lang="th-TH" sz="6000" dirty="0"/>
          </a:p>
        </p:txBody>
      </p:sp>
    </p:spTree>
    <p:extLst>
      <p:ext uri="{BB962C8B-B14F-4D97-AF65-F5344CB8AC3E}">
        <p14:creationId xmlns:p14="http://schemas.microsoft.com/office/powerpoint/2010/main" val="185685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Push </a:t>
            </a:r>
            <a:r>
              <a:rPr lang="th-TH" dirty="0"/>
              <a:t>ขึ้น </a:t>
            </a:r>
            <a:r>
              <a:rPr lang="en-US" dirty="0" smtClean="0"/>
              <a:t>git</a:t>
            </a:r>
            <a:r>
              <a:rPr lang="th-TH" dirty="0" smtClean="0"/>
              <a:t> (ต่อ)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git commit –m </a:t>
            </a:r>
            <a:r>
              <a:rPr lang="en-US" sz="3200" dirty="0" smtClean="0"/>
              <a:t>“</a:t>
            </a:r>
            <a:r>
              <a:rPr lang="en-US" sz="3200" dirty="0"/>
              <a:t>create project kingsong</a:t>
            </a:r>
            <a:r>
              <a:rPr lang="en-US" sz="3200" dirty="0" smtClean="0"/>
              <a:t>”</a:t>
            </a:r>
          </a:p>
          <a:p>
            <a:r>
              <a:rPr lang="en-US" sz="3200" dirty="0"/>
              <a:t>git remote add origin “git repo</a:t>
            </a:r>
            <a:r>
              <a:rPr lang="en-US" sz="3200" dirty="0" smtClean="0"/>
              <a:t>”</a:t>
            </a:r>
          </a:p>
          <a:p>
            <a:r>
              <a:rPr lang="en-US" sz="3200" dirty="0" smtClean="0"/>
              <a:t>git </a:t>
            </a:r>
            <a:r>
              <a:rPr lang="en-US" sz="3200" dirty="0"/>
              <a:t>push -u origin master </a:t>
            </a:r>
            <a:endParaRPr lang="en-US" sz="3200" dirty="0" smtClean="0"/>
          </a:p>
          <a:p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20540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Push </a:t>
            </a:r>
            <a:r>
              <a:rPr lang="th-TH" dirty="0" smtClean="0"/>
              <a:t>เข้า </a:t>
            </a:r>
            <a:r>
              <a:rPr lang="en-US" dirty="0" smtClean="0"/>
              <a:t>heroku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heroku login </a:t>
            </a:r>
            <a:endParaRPr lang="en-US" sz="3200" dirty="0" smtClean="0"/>
          </a:p>
          <a:p>
            <a:r>
              <a:rPr lang="en-US" sz="3200" dirty="0"/>
              <a:t> heroku </a:t>
            </a:r>
            <a:r>
              <a:rPr lang="en-US" sz="3200" dirty="0" smtClean="0"/>
              <a:t>create</a:t>
            </a:r>
          </a:p>
          <a:p>
            <a:r>
              <a:rPr lang="en-US" sz="3200" dirty="0" smtClean="0"/>
              <a:t> git </a:t>
            </a:r>
            <a:r>
              <a:rPr lang="en-US" sz="3200" dirty="0"/>
              <a:t>push heroku master 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git checkout -b static-pages </a:t>
            </a:r>
            <a:endParaRPr lang="th-TH" sz="3200" dirty="0"/>
          </a:p>
          <a:p>
            <a:endParaRPr lang="en-US" sz="3200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008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ทำการสร้าง </a:t>
            </a:r>
            <a:r>
              <a:rPr lang="en-US" dirty="0"/>
              <a:t>StaticPages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rails generate controller </a:t>
            </a:r>
            <a:r>
              <a:rPr lang="en-US" sz="3200" dirty="0" smtClean="0"/>
              <a:t>StaticPages </a:t>
            </a:r>
            <a:r>
              <a:rPr lang="en-US" sz="3200" dirty="0"/>
              <a:t>home kingsong1 kingsong2 kingsong3 </a:t>
            </a:r>
            <a:endParaRPr lang="en-US" sz="3200" dirty="0" smtClean="0"/>
          </a:p>
          <a:p>
            <a:r>
              <a:rPr lang="th-TH" sz="3200" dirty="0" smtClean="0"/>
              <a:t>เข้าไปแก้ไขไฟล์ </a:t>
            </a:r>
            <a:r>
              <a:rPr lang="en-US" sz="3200" dirty="0" smtClean="0"/>
              <a:t>routes</a:t>
            </a:r>
          </a:p>
          <a:p>
            <a:endParaRPr lang="en-US" sz="3200" dirty="0" smtClean="0"/>
          </a:p>
          <a:p>
            <a:r>
              <a:rPr lang="th-TH" dirty="0"/>
              <a:t>เข้า</a:t>
            </a:r>
            <a:r>
              <a:rPr lang="en-US" dirty="0"/>
              <a:t> localhost:3000 </a:t>
            </a:r>
            <a:r>
              <a:rPr lang="th-TH" dirty="0"/>
              <a:t>เพื่อดูว่าหน้าเว็บใช้งานได้หรือไม่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53" y="4698024"/>
            <a:ext cx="3943350" cy="11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6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เข้าไปแก้ไข</a:t>
            </a:r>
            <a:r>
              <a:rPr lang="th-TH" dirty="0" smtClean="0"/>
              <a:t>ไฟล์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200" dirty="0"/>
              <a:t>Edit app/views/</a:t>
            </a:r>
            <a:r>
              <a:rPr lang="en-US" sz="3200" dirty="0" err="1"/>
              <a:t>static_pages</a:t>
            </a:r>
            <a:r>
              <a:rPr lang="en-US" sz="3200" dirty="0"/>
              <a:t>/</a:t>
            </a:r>
            <a:r>
              <a:rPr lang="en-US" sz="3200" dirty="0" err="1"/>
              <a:t>home.html.erb</a:t>
            </a:r>
            <a:r>
              <a:rPr lang="en-US" sz="3200" dirty="0"/>
              <a:t> </a:t>
            </a:r>
            <a:endParaRPr lang="th-TH" sz="3200" dirty="0" smtClean="0"/>
          </a:p>
          <a:p>
            <a:r>
              <a:rPr lang="en-US" sz="3200" dirty="0"/>
              <a:t> Edit app/views/</a:t>
            </a:r>
            <a:r>
              <a:rPr lang="en-US" sz="3200" dirty="0" err="1"/>
              <a:t>static_pages</a:t>
            </a:r>
            <a:r>
              <a:rPr lang="en-US" sz="3200" dirty="0"/>
              <a:t>/kingsong1.html.erb </a:t>
            </a:r>
            <a:endParaRPr lang="th-TH" sz="3200" dirty="0" smtClean="0"/>
          </a:p>
          <a:p>
            <a:r>
              <a:rPr lang="en-US" sz="3200" dirty="0"/>
              <a:t> Edit app/views/</a:t>
            </a:r>
            <a:r>
              <a:rPr lang="en-US" sz="3200" dirty="0" err="1"/>
              <a:t>static_pages</a:t>
            </a:r>
            <a:r>
              <a:rPr lang="en-US" sz="3200" dirty="0"/>
              <a:t>/ kingsong2.html.erb </a:t>
            </a:r>
            <a:endParaRPr lang="th-TH" sz="3200" dirty="0" smtClean="0"/>
          </a:p>
          <a:p>
            <a:r>
              <a:rPr lang="en-US" sz="3200" dirty="0"/>
              <a:t> Edit app/views/</a:t>
            </a:r>
            <a:r>
              <a:rPr lang="en-US" sz="3200" dirty="0" err="1"/>
              <a:t>static_pages</a:t>
            </a:r>
            <a:r>
              <a:rPr lang="en-US" sz="3200" dirty="0"/>
              <a:t>/ </a:t>
            </a:r>
            <a:r>
              <a:rPr lang="en-US" sz="3200" dirty="0" smtClean="0"/>
              <a:t>kingsong3.html.erb</a:t>
            </a:r>
            <a:endParaRPr lang="th-TH" sz="3200" dirty="0" smtClean="0"/>
          </a:p>
        </p:txBody>
      </p:sp>
    </p:spTree>
    <p:extLst>
      <p:ext uri="{BB962C8B-B14F-4D97-AF65-F5344CB8AC3E}">
        <p14:creationId xmlns:p14="http://schemas.microsoft.com/office/powerpoint/2010/main" val="243636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แก้ไขไฟล์ </a:t>
            </a:r>
            <a:r>
              <a:rPr lang="en-US" dirty="0"/>
              <a:t>Readme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293" y="3090863"/>
            <a:ext cx="6221413" cy="10493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831" y="2442102"/>
            <a:ext cx="2202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Readme</a:t>
            </a:r>
          </a:p>
        </p:txBody>
      </p:sp>
    </p:spTree>
    <p:extLst>
      <p:ext uri="{BB962C8B-B14F-4D97-AF65-F5344CB8AC3E}">
        <p14:creationId xmlns:p14="http://schemas.microsoft.com/office/powerpoint/2010/main" val="1869871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Push </a:t>
            </a:r>
            <a:r>
              <a:rPr lang="th-TH" dirty="0" smtClean="0"/>
              <a:t>ขึ้น </a:t>
            </a:r>
            <a:r>
              <a:rPr lang="en-US" dirty="0" smtClean="0"/>
              <a:t>git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git add –A </a:t>
            </a:r>
            <a:endParaRPr lang="en-US" sz="3200" dirty="0" smtClean="0"/>
          </a:p>
          <a:p>
            <a:r>
              <a:rPr lang="en-US" sz="3200" dirty="0"/>
              <a:t> git commit -m "Finish static pages" </a:t>
            </a:r>
            <a:endParaRPr lang="en-US" sz="3200" dirty="0" smtClean="0"/>
          </a:p>
          <a:p>
            <a:r>
              <a:rPr lang="en-US" sz="3200" dirty="0"/>
              <a:t> git checkout master </a:t>
            </a:r>
            <a:endParaRPr lang="en-US" sz="3200" dirty="0" smtClean="0"/>
          </a:p>
          <a:p>
            <a:r>
              <a:rPr lang="en-US" sz="3200" dirty="0"/>
              <a:t> git merge static-pages 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77954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Push </a:t>
            </a:r>
            <a:r>
              <a:rPr lang="th-TH" dirty="0"/>
              <a:t>ขึ้น </a:t>
            </a:r>
            <a:r>
              <a:rPr lang="en-US" dirty="0" smtClean="0"/>
              <a:t>git (</a:t>
            </a:r>
            <a:r>
              <a:rPr lang="th-TH" dirty="0" smtClean="0"/>
              <a:t>ต่อ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git </a:t>
            </a:r>
            <a:r>
              <a:rPr lang="en-US" sz="3200" dirty="0"/>
              <a:t>push </a:t>
            </a:r>
            <a:endParaRPr lang="en-US" sz="3200" dirty="0" smtClean="0"/>
          </a:p>
          <a:p>
            <a:r>
              <a:rPr lang="en-US" sz="3200" dirty="0"/>
              <a:t>git push heroku </a:t>
            </a:r>
            <a:endParaRPr lang="en-US" sz="3200" dirty="0" smtClean="0"/>
          </a:p>
          <a:p>
            <a:r>
              <a:rPr lang="en-US" sz="3200" dirty="0" smtClean="0"/>
              <a:t>git </a:t>
            </a:r>
            <a:r>
              <a:rPr lang="en-US" sz="3200" dirty="0"/>
              <a:t>checkout –b presentation </a:t>
            </a:r>
            <a:endParaRPr lang="en-US" sz="3200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9784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ทำ</a:t>
            </a:r>
            <a:r>
              <a:rPr lang="en-US" dirty="0" smtClean="0"/>
              <a:t> </a:t>
            </a:r>
            <a:r>
              <a:rPr lang="en-US" dirty="0"/>
              <a:t>powerpoint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th-TH" sz="3200" dirty="0" smtClean="0"/>
              <a:t>แก้ไข</a:t>
            </a:r>
            <a:r>
              <a:rPr lang="en-US" sz="3200" dirty="0" smtClean="0"/>
              <a:t> </a:t>
            </a:r>
            <a:r>
              <a:rPr lang="en-US" sz="3200" dirty="0"/>
              <a:t>powerpoint </a:t>
            </a:r>
            <a:r>
              <a:rPr lang="th-TH" sz="3200" dirty="0" smtClean="0"/>
              <a:t>และบันทึกชื่อไฟล์ </a:t>
            </a:r>
            <a:r>
              <a:rPr lang="en-US" sz="3200" dirty="0" smtClean="0"/>
              <a:t>presentation.ppt </a:t>
            </a:r>
          </a:p>
          <a:p>
            <a:r>
              <a:rPr lang="en-US" sz="3200" dirty="0"/>
              <a:t> git add –A </a:t>
            </a:r>
            <a:endParaRPr lang="en-US" sz="3200" dirty="0" smtClean="0"/>
          </a:p>
          <a:p>
            <a:r>
              <a:rPr lang="en-US" sz="3200" dirty="0"/>
              <a:t> git commit -m "Finish presentation" </a:t>
            </a:r>
            <a:endParaRPr lang="en-US" sz="3200" dirty="0" smtClean="0"/>
          </a:p>
          <a:p>
            <a:r>
              <a:rPr lang="en-US" sz="3200" dirty="0"/>
              <a:t> git checkout master </a:t>
            </a:r>
            <a:endParaRPr lang="en-US" sz="3200" dirty="0" smtClean="0"/>
          </a:p>
          <a:p>
            <a:r>
              <a:rPr lang="en-US" sz="3200" dirty="0"/>
              <a:t> git merge presentation </a:t>
            </a:r>
            <a:endParaRPr lang="en-US" sz="3200" dirty="0" smtClean="0"/>
          </a:p>
          <a:p>
            <a:r>
              <a:rPr lang="en-US" sz="3200" dirty="0"/>
              <a:t> git push 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424422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ทำการติดตั้ง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</a:t>
            </a:r>
            <a:r>
              <a:rPr lang="th-TH" sz="3200" dirty="0" smtClean="0"/>
              <a:t>ดาวน์โหลด </a:t>
            </a:r>
            <a:r>
              <a:rPr lang="en-US" sz="3200" dirty="0" smtClean="0"/>
              <a:t>Git-2.9.3-rebase-i-64-bit</a:t>
            </a:r>
            <a:endParaRPr lang="th-TH" sz="3200" dirty="0" smtClean="0"/>
          </a:p>
          <a:p>
            <a:r>
              <a:rPr lang="en-US" sz="3200" dirty="0" smtClean="0"/>
              <a:t>2. </a:t>
            </a:r>
            <a:r>
              <a:rPr lang="th-TH" sz="3200" dirty="0" smtClean="0"/>
              <a:t>ดาวน์โหลด </a:t>
            </a:r>
            <a:r>
              <a:rPr lang="en-US" sz="3200" dirty="0" smtClean="0"/>
              <a:t>heroku-toolbelt.exe</a:t>
            </a:r>
            <a:endParaRPr lang="th-TH" sz="3200" dirty="0" smtClean="0"/>
          </a:p>
          <a:p>
            <a:r>
              <a:rPr lang="en-US" sz="3200" dirty="0" smtClean="0"/>
              <a:t>3. </a:t>
            </a:r>
            <a:r>
              <a:rPr lang="th-TH" sz="3200" dirty="0" smtClean="0"/>
              <a:t>ดาวน์โหลด </a:t>
            </a:r>
            <a:r>
              <a:rPr lang="en-US" sz="3200" dirty="0"/>
              <a:t>railsinstaller-3.2.0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14372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เข้า </a:t>
            </a:r>
            <a:r>
              <a:rPr lang="en-US" dirty="0" smtClean="0"/>
              <a:t>git bash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cd</a:t>
            </a:r>
            <a:r>
              <a:rPr lang="en-US" sz="3200" dirty="0"/>
              <a:t> </a:t>
            </a:r>
            <a:r>
              <a:rPr lang="en-US" sz="3200" dirty="0" smtClean="0"/>
              <a:t>~</a:t>
            </a:r>
          </a:p>
          <a:p>
            <a:r>
              <a:rPr lang="en-US" sz="3200" dirty="0" smtClean="0"/>
              <a:t>cd Desktop</a:t>
            </a:r>
          </a:p>
          <a:p>
            <a:r>
              <a:rPr lang="en-US" sz="3200" dirty="0"/>
              <a:t>rails new kingsong 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85644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th-TH" dirty="0" smtClean="0"/>
              <a:t>แก้ไข </a:t>
            </a:r>
            <a:r>
              <a:rPr lang="en-US" dirty="0" err="1"/>
              <a:t>Gemfile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44" y="1609725"/>
            <a:ext cx="5775911" cy="4846638"/>
          </a:xfrm>
        </p:spPr>
      </p:pic>
    </p:spTree>
    <p:extLst>
      <p:ext uri="{BB962C8B-B14F-4D97-AF65-F5344CB8AC3E}">
        <p14:creationId xmlns:p14="http://schemas.microsoft.com/office/powerpoint/2010/main" val="324582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กลับมาที่ </a:t>
            </a:r>
            <a:r>
              <a:rPr lang="en-US" dirty="0" smtClean="0"/>
              <a:t>git bash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d kingsong</a:t>
            </a:r>
          </a:p>
          <a:p>
            <a:r>
              <a:rPr lang="en-US" sz="3200" dirty="0"/>
              <a:t>gem sources –a http://rubygems.org </a:t>
            </a:r>
            <a:endParaRPr lang="en-US" sz="3200" dirty="0" smtClean="0"/>
          </a:p>
          <a:p>
            <a:r>
              <a:rPr lang="en-US" sz="3200" dirty="0"/>
              <a:t>answer y </a:t>
            </a:r>
            <a:endParaRPr lang="en-US" sz="3200" dirty="0" smtClean="0"/>
          </a:p>
          <a:p>
            <a:r>
              <a:rPr lang="en-US" sz="3200" dirty="0"/>
              <a:t>gem install bundler 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68571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/>
              <a:t>กลับมาที่ </a:t>
            </a:r>
            <a:r>
              <a:rPr lang="en-US" dirty="0"/>
              <a:t>git </a:t>
            </a:r>
            <a:r>
              <a:rPr lang="en-US" dirty="0" smtClean="0"/>
              <a:t>bash</a:t>
            </a:r>
            <a:r>
              <a:rPr lang="th-TH" dirty="0" smtClean="0"/>
              <a:t>(ต่อ)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bundle install --without production </a:t>
            </a:r>
            <a:endParaRPr lang="en-US" sz="3200" dirty="0" smtClean="0"/>
          </a:p>
          <a:p>
            <a:r>
              <a:rPr lang="en-US" sz="3200" dirty="0"/>
              <a:t> bundle show 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bundle </a:t>
            </a:r>
            <a:r>
              <a:rPr lang="en-US" sz="3200" dirty="0"/>
              <a:t>update </a:t>
            </a:r>
            <a:endParaRPr lang="en-US" sz="3200" dirty="0" smtClean="0"/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072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ทำการรัน </a:t>
            </a:r>
            <a:r>
              <a:rPr lang="en-US" dirty="0" smtClean="0"/>
              <a:t>rails server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rails </a:t>
            </a:r>
            <a:r>
              <a:rPr lang="en-US" sz="3200" dirty="0" smtClean="0"/>
              <a:t>server</a:t>
            </a:r>
          </a:p>
          <a:p>
            <a:r>
              <a:rPr lang="en-US" sz="3200" dirty="0"/>
              <a:t> </a:t>
            </a:r>
            <a:r>
              <a:rPr lang="th-TH" sz="3200" dirty="0" smtClean="0"/>
              <a:t>เข้า </a:t>
            </a:r>
            <a:r>
              <a:rPr lang="en-US" sz="3200" dirty="0" smtClean="0"/>
              <a:t>localhost:3000 </a:t>
            </a:r>
            <a:r>
              <a:rPr lang="th-TH" sz="3200" dirty="0" smtClean="0"/>
              <a:t>เพื่อดูว่า </a:t>
            </a:r>
            <a:r>
              <a:rPr lang="en-US" sz="3200" dirty="0" smtClean="0"/>
              <a:t>rails </a:t>
            </a:r>
            <a:r>
              <a:rPr lang="th-TH" sz="3200" dirty="0" smtClean="0"/>
              <a:t>ใช้ได้หรือไม่</a:t>
            </a:r>
            <a:endParaRPr lang="en-US" sz="3200" dirty="0" smtClean="0"/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815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สร้าง </a:t>
            </a:r>
            <a:r>
              <a:rPr lang="en-US" dirty="0" smtClean="0"/>
              <a:t>repo </a:t>
            </a:r>
            <a:r>
              <a:rPr lang="th-TH" dirty="0" smtClean="0"/>
              <a:t>ที่ </a:t>
            </a:r>
            <a:r>
              <a:rPr lang="en-US" dirty="0" err="1" smtClean="0"/>
              <a:t>github</a:t>
            </a:r>
            <a:endParaRPr lang="th-TH" dirty="0"/>
          </a:p>
        </p:txBody>
      </p:sp>
      <p:pic>
        <p:nvPicPr>
          <p:cNvPr id="8" name="ตัวแทนเนื้อหา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19" y="1609725"/>
            <a:ext cx="8172761" cy="4846638"/>
          </a:xfrm>
        </p:spPr>
      </p:pic>
    </p:spTree>
    <p:extLst>
      <p:ext uri="{BB962C8B-B14F-4D97-AF65-F5344CB8AC3E}">
        <p14:creationId xmlns:p14="http://schemas.microsoft.com/office/powerpoint/2010/main" val="152143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Push </a:t>
            </a:r>
            <a:r>
              <a:rPr lang="th-TH" dirty="0" smtClean="0"/>
              <a:t>ขึ้น </a:t>
            </a:r>
            <a:r>
              <a:rPr lang="en-US" dirty="0" smtClean="0"/>
              <a:t>git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200" dirty="0"/>
              <a:t>git config --global user.name </a:t>
            </a:r>
            <a:r>
              <a:rPr lang="en-US" sz="3200" dirty="0" smtClean="0"/>
              <a:t>“57160540" </a:t>
            </a:r>
            <a:endParaRPr lang="en-US" sz="3200" dirty="0" smtClean="0"/>
          </a:p>
          <a:p>
            <a:r>
              <a:rPr lang="en-US" sz="3200" dirty="0"/>
              <a:t>git config --global </a:t>
            </a:r>
            <a:r>
              <a:rPr lang="en-US" sz="3200" dirty="0" err="1"/>
              <a:t>user.email</a:t>
            </a:r>
            <a:r>
              <a:rPr lang="en-US" sz="3200" dirty="0"/>
              <a:t> </a:t>
            </a:r>
            <a:r>
              <a:rPr lang="en-US" sz="3200" dirty="0" smtClean="0"/>
              <a:t>“57160540@go.buu.ac.th" </a:t>
            </a:r>
            <a:endParaRPr lang="en-US" sz="3200" dirty="0" smtClean="0"/>
          </a:p>
          <a:p>
            <a:r>
              <a:rPr lang="en-US" sz="3200" dirty="0"/>
              <a:t> git init </a:t>
            </a:r>
            <a:endParaRPr lang="en-US" sz="3200" dirty="0" smtClean="0"/>
          </a:p>
          <a:p>
            <a:r>
              <a:rPr lang="en-US" sz="3200" dirty="0"/>
              <a:t>git add –A </a:t>
            </a:r>
            <a:endParaRPr lang="en-US" sz="3200" dirty="0" smtClean="0"/>
          </a:p>
          <a:p>
            <a:r>
              <a:rPr lang="en-US" sz="3200" dirty="0" smtClean="0"/>
              <a:t>git </a:t>
            </a:r>
            <a:r>
              <a:rPr lang="en-US" sz="3200" dirty="0"/>
              <a:t>status 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4275376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ุดมสมบูรณ์">
  <a:themeElements>
    <a:clrScheme name="อุดมสมบูรณ์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อุดมสมบูรณ์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อุดมสมบูรณ์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</TotalTime>
  <Words>298</Words>
  <Application>Microsoft Office PowerPoint</Application>
  <PresentationFormat>กำหนดเอง</PresentationFormat>
  <Paragraphs>66</Paragraphs>
  <Slides>17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17</vt:i4>
      </vt:variant>
    </vt:vector>
  </HeadingPairs>
  <TitlesOfParts>
    <vt:vector size="18" baseType="lpstr">
      <vt:lpstr>อุดมสมบูรณ์</vt:lpstr>
      <vt:lpstr>Rails framework </vt:lpstr>
      <vt:lpstr>ทำการติดตั้ง</vt:lpstr>
      <vt:lpstr>เข้า git bash</vt:lpstr>
      <vt:lpstr>แก้ไข Gemfile    </vt:lpstr>
      <vt:lpstr>กลับมาที่ git bash</vt:lpstr>
      <vt:lpstr>กลับมาที่ git bash(ต่อ)</vt:lpstr>
      <vt:lpstr>ทำการรัน rails server</vt:lpstr>
      <vt:lpstr>สร้าง repo ที่ github</vt:lpstr>
      <vt:lpstr>Push ขึ้น git</vt:lpstr>
      <vt:lpstr>Push ขึ้น git (ต่อ)</vt:lpstr>
      <vt:lpstr>Push เข้า heroku</vt:lpstr>
      <vt:lpstr>ทำการสร้าง StaticPages</vt:lpstr>
      <vt:lpstr>เข้าไปแก้ไขไฟล์</vt:lpstr>
      <vt:lpstr>แก้ไขไฟล์ Readme</vt:lpstr>
      <vt:lpstr>Push ขึ้น git</vt:lpstr>
      <vt:lpstr>Push ขึ้น git (ต่อ)</vt:lpstr>
      <vt:lpstr>ทำ powerpoint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ขั้นตอนการทำเว็บด้วย  Rails framework</dc:title>
  <dc:creator>Admin</dc:creator>
  <cp:lastModifiedBy>Pookpunz</cp:lastModifiedBy>
  <cp:revision>4</cp:revision>
  <dcterms:created xsi:type="dcterms:W3CDTF">2017-05-17T21:56:28Z</dcterms:created>
  <dcterms:modified xsi:type="dcterms:W3CDTF">2017-05-18T10:39:04Z</dcterms:modified>
</cp:coreProperties>
</file>