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2" r:id="rId29"/>
    <p:sldId id="282" r:id="rId30"/>
    <p:sldId id="293" r:id="rId31"/>
    <p:sldId id="294" r:id="rId32"/>
    <p:sldId id="295" r:id="rId33"/>
    <p:sldId id="296" r:id="rId34"/>
    <p:sldId id="297" r:id="rId35"/>
    <p:sldId id="283" r:id="rId36"/>
    <p:sldId id="284" r:id="rId37"/>
    <p:sldId id="285" r:id="rId38"/>
    <p:sldId id="286" r:id="rId39"/>
    <p:sldId id="287" r:id="rId40"/>
    <p:sldId id="303" r:id="rId41"/>
    <p:sldId id="304" r:id="rId42"/>
    <p:sldId id="30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1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2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9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3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3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6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NantayaKhaongam/interview_rails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Rails 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install --without production  </a:t>
            </a:r>
            <a:br>
              <a:rPr lang="en-US" sz="2800" dirty="0"/>
            </a:br>
            <a:r>
              <a:rPr lang="th-TH" sz="2800" dirty="0"/>
              <a:t>ติดตั้ง </a:t>
            </a:r>
            <a:r>
              <a:rPr lang="en-US" sz="2800" dirty="0"/>
              <a:t>bundle </a:t>
            </a:r>
            <a:r>
              <a:rPr lang="th-TH" sz="2800" dirty="0"/>
              <a:t>โดยไม่ต้องติดตั้งในส่วนของ </a:t>
            </a:r>
            <a:r>
              <a:rPr lang="en-US" sz="2800" dirty="0"/>
              <a:t>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89" y="2518680"/>
            <a:ext cx="7170854" cy="35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 show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Show </a:t>
            </a:r>
            <a:r>
              <a:rPr lang="th-TH" sz="2800" dirty="0"/>
              <a:t>ของ </a:t>
            </a:r>
            <a:r>
              <a:rPr lang="en-US" sz="2800" dirty="0"/>
              <a:t>bundle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23" y="2512290"/>
            <a:ext cx="2498321" cy="35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update </a:t>
            </a:r>
            <a:br>
              <a:rPr lang="en-US" sz="2800" dirty="0"/>
            </a:br>
            <a:r>
              <a:rPr lang="th-TH" sz="2800" dirty="0"/>
              <a:t>แก้ไข </a:t>
            </a:r>
            <a:r>
              <a:rPr lang="en-US" sz="2800" dirty="0"/>
              <a:t>Tool </a:t>
            </a:r>
            <a:r>
              <a:rPr lang="th-TH" sz="2800" dirty="0"/>
              <a:t>ที่ </a:t>
            </a:r>
            <a:r>
              <a:rPr lang="en-US" sz="2800" dirty="0"/>
              <a:t>Install </a:t>
            </a:r>
            <a:r>
              <a:rPr lang="th-TH" sz="2800" dirty="0"/>
              <a:t>ให้มีความเป็นปัจจุบัน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46" y="2560292"/>
            <a:ext cx="7314507" cy="36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server</a:t>
            </a:r>
            <a:br>
              <a:rPr lang="en-US" sz="2800" dirty="0"/>
            </a:br>
            <a:r>
              <a:rPr lang="th-TH" sz="2800" dirty="0"/>
              <a:t>เป็นการ</a:t>
            </a:r>
            <a:r>
              <a:rPr lang="en-US" sz="2800" dirty="0"/>
              <a:t> run rails server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2557463"/>
            <a:ext cx="7120743" cy="3317875"/>
          </a:xfrm>
        </p:spPr>
      </p:pic>
    </p:spTree>
    <p:extLst>
      <p:ext uri="{BB962C8B-B14F-4D97-AF65-F5344CB8AC3E}">
        <p14:creationId xmlns:p14="http://schemas.microsoft.com/office/powerpoint/2010/main" val="36473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ทดสอบ ลองเปิดเว็บว่าสามารถใช้งานได้รึไม่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624022"/>
            <a:ext cx="594360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ทำการสร้าง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09" y="3342095"/>
            <a:ext cx="2354148" cy="6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55374"/>
            <a:ext cx="9601196" cy="2498035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config –global user.name </a:t>
            </a:r>
            <a:r>
              <a:rPr lang="en-US" sz="2800" dirty="0" smtClean="0"/>
              <a:t>“57160566” </a:t>
            </a:r>
            <a:r>
              <a:rPr lang="th-TH" sz="2800" dirty="0"/>
              <a:t>เป็นตั้งค่า </a:t>
            </a:r>
            <a:r>
              <a:rPr lang="en-US" sz="2800" dirty="0"/>
              <a:t>Username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en-US" sz="2800" dirty="0" err="1"/>
              <a:t>git</a:t>
            </a:r>
            <a:r>
              <a:rPr lang="en-US" sz="2800" dirty="0"/>
              <a:t> config –global </a:t>
            </a:r>
            <a:r>
              <a:rPr lang="en-US" sz="2800" dirty="0" err="1"/>
              <a:t>user.email</a:t>
            </a:r>
            <a:r>
              <a:rPr lang="en-US" sz="2800" dirty="0"/>
              <a:t> “</a:t>
            </a:r>
            <a:r>
              <a:rPr lang="en-US" sz="2800" dirty="0" smtClean="0"/>
              <a:t>57160566@go.buu.ac.th</a:t>
            </a:r>
            <a:r>
              <a:rPr lang="en-US" sz="2800" dirty="0"/>
              <a:t>” </a:t>
            </a:r>
            <a:r>
              <a:rPr lang="th-TH" sz="2800" dirty="0"/>
              <a:t>เป็นตั้งค่า </a:t>
            </a:r>
            <a:r>
              <a:rPr lang="en-US" sz="2800" dirty="0" err="1"/>
              <a:t>Useremail</a:t>
            </a:r>
            <a:r>
              <a:rPr lang="th-TH" sz="2800" dirty="0"/>
              <a:t> สำหรับ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97" y="3499658"/>
            <a:ext cx="4658814" cy="9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เป็นการสร้างแฟ้มข้อมูล </a:t>
            </a:r>
            <a:r>
              <a:rPr lang="en-US" sz="2800" dirty="0"/>
              <a:t>.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th-TH" sz="2800" dirty="0"/>
              <a:t>เพื่อเป็นการเก็บข้อมูลของ </a:t>
            </a:r>
            <a:r>
              <a:rPr lang="en-US" sz="2800" dirty="0" err="1"/>
              <a:t>git</a:t>
            </a:r>
            <a:r>
              <a:rPr lang="en-US" sz="2800" dirty="0"/>
              <a:t>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68" y="3300154"/>
            <a:ext cx="8239464" cy="8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68" y="3333404"/>
            <a:ext cx="5845343" cy="7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5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status</a:t>
            </a:r>
            <a:br>
              <a:rPr lang="en-US" sz="2800" dirty="0"/>
            </a:br>
            <a:r>
              <a:rPr lang="th-TH" sz="2800" dirty="0"/>
              <a:t>เป็นการเช็คสถานะช้อมูลภายใน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20" y="2515812"/>
            <a:ext cx="42195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8000" dirty="0"/>
              <a:t>จัดทำโดย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000" dirty="0" smtClean="0"/>
              <a:t>นางสาว ชลิดา พงศ์จริยา</a:t>
            </a:r>
          </a:p>
          <a:p>
            <a:pPr marL="0" indent="0" algn="ctr">
              <a:buNone/>
            </a:pPr>
            <a:r>
              <a:rPr lang="th-TH" sz="4000" dirty="0" smtClean="0"/>
              <a:t>รหัสนิสิต 57160566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623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commit –m “create project </a:t>
            </a:r>
            <a:r>
              <a:rPr lang="en-US" sz="2800" dirty="0" err="1"/>
              <a:t>kingsong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th-TH" sz="2800" dirty="0"/>
              <a:t>เป็นการยืนยันข้อมูลใน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803" y="2453814"/>
            <a:ext cx="4231611" cy="37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remote add origin </a:t>
            </a:r>
            <a:r>
              <a:rPr lang="en-US" sz="2800" dirty="0">
                <a:hlinkClick r:id="rId2"/>
              </a:rPr>
              <a:t>https://github.com/NantayaKhaongam/interview_rails.git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เป็นการตั้งชื่อให้กับ </a:t>
            </a:r>
            <a:r>
              <a:rPr lang="en-US" sz="2800" dirty="0"/>
              <a:t>origin </a:t>
            </a:r>
            <a:r>
              <a:rPr lang="th-TH" sz="2800" dirty="0"/>
              <a:t>เพื่อเรียกแทน </a:t>
            </a:r>
            <a:r>
              <a:rPr lang="en-US" sz="2800" dirty="0" err="1"/>
              <a:t>git</a:t>
            </a:r>
            <a:r>
              <a:rPr lang="en-US" sz="2800" dirty="0"/>
              <a:t> repository </a:t>
            </a:r>
            <a:r>
              <a:rPr lang="th-TH" sz="2800" dirty="0"/>
              <a:t>ของเรา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74" y="3399907"/>
            <a:ext cx="8097251" cy="7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เป็นการนำข้อมูลทั้งหมดขึ้นสู่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31" y="2935084"/>
            <a:ext cx="7002230" cy="22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login</a:t>
            </a:r>
            <a:br>
              <a:rPr lang="en-US" sz="2800" dirty="0"/>
            </a:br>
            <a:r>
              <a:rPr lang="th-TH" sz="2800" dirty="0"/>
              <a:t>เป็นการเข้าสู่ระบบของ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03" y="2916901"/>
            <a:ext cx="5530993" cy="17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create</a:t>
            </a:r>
            <a:br>
              <a:rPr lang="en-US" sz="2800" dirty="0"/>
            </a:br>
            <a:r>
              <a:rPr lang="th-TH" sz="2800" dirty="0"/>
              <a:t>เป็นการสร้าง </a:t>
            </a:r>
            <a:r>
              <a:rPr lang="en-US" sz="2800" dirty="0"/>
              <a:t>Application </a:t>
            </a:r>
            <a:r>
              <a:rPr lang="th-TH" sz="2800" dirty="0"/>
              <a:t>ขึ้นมาใน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43" y="3083069"/>
            <a:ext cx="8455513" cy="12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8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16836"/>
            <a:ext cx="9601196" cy="176916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 push Heroku master</a:t>
            </a:r>
            <a:br>
              <a:rPr lang="en-US" sz="2800" dirty="0"/>
            </a:br>
            <a:r>
              <a:rPr lang="th-TH" sz="2800" dirty="0"/>
              <a:t>เป็นการนำข้อมูลใน </a:t>
            </a:r>
            <a:r>
              <a:rPr lang="en-US" sz="2800" dirty="0"/>
              <a:t>repository </a:t>
            </a:r>
            <a:r>
              <a:rPr lang="th-TH" sz="2800" dirty="0"/>
              <a:t>ขึ้นไปไว้บน </a:t>
            </a:r>
            <a:r>
              <a:rPr lang="en-US" sz="2800" dirty="0"/>
              <a:t>Application </a:t>
            </a:r>
            <a:r>
              <a:rPr lang="th-TH" sz="2800" dirty="0"/>
              <a:t>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89" y="2558674"/>
            <a:ext cx="8001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–b static -pages</a:t>
            </a:r>
            <a:br>
              <a:rPr lang="en-US" sz="2800" dirty="0"/>
            </a:br>
            <a:r>
              <a:rPr lang="th-TH" sz="2800" dirty="0"/>
              <a:t>เป็นการสร้างสาขาใหม่ พร้อมทั้ง </a:t>
            </a:r>
            <a:r>
              <a:rPr lang="en-US" sz="2800" dirty="0"/>
              <a:t>checkout </a:t>
            </a:r>
            <a:r>
              <a:rPr lang="th-TH" sz="2800" dirty="0"/>
              <a:t> ออกจาก </a:t>
            </a:r>
            <a:r>
              <a:rPr lang="en-US" sz="2800" dirty="0"/>
              <a:t>master </a:t>
            </a:r>
            <a:r>
              <a:rPr lang="th-TH" sz="2800" dirty="0"/>
              <a:t>ไปยัง </a:t>
            </a:r>
            <a:r>
              <a:rPr lang="en-US" sz="2800" dirty="0"/>
              <a:t>static  -pages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40" y="3201784"/>
            <a:ext cx="6490814" cy="5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897" y="715618"/>
            <a:ext cx="9601196" cy="198762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100" dirty="0"/>
              <a:t>rails generate controller </a:t>
            </a:r>
            <a:r>
              <a:rPr lang="en-US" sz="3100" dirty="0" err="1"/>
              <a:t>StaticPages</a:t>
            </a:r>
            <a:r>
              <a:rPr lang="en-US" sz="3100" dirty="0"/>
              <a:t> home kingsong1 kingsong2 kingsong3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สร้าง </a:t>
            </a:r>
            <a:r>
              <a:rPr lang="en-US" sz="2800" dirty="0"/>
              <a:t>controller </a:t>
            </a:r>
            <a:r>
              <a:rPr lang="th-TH" sz="2800" dirty="0"/>
              <a:t>ชื่อว่า </a:t>
            </a:r>
            <a:r>
              <a:rPr lang="en-US" sz="2800" dirty="0"/>
              <a:t>static pages </a:t>
            </a:r>
            <a:r>
              <a:rPr lang="th-TH" sz="2800" dirty="0"/>
              <a:t>ภายในประกอบไปด้วย </a:t>
            </a:r>
            <a:r>
              <a:rPr lang="en-US" sz="2800" dirty="0"/>
              <a:t>home kingsong1 kingsong2 kingsong3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17" y="2537287"/>
            <a:ext cx="60388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ไฟล์ </a:t>
            </a:r>
            <a:r>
              <a:rPr lang="en-US" sz="2800" dirty="0"/>
              <a:t>  route   </a:t>
            </a:r>
            <a:r>
              <a:rPr lang="th-TH" sz="2800" dirty="0"/>
              <a:t>เพื่อสามารถเข้าถึง </a:t>
            </a:r>
            <a:r>
              <a:rPr lang="en-US" sz="2800" dirty="0"/>
              <a:t>URL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10" y="2604135"/>
            <a:ext cx="4991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แสดงหน้า </a:t>
            </a:r>
            <a:r>
              <a:rPr lang="en-US" sz="2800" dirty="0"/>
              <a:t>URL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592358"/>
            <a:ext cx="5943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714" y="1206576"/>
            <a:ext cx="9601196" cy="1303867"/>
          </a:xfrm>
        </p:spPr>
        <p:txBody>
          <a:bodyPr/>
          <a:lstStyle/>
          <a:p>
            <a:r>
              <a:rPr lang="th-TH" dirty="0"/>
              <a:t>ขั้นตอนการทำ </a:t>
            </a: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rails </a:t>
            </a:r>
          </a:p>
        </p:txBody>
      </p:sp>
    </p:spTree>
    <p:extLst>
      <p:ext uri="{BB962C8B-B14F-4D97-AF65-F5344CB8AC3E}">
        <p14:creationId xmlns:p14="http://schemas.microsoft.com/office/powerpoint/2010/main" val="119891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ทำการแก้ไขหน้า </a:t>
            </a:r>
            <a:r>
              <a:rPr lang="en-US" sz="2800" dirty="0"/>
              <a:t>home </a:t>
            </a:r>
            <a:r>
              <a:rPr lang="th-TH" sz="2800" dirty="0"/>
              <a:t>เพื่อเป็นการตกแต่งหน้าเว็บเพจของ </a:t>
            </a:r>
            <a:r>
              <a:rPr lang="en-US" sz="28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1" y="2502131"/>
            <a:ext cx="4211309" cy="37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kingsong1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28" y="2455978"/>
            <a:ext cx="4179743" cy="36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2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kingsong2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50" y="2565787"/>
            <a:ext cx="4358299" cy="36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2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kingsong3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61" y="2561442"/>
            <a:ext cx="3633614" cy="34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22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readme </a:t>
            </a:r>
            <a:r>
              <a:rPr lang="th-TH" sz="2800" dirty="0"/>
              <a:t>เพื่อ ส่งงานตามที่อาจารย์กำหนด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3058564"/>
            <a:ext cx="5267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4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   </a:t>
            </a: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git</a:t>
            </a:r>
            <a:r>
              <a:rPr lang="en-US" sz="2800" dirty="0"/>
              <a:t> commit –m “Finish static pages”  </a:t>
            </a:r>
            <a:r>
              <a:rPr lang="th-TH" sz="2800" dirty="0"/>
              <a:t>เป็นการยืนยันข้อมูล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42" y="3182216"/>
            <a:ext cx="4867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61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master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เป็นออกจาก </a:t>
            </a:r>
            <a:r>
              <a:rPr lang="en-US" sz="2800" dirty="0"/>
              <a:t>static –pages </a:t>
            </a:r>
            <a:r>
              <a:rPr lang="th-TH" sz="2800" dirty="0"/>
              <a:t>เพื่อกลับสู่ </a:t>
            </a:r>
            <a:r>
              <a:rPr lang="en-US" sz="2800" dirty="0"/>
              <a:t>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69" y="3392978"/>
            <a:ext cx="4576234" cy="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5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02619"/>
            <a:ext cx="9601196" cy="130386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static-pages </a:t>
            </a:r>
            <a:br>
              <a:rPr lang="en-US" sz="2800" dirty="0"/>
            </a:br>
            <a:r>
              <a:rPr lang="th-TH" sz="2800" dirty="0"/>
              <a:t>เป็นการรวมข้อมูลจากสาขา </a:t>
            </a:r>
            <a:r>
              <a:rPr lang="en-US" sz="2800" dirty="0"/>
              <a:t>Static –pager</a:t>
            </a:r>
            <a:r>
              <a:rPr lang="th-TH" sz="2800" dirty="0"/>
              <a:t> กับ </a:t>
            </a:r>
            <a:r>
              <a:rPr lang="en-US" sz="2800" dirty="0"/>
              <a:t>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69" y="3268287"/>
            <a:ext cx="5704262" cy="5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41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03" y="2549149"/>
            <a:ext cx="53244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14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533736"/>
            <a:ext cx="5457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d Desktop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ทำการ </a:t>
            </a:r>
            <a:r>
              <a:rPr lang="en-US" sz="2800" dirty="0"/>
              <a:t>cd </a:t>
            </a:r>
            <a:r>
              <a:rPr lang="th-TH" sz="2800" dirty="0"/>
              <a:t>เข้า </a:t>
            </a:r>
            <a:r>
              <a:rPr lang="en-US" sz="2800" dirty="0"/>
              <a:t>Desktop </a:t>
            </a:r>
            <a:r>
              <a:rPr lang="th-TH" sz="2800" dirty="0"/>
              <a:t>เพื่อที่จะให้ ไฟล์งานที่เราต้องการมาอยู่หน้า </a:t>
            </a:r>
            <a:r>
              <a:rPr lang="en-US" sz="2800" dirty="0"/>
              <a:t>desktop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03" y="3150523"/>
            <a:ext cx="3454987" cy="8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1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99" y="3121430"/>
            <a:ext cx="6339364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0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master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77" y="3163513"/>
            <a:ext cx="6361793" cy="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7200" dirty="0"/>
              <a:t>จบการนำเสนอเพียงเท่านี้</a:t>
            </a:r>
            <a:endParaRPr lang="en-US" sz="7200" dirty="0"/>
          </a:p>
          <a:p>
            <a:pPr marL="0" indent="0"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9874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new </a:t>
            </a:r>
            <a:r>
              <a:rPr lang="en-US" sz="2800" dirty="0" err="1"/>
              <a:t>kingsong</a:t>
            </a:r>
            <a:r>
              <a:rPr lang="en-US" sz="2800" dirty="0"/>
              <a:t>   </a:t>
            </a:r>
            <a:br>
              <a:rPr lang="en-US" sz="2800" dirty="0"/>
            </a:br>
            <a:r>
              <a:rPr lang="th-TH" sz="2800" dirty="0"/>
              <a:t>เป็นการสร้างแอพลิเคชั่น </a:t>
            </a:r>
            <a:r>
              <a:rPr lang="en-US" sz="2800" dirty="0"/>
              <a:t>rails framework </a:t>
            </a:r>
            <a:r>
              <a:rPr lang="th-TH" sz="2800" dirty="0"/>
              <a:t>และตั้งชื่อว่า </a:t>
            </a:r>
            <a:r>
              <a:rPr lang="en-US" sz="2800" dirty="0" err="1"/>
              <a:t>kingsong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47" y="2510444"/>
            <a:ext cx="3623951" cy="35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49358"/>
            <a:ext cx="9664146" cy="1762538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แก้ไขไฟล์ </a:t>
            </a:r>
            <a:r>
              <a:rPr lang="en-US" sz="2800" dirty="0" err="1"/>
              <a:t>Gemfile</a:t>
            </a:r>
            <a:r>
              <a:rPr lang="th-TH" sz="2800" dirty="0"/>
              <a:t>     </a:t>
            </a:r>
            <a:r>
              <a:rPr lang="en-US" sz="2800" dirty="0" err="1"/>
              <a:t>Gemfile</a:t>
            </a:r>
            <a:r>
              <a:rPr lang="en-US" sz="2800" dirty="0"/>
              <a:t> </a:t>
            </a:r>
            <a:r>
              <a:rPr lang="th-TH" sz="2800" dirty="0"/>
              <a:t>เป็นส่วนที่ใช้บอกว่าแอพลิเคชันของเราต้องการใช้ </a:t>
            </a:r>
            <a:r>
              <a:rPr lang="en-US" sz="2800" dirty="0"/>
              <a:t>library </a:t>
            </a:r>
            <a:r>
              <a:rPr lang="th-TH" sz="2800" dirty="0"/>
              <a:t>อะไรบ้าง สิ่งที่จะต้องทำการแก้ไขคือ </a:t>
            </a:r>
            <a:r>
              <a:rPr lang="en-US" sz="2800" dirty="0"/>
              <a:t>source 'https://rubygems.org' </a:t>
            </a:r>
            <a:r>
              <a:rPr lang="th-TH" sz="2800" dirty="0"/>
              <a:t>ให้เปลี่ยนเป็น </a:t>
            </a:r>
            <a:r>
              <a:rPr lang="en-US" sz="2800" dirty="0"/>
              <a:t>source 'http://rubygems.org' </a:t>
            </a:r>
            <a:r>
              <a:rPr lang="th-TH" sz="2800" dirty="0"/>
              <a:t>และเปลี่ยนฐานข้อมูลจาก </a:t>
            </a:r>
            <a:r>
              <a:rPr lang="en-US" sz="2800" dirty="0" err="1"/>
              <a:t>Sqlite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PostgreSQL </a:t>
            </a:r>
            <a:r>
              <a:rPr lang="th-TH" sz="2800" dirty="0"/>
              <a:t>เนื่องจากว่า </a:t>
            </a:r>
            <a:r>
              <a:rPr lang="en-US" sz="2800" dirty="0"/>
              <a:t>PostgreSQL </a:t>
            </a:r>
            <a:r>
              <a:rPr lang="th-TH" sz="2800" dirty="0"/>
              <a:t>เป็นฐานข้อมูลที่ </a:t>
            </a:r>
            <a:r>
              <a:rPr lang="en-US" sz="2800" dirty="0"/>
              <a:t>Heroku </a:t>
            </a:r>
            <a:r>
              <a:rPr lang="th-TH" sz="2800" dirty="0"/>
              <a:t>รองรับการใช้งาน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83" y="2504661"/>
            <a:ext cx="4502447" cy="331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20" y="2502822"/>
            <a:ext cx="3623105" cy="33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kingsong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แล้วทำการ </a:t>
            </a:r>
            <a:r>
              <a:rPr lang="en-US" sz="2800" dirty="0"/>
              <a:t>cd </a:t>
            </a:r>
            <a:r>
              <a:rPr lang="th-TH" sz="2800" dirty="0"/>
              <a:t>เข้าไปที่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เพื่อเข้าสู่ </a:t>
            </a:r>
            <a:r>
              <a:rPr lang="en-US" sz="2800" dirty="0"/>
              <a:t>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70" y="3333402"/>
            <a:ext cx="5708060" cy="9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68626"/>
            <a:ext cx="9601196" cy="164327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sources –a http://rubygems.org</a:t>
            </a:r>
            <a:br>
              <a:rPr lang="en-US" sz="2800" dirty="0"/>
            </a:br>
            <a:r>
              <a:rPr lang="th-TH" sz="2800" dirty="0"/>
              <a:t>การติดตั้ง </a:t>
            </a:r>
            <a:r>
              <a:rPr lang="en-US" sz="2800" dirty="0"/>
              <a:t>bundler </a:t>
            </a:r>
            <a:r>
              <a:rPr lang="th-TH" sz="2800" dirty="0"/>
              <a:t>ไม่สามารถทำได้เนื่องจากว่าติด </a:t>
            </a:r>
            <a:r>
              <a:rPr lang="en-US" sz="2800" dirty="0"/>
              <a:t>SSL </a:t>
            </a:r>
            <a:r>
              <a:rPr lang="th-TH" sz="2800" dirty="0"/>
              <a:t>ของ </a:t>
            </a:r>
            <a:r>
              <a:rPr lang="en-US" sz="2800" dirty="0"/>
              <a:t>https://rubygems.org </a:t>
            </a:r>
            <a:r>
              <a:rPr lang="th-TH" sz="2800" dirty="0"/>
              <a:t>จึงต้องทำการเพิ่ม </a:t>
            </a:r>
            <a:r>
              <a:rPr lang="en-US" sz="2800" dirty="0"/>
              <a:t>URL http://rubygems.org </a:t>
            </a:r>
            <a:r>
              <a:rPr lang="th-TH" sz="2800" dirty="0"/>
              <a:t>เพื่อให้สามารถติดตั้ง </a:t>
            </a:r>
            <a:r>
              <a:rPr lang="en-US" sz="2800" dirty="0"/>
              <a:t>bundler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27" y="2951019"/>
            <a:ext cx="8803545" cy="16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install bundler</a:t>
            </a:r>
            <a:br>
              <a:rPr lang="en-US" sz="2800" dirty="0"/>
            </a:br>
            <a:r>
              <a:rPr lang="th-TH" sz="2800" dirty="0"/>
              <a:t>ทำการติดตั้ง </a:t>
            </a:r>
            <a:r>
              <a:rPr lang="en-US" sz="2800" dirty="0"/>
              <a:t>bundler </a:t>
            </a:r>
            <a:r>
              <a:rPr lang="th-TH" sz="2800" dirty="0"/>
              <a:t>ใช้งาน </a:t>
            </a:r>
            <a:r>
              <a:rPr lang="en-US" sz="2800" dirty="0"/>
              <a:t>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27" y="3118052"/>
            <a:ext cx="80581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528</TotalTime>
  <Words>308</Words>
  <Application>Microsoft Office PowerPoint</Application>
  <PresentationFormat>Widescreen</PresentationFormat>
  <Paragraphs>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Angsana New</vt:lpstr>
      <vt:lpstr>Arial</vt:lpstr>
      <vt:lpstr>Cordia New</vt:lpstr>
      <vt:lpstr>Garamond</vt:lpstr>
      <vt:lpstr>Organic</vt:lpstr>
      <vt:lpstr> Rails framework </vt:lpstr>
      <vt:lpstr>จัดทำโดย</vt:lpstr>
      <vt:lpstr>ขั้นตอนการทำ Install git heroku rails </vt:lpstr>
      <vt:lpstr>cd Desktop ทำการ cd เข้า Desktop เพื่อที่จะให้ ไฟล์งานที่เราต้องการมาอยู่หน้า desktop</vt:lpstr>
      <vt:lpstr>rails new kingsong    เป็นการสร้างแอพลิเคชั่น rails framework และตั้งชื่อว่า kingsong</vt:lpstr>
      <vt:lpstr>แก้ไขไฟล์ Gemfile     Gemfile เป็นส่วนที่ใช้บอกว่าแอพลิเคชันของเราต้องการใช้ library อะไรบ้าง สิ่งที่จะต้องทำการแก้ไขคือ source 'https://rubygems.org' ให้เปลี่ยนเป็น source 'http://rubygems.org' และเปลี่ยนฐานข้อมูลจาก Sqlite เป็น PostgreSQL เนื่องจากว่า PostgreSQL เป็นฐานข้อมูลที่ Heroku รองรับการใช้งาน</vt:lpstr>
      <vt:lpstr>Cd kingsong แล้วทำการ cd เข้าไปที่ kingsong เพื่อเข้าสู่ Application</vt:lpstr>
      <vt:lpstr>gem sources –a http://rubygems.org การติดตั้ง bundler ไม่สามารถทำได้เนื่องจากว่าติด SSL ของ https://rubygems.org จึงต้องทำการเพิ่ม URL http://rubygems.org เพื่อให้สามารถติดตั้ง bundler ได้</vt:lpstr>
      <vt:lpstr>Gem install bundler ทำการติดตั้ง bundler ใช้งาน tool</vt:lpstr>
      <vt:lpstr>bundle install --without production   ติดตั้ง bundle โดยไม่ต้องติดตั้งในส่วนของ production</vt:lpstr>
      <vt:lpstr>bundle  show  เป็นการ Show ของ bundle</vt:lpstr>
      <vt:lpstr>bundle update  แก้ไข Tool ที่ Install ให้มีความเป็นปัจจุบัน  </vt:lpstr>
      <vt:lpstr>rails server เป็นการ run rails server</vt:lpstr>
      <vt:lpstr>ทดสอบ ลองเปิดเว็บว่าสามารถใช้งานได้รึไม่</vt:lpstr>
      <vt:lpstr>ทำการสร้าง repository ใน  github</vt:lpstr>
      <vt:lpstr>git config –global user.name “57160566” เป็นตั้งค่า Username สำหรับ github git config –global user.email “57160566@go.buu.ac.th” เป็นตั้งค่า Useremail สำหรับ github  </vt:lpstr>
      <vt:lpstr>git init เป็นการสร้างแฟ้มข้อมูล .git เพื่อเป็นการเก็บข้อมูลของ git repository</vt:lpstr>
      <vt:lpstr>git add –A เป็นการเพิ่มข้อมูลเข้าไปใน repository</vt:lpstr>
      <vt:lpstr>git status เป็นการเช็คสถานะช้อมูลภายใน repository</vt:lpstr>
      <vt:lpstr>git commit –m “create project kingsong” เป็นการยืนยันข้อมูลใน repository</vt:lpstr>
      <vt:lpstr>git remote add origin https://github.com/NantayaKhaongam/interview_rails.git เป็นการตั้งชื่อให้กับ origin เพื่อเรียกแทน git repository ของเรา</vt:lpstr>
      <vt:lpstr>git push –u origin master เป็นการนำข้อมูลทั้งหมดขึ้นสู่ repository ใน github</vt:lpstr>
      <vt:lpstr>heroku login เป็นการเข้าสู่ระบบของ heroku</vt:lpstr>
      <vt:lpstr>heroku create เป็นการสร้าง Application ขึ้นมาใน heroku</vt:lpstr>
      <vt:lpstr>Git  push Heroku master เป็นการนำข้อมูลใน repository ขึ้นไปไว้บน Application ใน heroku</vt:lpstr>
      <vt:lpstr>Git checkout –b static -pages เป็นการสร้างสาขาใหม่ พร้อมทั้ง checkout  ออกจาก master ไปยัง static  -pages</vt:lpstr>
      <vt:lpstr>rails generate controller StaticPages home kingsong1 kingsong2 kingsong3  สร้าง controller ชื่อว่า static pages ภายในประกอบไปด้วย home kingsong1 kingsong2 kingsong3  </vt:lpstr>
      <vt:lpstr>ทำการแก้ไข ไฟล์   route   เพื่อสามารถเข้าถึง URL ได้</vt:lpstr>
      <vt:lpstr>แสดงหน้า URL</vt:lpstr>
      <vt:lpstr>ทำการแก้ไขหน้า home เพื่อเป็นการตกแต่งหน้าเว็บเพจของ home</vt:lpstr>
      <vt:lpstr>ทำการแก้ไข หน้า kingsong1 เพื่อทำการตกแต่งหน้าเว็บของ หน้า kingsong1</vt:lpstr>
      <vt:lpstr>ทำการแก้ไข หน้า kingsong2 เพื่อทำการตกแต่งหน้าเว็บของ หน้า kingsong2</vt:lpstr>
      <vt:lpstr>ทำการแก้ไข หน้า kingsong3 เพื่อทำการตกแต่งหน้าเว็บของ หน้า kingsong3</vt:lpstr>
      <vt:lpstr>ทำการแก้ไข หน้า readme เพื่อ ส่งงานตามที่อาจารย์กำหนด</vt:lpstr>
      <vt:lpstr>git add –A   เป็นการเพิ่มข้อมูลเข้าไปใน github git commit –m “Finish static pages”  เป็นการยืนยันข้อมูล</vt:lpstr>
      <vt:lpstr>git checkout master เป็นออกจาก static –pages เพื่อกลับสู่ master</vt:lpstr>
      <vt:lpstr> git merge static-pages  เป็นการรวมข้อมูลจากสาขา Static –pager กับ master</vt:lpstr>
      <vt:lpstr> git push  เป็นการเพิ่มข้อมูลเข้าไปใน github</vt:lpstr>
      <vt:lpstr> git push heroku  เป็นการเพิ่มข้อมูลเข้าไปใน  heroku</vt:lpstr>
      <vt:lpstr>git push –u origin master เป็นเพิ่มข้อมูลเข้าไปใน github</vt:lpstr>
      <vt:lpstr>git push heroku master เป็นการเพิ่มข้อมูลเข้าไปใน heroku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Tonao</dc:creator>
  <cp:lastModifiedBy>Informatics</cp:lastModifiedBy>
  <cp:revision>29</cp:revision>
  <dcterms:created xsi:type="dcterms:W3CDTF">2017-05-17T17:25:29Z</dcterms:created>
  <dcterms:modified xsi:type="dcterms:W3CDTF">2017-05-18T13:21:31Z</dcterms:modified>
</cp:coreProperties>
</file>