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73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287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05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449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941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51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6298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5352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29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409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20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388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9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90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9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10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AAE315-8D2A-49B3-B72B-21D8B1F89BEA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16EF-9B08-4DDC-8F2C-2E6D506E83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1346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1" y="1475273"/>
            <a:ext cx="9404723" cy="1400530"/>
          </a:xfrm>
        </p:spPr>
        <p:txBody>
          <a:bodyPr/>
          <a:lstStyle/>
          <a:p>
            <a:pPr algn="ctr"/>
            <a:r>
              <a:rPr lang="th-TH" sz="4800" dirty="0"/>
              <a:t>นำเสนองาน</a:t>
            </a:r>
            <a:br>
              <a:rPr lang="th-TH" sz="4800" dirty="0"/>
            </a:br>
            <a:r>
              <a:rPr lang="en-US" sz="4800" dirty="0"/>
              <a:t>Rails framework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293" y="3203292"/>
            <a:ext cx="8946541" cy="4195481"/>
          </a:xfrm>
        </p:spPr>
        <p:txBody>
          <a:bodyPr/>
          <a:lstStyle/>
          <a:p>
            <a:pPr algn="ctr"/>
            <a:r>
              <a:rPr lang="th-TH" sz="4000" dirty="0"/>
              <a:t>จัดทำโดย นายอาณัฐชัย  ปิ่นแก้ว</a:t>
            </a:r>
          </a:p>
          <a:p>
            <a:pPr algn="ctr"/>
            <a:r>
              <a:rPr lang="en-US" sz="4000" dirty="0"/>
              <a:t>57160613 </a:t>
            </a:r>
            <a:endParaRPr lang="th-TH" sz="4000" dirty="0"/>
          </a:p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8644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9.Login Heroku </a:t>
            </a:r>
            <a:r>
              <a:rPr lang="th-TH" sz="2800" dirty="0"/>
              <a:t>เมื่อล็อกอินเสร็จแล้วก็ทำการ </a:t>
            </a:r>
            <a:r>
              <a:rPr lang="en-US" sz="2800" dirty="0"/>
              <a:t>create Heroku </a:t>
            </a:r>
            <a:r>
              <a:rPr lang="th-TH" sz="2800" dirty="0"/>
              <a:t>และก็ส่ง ขึ้น </a:t>
            </a:r>
            <a:r>
              <a:rPr lang="en-US" sz="2800" dirty="0" err="1"/>
              <a:t>git</a:t>
            </a:r>
            <a:endParaRPr lang="th-TH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61" y="1825625"/>
            <a:ext cx="7767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10.</a:t>
            </a:r>
            <a:r>
              <a:rPr lang="th-TH" sz="2800" dirty="0"/>
              <a:t>หน้าเว็ป เมื่อกดไปที่ข้อความว่า </a:t>
            </a:r>
            <a:r>
              <a:rPr lang="en-US" sz="2800" dirty="0"/>
              <a:t>“</a:t>
            </a:r>
            <a:r>
              <a:rPr lang="th-TH" sz="2800" dirty="0"/>
              <a:t>รวมเพลงพระราชนิพนธ์</a:t>
            </a:r>
            <a:r>
              <a:rPr lang="en-US" sz="2800" dirty="0"/>
              <a:t>”</a:t>
            </a:r>
            <a:r>
              <a:rPr lang="th-TH" sz="2800" dirty="0"/>
              <a:t>ก็จะไปที่เว็ปรวมเพลง พระราชนิพนธ์ทั่งหมด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212257"/>
            <a:ext cx="5038725" cy="317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2182557"/>
            <a:ext cx="5038725" cy="32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11.</a:t>
            </a:r>
            <a:r>
              <a:rPr lang="th-TH" sz="2800" dirty="0"/>
              <a:t>เมื่อกดไปที่ </a:t>
            </a:r>
            <a:r>
              <a:rPr lang="en-US" sz="2800" dirty="0"/>
              <a:t>kingsong1</a:t>
            </a:r>
            <a:endParaRPr lang="th-TH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84" y="1825625"/>
            <a:ext cx="9447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4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12.</a:t>
            </a:r>
            <a:r>
              <a:rPr lang="th-TH" sz="2800" dirty="0"/>
              <a:t>เมื่อกดไปที่ </a:t>
            </a:r>
            <a:r>
              <a:rPr lang="en-US" sz="2800" dirty="0"/>
              <a:t>kingsong2</a:t>
            </a:r>
            <a:endParaRPr lang="th-TH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69" y="1825625"/>
            <a:ext cx="9294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7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13.</a:t>
            </a:r>
            <a:r>
              <a:rPr lang="th-TH" sz="2800" dirty="0"/>
              <a:t>เมื่อกดไปที่ </a:t>
            </a:r>
            <a:r>
              <a:rPr lang="en-US" sz="2800" dirty="0"/>
              <a:t>kingsong3</a:t>
            </a:r>
            <a:endParaRPr lang="th-TH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243" y="1825625"/>
            <a:ext cx="9017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14.</a:t>
            </a:r>
            <a:r>
              <a:rPr lang="th-TH" sz="2800" dirty="0"/>
              <a:t>ทำการเอาข้อมูลส่งไปยัง </a:t>
            </a:r>
            <a:r>
              <a:rPr lang="en-US" sz="2800" dirty="0" err="1"/>
              <a:t>github</a:t>
            </a:r>
            <a:endParaRPr lang="th-T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8" y="1644946"/>
            <a:ext cx="9499190" cy="47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15.</a:t>
            </a:r>
            <a:r>
              <a:rPr lang="th-TH" sz="2800" dirty="0"/>
              <a:t>สร้างเอกสาร </a:t>
            </a:r>
            <a:r>
              <a:rPr lang="en-US" sz="2800" dirty="0" err="1"/>
              <a:t>powerpoint</a:t>
            </a:r>
            <a:r>
              <a:rPr lang="en-US" sz="2800" dirty="0"/>
              <a:t> </a:t>
            </a:r>
            <a:r>
              <a:rPr lang="th-TH" sz="2800" dirty="0"/>
              <a:t>มาในโฟลเดอร์ในเครื่อง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07" y="2696650"/>
            <a:ext cx="8982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16.</a:t>
            </a:r>
            <a:r>
              <a:rPr lang="th-TH" sz="2800" dirty="0"/>
              <a:t>ทำการส่งไฟล์งาน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add –A 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commit -m "Finish presentation" 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checkout master 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merge presentation 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push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07057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จบการนำเสนอ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380764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 dirty="0"/>
              <a:t>1.เข้าสู่โปรแกรม </a:t>
            </a:r>
            <a:r>
              <a:rPr lang="en-US" sz="2800" dirty="0" err="1"/>
              <a:t>git</a:t>
            </a:r>
            <a:r>
              <a:rPr lang="en-US" sz="2800" dirty="0"/>
              <a:t> bash </a:t>
            </a:r>
            <a:r>
              <a:rPr lang="th-TH" sz="2800" dirty="0"/>
              <a:t>และทำการพิมพ์ </a:t>
            </a:r>
            <a:r>
              <a:rPr lang="en-US" sz="2800" dirty="0"/>
              <a:t>cd C:/User/offfr/Desktop</a:t>
            </a:r>
            <a:br>
              <a:rPr lang="en-US" sz="2800" dirty="0"/>
            </a:br>
            <a:r>
              <a:rPr lang="th-TH" sz="2800" dirty="0"/>
              <a:t>และพิมพ์คำสั่ง </a:t>
            </a:r>
            <a:r>
              <a:rPr lang="en-US" sz="2800" dirty="0"/>
              <a:t>rails new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ไฟล์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ก็จะไปปรากฏที่หน้าเดสท๊อบ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165" y="2167780"/>
            <a:ext cx="7122834" cy="39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2.</a:t>
            </a:r>
            <a:r>
              <a:rPr lang="th-TH" sz="2800" dirty="0"/>
              <a:t>ทำการแก้ไฟล์ </a:t>
            </a:r>
            <a:r>
              <a:rPr lang="en-US" sz="2800" dirty="0" err="1"/>
              <a:t>gemfile</a:t>
            </a:r>
            <a:r>
              <a:rPr lang="en-US" sz="2800" dirty="0"/>
              <a:t> </a:t>
            </a:r>
            <a:r>
              <a:rPr lang="th-TH" sz="2800" dirty="0"/>
              <a:t>ในโฟล์เดอร์ </a:t>
            </a:r>
            <a:r>
              <a:rPr lang="en-US" sz="2800" dirty="0" err="1"/>
              <a:t>kingsong</a:t>
            </a:r>
            <a:endParaRPr lang="th-TH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21" y="1825625"/>
            <a:ext cx="80985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</a:t>
            </a:r>
            <a:r>
              <a:rPr lang="th-TH" sz="2800" dirty="0"/>
              <a:t>เข้าไปใน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และพิมพ์คำสั่ง </a:t>
            </a:r>
            <a:r>
              <a:rPr lang="en-US" sz="2800" dirty="0"/>
              <a:t>gem sources –a http://rubygems.org </a:t>
            </a:r>
            <a:r>
              <a:rPr lang="th-TH" sz="2800" dirty="0"/>
              <a:t>เลือก </a:t>
            </a:r>
            <a:r>
              <a:rPr lang="en-US" sz="2800" dirty="0"/>
              <a:t>y </a:t>
            </a:r>
            <a:r>
              <a:rPr lang="th-TH" sz="2800" dirty="0"/>
              <a:t>และพิมพ์ </a:t>
            </a:r>
            <a:r>
              <a:rPr lang="en-US" sz="2800" dirty="0"/>
              <a:t>gem install bundler </a:t>
            </a:r>
            <a:r>
              <a:rPr lang="th-TH" sz="2800" dirty="0"/>
              <a:t>ตามลำดับ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1894449"/>
            <a:ext cx="7783185" cy="42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1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</a:t>
            </a:r>
            <a:r>
              <a:rPr lang="th-TH" sz="2800" dirty="0"/>
              <a:t>ทำการ</a:t>
            </a:r>
            <a:r>
              <a:rPr lang="en-US" sz="2800" dirty="0"/>
              <a:t> update bundle </a:t>
            </a:r>
            <a:r>
              <a:rPr lang="th-TH" sz="2800" dirty="0"/>
              <a:t>และเข้า </a:t>
            </a:r>
            <a:r>
              <a:rPr lang="en-US" sz="2800" dirty="0" err="1"/>
              <a:t>cmd</a:t>
            </a:r>
            <a:r>
              <a:rPr lang="en-US" sz="2800" dirty="0"/>
              <a:t> cd </a:t>
            </a:r>
            <a:r>
              <a:rPr lang="th-TH" sz="2800" dirty="0"/>
              <a:t>เข้าไปตามภาพ และพิมพ์คำสั่ง </a:t>
            </a:r>
            <a:r>
              <a:rPr lang="en-US" sz="2800" dirty="0"/>
              <a:t>rails server</a:t>
            </a:r>
            <a:endParaRPr lang="th-TH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946" y="1825625"/>
            <a:ext cx="8242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5.</a:t>
            </a:r>
            <a:r>
              <a:rPr lang="th-TH" sz="2800" dirty="0"/>
              <a:t>สร้าง </a:t>
            </a:r>
            <a:r>
              <a:rPr lang="en-US" sz="2800" dirty="0"/>
              <a:t>repo </a:t>
            </a:r>
            <a:r>
              <a:rPr lang="th-TH" sz="2800" dirty="0"/>
              <a:t>ชื่อ </a:t>
            </a:r>
            <a:r>
              <a:rPr lang="en-US" sz="2800" dirty="0" err="1"/>
              <a:t>interview_rails</a:t>
            </a:r>
            <a:r>
              <a:rPr lang="th-TH" sz="2800" dirty="0"/>
              <a:t> ใน</a:t>
            </a:r>
            <a:r>
              <a:rPr lang="en-US" sz="2800" dirty="0"/>
              <a:t> </a:t>
            </a:r>
            <a:r>
              <a:rPr lang="en-US" sz="2800" dirty="0" err="1"/>
              <a:t>githup</a:t>
            </a:r>
            <a:endParaRPr lang="th-TH" sz="2800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1" y="1825625"/>
            <a:ext cx="8999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6.</a:t>
            </a:r>
            <a:r>
              <a:rPr lang="th-TH" sz="2800" dirty="0"/>
              <a:t>พิมพ์คำสั่ง </a:t>
            </a:r>
            <a:r>
              <a:rPr lang="en-US" sz="2800" dirty="0" err="1"/>
              <a:t>git</a:t>
            </a:r>
            <a:r>
              <a:rPr lang="en-US" sz="2800" dirty="0"/>
              <a:t> –</a:t>
            </a:r>
            <a:r>
              <a:rPr lang="en-US" sz="2800" dirty="0" err="1"/>
              <a:t>gobal</a:t>
            </a:r>
            <a:r>
              <a:rPr lang="en-US" sz="2800" dirty="0"/>
              <a:t> user.</a:t>
            </a:r>
            <a:r>
              <a:rPr lang="th-TH" sz="2800" dirty="0"/>
              <a:t>(ชื่อและอีเมล) ตามด้วย 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dirty="0" err="1"/>
              <a:t>git</a:t>
            </a:r>
            <a:r>
              <a:rPr lang="en-US" sz="2800" dirty="0"/>
              <a:t> add –A </a:t>
            </a:r>
            <a:r>
              <a:rPr lang="th-TH" sz="2800" dirty="0"/>
              <a:t>และ </a:t>
            </a:r>
            <a:r>
              <a:rPr lang="en-US" sz="2800" dirty="0" err="1"/>
              <a:t>git</a:t>
            </a:r>
            <a:r>
              <a:rPr lang="en-US" sz="2800" dirty="0"/>
              <a:t> status </a:t>
            </a:r>
            <a:r>
              <a:rPr lang="th-TH" sz="2800" dirty="0"/>
              <a:t>ตามลำดับ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815" y="1825625"/>
            <a:ext cx="78683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7.</a:t>
            </a:r>
            <a:r>
              <a:rPr lang="th-TH" sz="2800" dirty="0"/>
              <a:t>ทำการ </a:t>
            </a:r>
            <a:r>
              <a:rPr lang="en-US" sz="2800" dirty="0"/>
              <a:t>create project </a:t>
            </a:r>
            <a:r>
              <a:rPr lang="th-TH" sz="2800" dirty="0"/>
              <a:t>โดยพิมพ์ </a:t>
            </a:r>
            <a:r>
              <a:rPr lang="en-US" sz="2800" dirty="0" err="1"/>
              <a:t>git</a:t>
            </a:r>
            <a:r>
              <a:rPr lang="en-US" sz="2800" dirty="0"/>
              <a:t> commit –m “create project </a:t>
            </a:r>
            <a:r>
              <a:rPr lang="en-US" sz="2800" dirty="0" err="1"/>
              <a:t>kingsong</a:t>
            </a:r>
            <a:r>
              <a:rPr lang="en-US" sz="2800" dirty="0"/>
              <a:t>”</a:t>
            </a:r>
            <a:endParaRPr lang="th-TH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544" y="1825625"/>
            <a:ext cx="8718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8.</a:t>
            </a:r>
            <a:r>
              <a:rPr lang="th-TH" sz="2800" dirty="0"/>
              <a:t>ทำการส่งลิ้งค์</a:t>
            </a:r>
            <a:r>
              <a:rPr lang="en-US" sz="2800" dirty="0" err="1"/>
              <a:t>githup</a:t>
            </a:r>
            <a:r>
              <a:rPr lang="th-TH" sz="2800" dirty="0"/>
              <a:t>ของเรา ไปหา 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th-TH" sz="2800" dirty="0"/>
              <a:t>ปลายทาง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022" y="1825625"/>
            <a:ext cx="7789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2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252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Angsana New</vt:lpstr>
      <vt:lpstr>Arial</vt:lpstr>
      <vt:lpstr>Century Gothic</vt:lpstr>
      <vt:lpstr>Cordia New</vt:lpstr>
      <vt:lpstr>Wingdings 3</vt:lpstr>
      <vt:lpstr>Ion</vt:lpstr>
      <vt:lpstr>นำเสนองาน Rails framework </vt:lpstr>
      <vt:lpstr>1.เข้าสู่โปรแกรม git bash และทำการพิมพ์ cd C:/User/offfr/Desktop และพิมพ์คำสั่ง rails new kingsong ไฟล์ kingsong ก็จะไปปรากฏที่หน้าเดสท๊อบ</vt:lpstr>
      <vt:lpstr>2.ทำการแก้ไฟล์ gemfile ในโฟล์เดอร์ kingsong</vt:lpstr>
      <vt:lpstr>3.เข้าไปใน kingsong และพิมพ์คำสั่ง gem sources –a http://rubygems.org เลือก y และพิมพ์ gem install bundler ตามลำดับ</vt:lpstr>
      <vt:lpstr>4.ทำการ update bundle และเข้า cmd cd เข้าไปตามภาพ และพิมพ์คำสั่ง rails server</vt:lpstr>
      <vt:lpstr>5.สร้าง repo ชื่อ interview_rails ใน githup</vt:lpstr>
      <vt:lpstr>6.พิมพ์คำสั่ง git –gobal user.(ชื่อและอีเมล) ตามด้วย git init และ git add –A และ git status ตามลำดับ</vt:lpstr>
      <vt:lpstr>7.ทำการ create project โดยพิมพ์ git commit –m “create project kingsong”</vt:lpstr>
      <vt:lpstr>8.ทำการส่งลิ้งค์githupของเรา ไปหา git ปลายทาง</vt:lpstr>
      <vt:lpstr>9.Login Heroku เมื่อล็อกอินเสร็จแล้วก็ทำการ create Heroku และก็ส่ง ขึ้น git</vt:lpstr>
      <vt:lpstr>10.หน้าเว็ป เมื่อกดไปที่ข้อความว่า “รวมเพลงพระราชนิพนธ์”ก็จะไปที่เว็ปรวมเพลง พระราชนิพนธ์ทั่งหมด</vt:lpstr>
      <vt:lpstr>11.เมื่อกดไปที่ kingsong1</vt:lpstr>
      <vt:lpstr>12.เมื่อกดไปที่ kingsong2</vt:lpstr>
      <vt:lpstr>13.เมื่อกดไปที่ kingsong3</vt:lpstr>
      <vt:lpstr>14.ทำการเอาข้อมูลส่งไปยัง github</vt:lpstr>
      <vt:lpstr>15.สร้างเอกสาร powerpoint มาในโฟลเดอร์ในเครื่อง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นำเสนองาน Rails framework</dc:title>
  <dc:creator>Arnatchai Pinkaew</dc:creator>
  <cp:lastModifiedBy>Arnatchai Pinkaew</cp:lastModifiedBy>
  <cp:revision>2</cp:revision>
  <dcterms:created xsi:type="dcterms:W3CDTF">2017-05-18T05:04:33Z</dcterms:created>
  <dcterms:modified xsi:type="dcterms:W3CDTF">2017-05-18T05:30:05Z</dcterms:modified>
</cp:coreProperties>
</file>