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ordia New" panose="020B0304020202020204" pitchFamily="34" charset="-34"/>
      <p:regular r:id="rId7"/>
      <p:bold r:id="rId8"/>
      <p:italic r:id="rId9"/>
      <p:boldItalic r:id="rId10"/>
    </p:embeddedFont>
    <p:embeddedFont>
      <p:font typeface="Angsana New" panose="02020603050405020304" pitchFamily="18" charset="-34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2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9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1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81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69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62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06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5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677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25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474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5793-9E05-4D79-B703-1807ABFE129F}" type="datetimeFigureOut">
              <a:rPr lang="th-TH" smtClean="0"/>
              <a:t>28/04/60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6801-1F49-4DC4-9730-4E02CFA4B7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55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6784"/>
              </p:ext>
            </p:extLst>
          </p:nvPr>
        </p:nvGraphicFramePr>
        <p:xfrm>
          <a:off x="1585519" y="1759900"/>
          <a:ext cx="947955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69">
                  <a:extLst>
                    <a:ext uri="{9D8B030D-6E8A-4147-A177-3AD203B41FA5}">
                      <a16:colId xmlns:a16="http://schemas.microsoft.com/office/drawing/2014/main" val="512628682"/>
                    </a:ext>
                  </a:extLst>
                </a:gridCol>
                <a:gridCol w="2457584">
                  <a:extLst>
                    <a:ext uri="{9D8B030D-6E8A-4147-A177-3AD203B41FA5}">
                      <a16:colId xmlns:a16="http://schemas.microsoft.com/office/drawing/2014/main" val="3231430822"/>
                    </a:ext>
                  </a:extLst>
                </a:gridCol>
                <a:gridCol w="1866921">
                  <a:extLst>
                    <a:ext uri="{9D8B030D-6E8A-4147-A177-3AD203B41FA5}">
                      <a16:colId xmlns:a16="http://schemas.microsoft.com/office/drawing/2014/main" val="2139385869"/>
                    </a:ext>
                  </a:extLst>
                </a:gridCol>
                <a:gridCol w="988178">
                  <a:extLst>
                    <a:ext uri="{9D8B030D-6E8A-4147-A177-3AD203B41FA5}">
                      <a16:colId xmlns:a16="http://schemas.microsoft.com/office/drawing/2014/main" val="403551012"/>
                    </a:ext>
                  </a:extLst>
                </a:gridCol>
                <a:gridCol w="1369753">
                  <a:extLst>
                    <a:ext uri="{9D8B030D-6E8A-4147-A177-3AD203B41FA5}">
                      <a16:colId xmlns:a16="http://schemas.microsoft.com/office/drawing/2014/main" val="3619281833"/>
                    </a:ext>
                  </a:extLst>
                </a:gridCol>
                <a:gridCol w="2094854">
                  <a:extLst>
                    <a:ext uri="{9D8B030D-6E8A-4147-A177-3AD203B41FA5}">
                      <a16:colId xmlns:a16="http://schemas.microsoft.com/office/drawing/2014/main" val="2994792683"/>
                    </a:ext>
                  </a:extLst>
                </a:gridCol>
              </a:tblGrid>
              <a:tr h="45333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No.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Risk/Issue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Category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Owner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Rating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Possible Mitigation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09903"/>
                  </a:ext>
                </a:extLst>
              </a:tr>
              <a:tr h="81599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เพื่อนในทีมไม่มีทักษะในการพัฒนาระบบ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i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Technical Risk</a:t>
                      </a:r>
                      <a:endParaRPr lang="en-AU" sz="2400" b="0" i="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  <a:p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LOW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จัดให้มีการ </a:t>
                      </a:r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train </a:t>
                      </a:r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เพื่อนร่วมทีม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09717"/>
                  </a:ext>
                </a:extLst>
              </a:tr>
              <a:tr h="45333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เครื่องมือที่ใช้ในระหว่างการพัฒนาจำเป็นต้องใช้ </a:t>
                      </a:r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license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ความเสี่ยงด้านกฎหมาย (ไม่รู้ภาษาอังกฤษเขียนไง)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Finance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HIGHT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ซื้อ </a:t>
                      </a:r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license </a:t>
                      </a:r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มาหรือหาเครื่องมือตัวใหม่มาใช้พัฒนา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93697"/>
                  </a:ext>
                </a:extLst>
              </a:tr>
              <a:tr h="45333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เวลาในการพัฒนามีความยืดหยุ่นสูงทำใช้ให้เวลาในการพัฒนาไม่ตรงกับที่วางแผนไว้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Time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Medium</a:t>
                      </a:r>
                      <a:endParaRPr lang="th-TH" sz="2400" b="0" i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ควรวางแผนการพัฒนาให้ดีเผื่อเวลาไว้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1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85519" y="541635"/>
            <a:ext cx="3659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Key Project Risks</a:t>
            </a:r>
            <a:endParaRPr lang="th-TH" sz="5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364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Calibri</vt:lpstr>
      <vt:lpstr>Cordia New</vt:lpstr>
      <vt:lpstr>Angsana New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SoLove</dc:creator>
  <cp:lastModifiedBy>SoLove</cp:lastModifiedBy>
  <cp:revision>4</cp:revision>
  <dcterms:created xsi:type="dcterms:W3CDTF">2017-04-28T13:14:20Z</dcterms:created>
  <dcterms:modified xsi:type="dcterms:W3CDTF">2017-04-28T14:05:07Z</dcterms:modified>
</cp:coreProperties>
</file>