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60" r:id="rId3"/>
    <p:sldId id="262" r:id="rId4"/>
    <p:sldId id="281" r:id="rId5"/>
    <p:sldId id="283" r:id="rId6"/>
    <p:sldId id="264" r:id="rId7"/>
    <p:sldId id="275" r:id="rId8"/>
    <p:sldId id="261" r:id="rId9"/>
  </p:sldIdLst>
  <p:sldSz cx="9144000" cy="5143500" type="screen16x9"/>
  <p:notesSz cx="6858000" cy="9144000"/>
  <p:embeddedFontLst>
    <p:embeddedFont>
      <p:font typeface="Cuprum" panose="020B0604020202020204" charset="0"/>
      <p:regular r:id="rId11"/>
      <p:bold r:id="rId12"/>
      <p:italic r:id="rId13"/>
      <p:boldItalic r:id="rId14"/>
    </p:embeddedFont>
    <p:embeddedFont>
      <p:font typeface="Karla"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D7EC5C-FFD1-4ECD-BAD3-4AB74C5C47E0}">
  <a:tblStyle styleId="{F8D7EC5C-FFD1-4ECD-BAD3-4AB74C5C47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2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ntouch Boonyamanond" userId="59fb7511aac2790d" providerId="LiveId" clId="{572FD4A6-905B-4622-B651-636276DF48C4}"/>
    <pc:docChg chg="modSld">
      <pc:chgData name="Nontouch Boonyamanond" userId="59fb7511aac2790d" providerId="LiveId" clId="{572FD4A6-905B-4622-B651-636276DF48C4}" dt="2021-11-16T02:47:37.369" v="16" actId="20577"/>
      <pc:docMkLst>
        <pc:docMk/>
      </pc:docMkLst>
      <pc:sldChg chg="modSp mod">
        <pc:chgData name="Nontouch Boonyamanond" userId="59fb7511aac2790d" providerId="LiveId" clId="{572FD4A6-905B-4622-B651-636276DF48C4}" dt="2021-11-16T02:13:19.192" v="6" actId="20577"/>
        <pc:sldMkLst>
          <pc:docMk/>
          <pc:sldMk cId="0" sldId="260"/>
        </pc:sldMkLst>
        <pc:spChg chg="mod">
          <ac:chgData name="Nontouch Boonyamanond" userId="59fb7511aac2790d" providerId="LiveId" clId="{572FD4A6-905B-4622-B651-636276DF48C4}" dt="2021-11-16T02:13:19.192" v="6" actId="20577"/>
          <ac:spMkLst>
            <pc:docMk/>
            <pc:sldMk cId="0" sldId="260"/>
            <ac:spMk id="1473" creationId="{00000000-0000-0000-0000-000000000000}"/>
          </ac:spMkLst>
        </pc:spChg>
        <pc:spChg chg="mod">
          <ac:chgData name="Nontouch Boonyamanond" userId="59fb7511aac2790d" providerId="LiveId" clId="{572FD4A6-905B-4622-B651-636276DF48C4}" dt="2021-11-16T02:13:14.909" v="3" actId="20577"/>
          <ac:spMkLst>
            <pc:docMk/>
            <pc:sldMk cId="0" sldId="260"/>
            <ac:spMk id="1474" creationId="{00000000-0000-0000-0000-000000000000}"/>
          </ac:spMkLst>
        </pc:spChg>
      </pc:sldChg>
      <pc:sldChg chg="modSp mod">
        <pc:chgData name="Nontouch Boonyamanond" userId="59fb7511aac2790d" providerId="LiveId" clId="{572FD4A6-905B-4622-B651-636276DF48C4}" dt="2021-11-16T02:47:37.369" v="16" actId="20577"/>
        <pc:sldMkLst>
          <pc:docMk/>
          <pc:sldMk cId="0" sldId="262"/>
        </pc:sldMkLst>
        <pc:spChg chg="mod">
          <ac:chgData name="Nontouch Boonyamanond" userId="59fb7511aac2790d" providerId="LiveId" clId="{572FD4A6-905B-4622-B651-636276DF48C4}" dt="2021-11-16T02:47:37.369" v="16" actId="20577"/>
          <ac:spMkLst>
            <pc:docMk/>
            <pc:sldMk cId="0" sldId="262"/>
            <ac:spMk id="14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9110e3ff9a_0_4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9110e3ff9a_0_4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9110e3ff9a_0_4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9110e3ff9a_0_4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9"/>
        <p:cNvGrpSpPr/>
        <p:nvPr/>
      </p:nvGrpSpPr>
      <p:grpSpPr>
        <a:xfrm>
          <a:off x="0" y="0"/>
          <a:ext cx="0" cy="0"/>
          <a:chOff x="0" y="0"/>
          <a:chExt cx="0" cy="0"/>
        </a:xfrm>
      </p:grpSpPr>
      <p:sp>
        <p:nvSpPr>
          <p:cNvPr id="2210" name="Google Shape;2210;g9110e3ff9a_0_5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1" name="Google Shape;2211;g9110e3ff9a_0_5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9110e3ff9a_0_5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9110e3ff9a_0_5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9110e3ff9a_0_4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9110e3ff9a_0_4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g9110e3ff9a_0_5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1" name="Google Shape;1931;g9110e3ff9a_0_5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9110e3ff9a_0_4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9110e3ff9a_0_4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100000">
              <a:schemeClr val="lt2"/>
            </a:gs>
          </a:gsLst>
          <a:lin ang="8099331" scaled="0"/>
        </a:gradFill>
        <a:effectLst/>
      </p:bgPr>
    </p:bg>
    <p:spTree>
      <p:nvGrpSpPr>
        <p:cNvPr id="1" name="Shape 8"/>
        <p:cNvGrpSpPr/>
        <p:nvPr/>
      </p:nvGrpSpPr>
      <p:grpSpPr>
        <a:xfrm>
          <a:off x="0" y="0"/>
          <a:ext cx="0" cy="0"/>
          <a:chOff x="0" y="0"/>
          <a:chExt cx="0" cy="0"/>
        </a:xfrm>
      </p:grpSpPr>
      <p:sp>
        <p:nvSpPr>
          <p:cNvPr id="9" name="Google Shape;9;p2"/>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 name="Google Shape;11;p2"/>
          <p:cNvGrpSpPr/>
          <p:nvPr/>
        </p:nvGrpSpPr>
        <p:grpSpPr>
          <a:xfrm>
            <a:off x="7487963" y="743725"/>
            <a:ext cx="652900" cy="652900"/>
            <a:chOff x="2751400" y="2498775"/>
            <a:chExt cx="652900" cy="652900"/>
          </a:xfrm>
        </p:grpSpPr>
        <p:sp>
          <p:nvSpPr>
            <p:cNvPr id="12" name="Google Shape;12;p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3210598">
            <a:off x="-327633" y="3737841"/>
            <a:ext cx="1722395" cy="1723723"/>
            <a:chOff x="4134250" y="882850"/>
            <a:chExt cx="843375" cy="844025"/>
          </a:xfrm>
        </p:grpSpPr>
        <p:sp>
          <p:nvSpPr>
            <p:cNvPr id="22" name="Google Shape;22;p2"/>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610758" y="-87602"/>
            <a:ext cx="1345201" cy="1345240"/>
            <a:chOff x="4876725" y="2387875"/>
            <a:chExt cx="874075" cy="874100"/>
          </a:xfrm>
        </p:grpSpPr>
        <p:sp>
          <p:nvSpPr>
            <p:cNvPr id="28" name="Google Shape;28;p2"/>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7544898" y="3519378"/>
            <a:ext cx="539058" cy="516124"/>
            <a:chOff x="3483800" y="1530650"/>
            <a:chExt cx="1459674" cy="1397574"/>
          </a:xfrm>
        </p:grpSpPr>
        <p:sp>
          <p:nvSpPr>
            <p:cNvPr id="41" name="Google Shape;41;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3836035" y="191744"/>
            <a:ext cx="374992" cy="348246"/>
            <a:chOff x="3931664" y="3196564"/>
            <a:chExt cx="819834" cy="761359"/>
          </a:xfrm>
        </p:grpSpPr>
        <p:sp>
          <p:nvSpPr>
            <p:cNvPr id="51" name="Google Shape;51;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462168">
            <a:off x="919648" y="1638791"/>
            <a:ext cx="184279" cy="165931"/>
            <a:chOff x="3931664" y="3196564"/>
            <a:chExt cx="819834" cy="761359"/>
          </a:xfrm>
        </p:grpSpPr>
        <p:sp>
          <p:nvSpPr>
            <p:cNvPr id="55" name="Google Shape;55;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rot="-5681754">
            <a:off x="8241378" y="3006753"/>
            <a:ext cx="184261" cy="165900"/>
            <a:chOff x="3931664" y="3196564"/>
            <a:chExt cx="819834" cy="761359"/>
          </a:xfrm>
        </p:grpSpPr>
        <p:sp>
          <p:nvSpPr>
            <p:cNvPr id="59" name="Google Shape;59;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3093417">
            <a:off x="6550801" y="196673"/>
            <a:ext cx="235009" cy="225010"/>
            <a:chOff x="3483800" y="1530650"/>
            <a:chExt cx="1459674" cy="1397574"/>
          </a:xfrm>
        </p:grpSpPr>
        <p:sp>
          <p:nvSpPr>
            <p:cNvPr id="63" name="Google Shape;6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rot="3093417">
            <a:off x="939951" y="2223873"/>
            <a:ext cx="235009" cy="225010"/>
            <a:chOff x="3483800" y="1530650"/>
            <a:chExt cx="1459674" cy="1397574"/>
          </a:xfrm>
        </p:grpSpPr>
        <p:sp>
          <p:nvSpPr>
            <p:cNvPr id="73" name="Google Shape;7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5829900" y="147188"/>
            <a:ext cx="4423146" cy="596908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flipH="1">
            <a:off x="-1409607" y="-2627799"/>
            <a:ext cx="5253633" cy="580583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grpSp>
        <p:nvGrpSpPr>
          <p:cNvPr id="84" name="Google Shape;84;p2"/>
          <p:cNvGrpSpPr/>
          <p:nvPr/>
        </p:nvGrpSpPr>
        <p:grpSpPr>
          <a:xfrm rot="1742423">
            <a:off x="1002631" y="4519665"/>
            <a:ext cx="849685" cy="850248"/>
            <a:chOff x="3026450" y="831475"/>
            <a:chExt cx="944275" cy="944900"/>
          </a:xfrm>
        </p:grpSpPr>
        <p:sp>
          <p:nvSpPr>
            <p:cNvPr id="85" name="Google Shape;85;p2"/>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2"/>
          <p:cNvGrpSpPr/>
          <p:nvPr/>
        </p:nvGrpSpPr>
        <p:grpSpPr>
          <a:xfrm rot="3093417">
            <a:off x="8636001" y="2058773"/>
            <a:ext cx="235009" cy="225010"/>
            <a:chOff x="3483800" y="1530650"/>
            <a:chExt cx="1459674" cy="1397574"/>
          </a:xfrm>
        </p:grpSpPr>
        <p:sp>
          <p:nvSpPr>
            <p:cNvPr id="96" name="Google Shape;96;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rot="-2454324">
            <a:off x="5278696" y="4709403"/>
            <a:ext cx="184297" cy="165881"/>
            <a:chOff x="3931664" y="3196564"/>
            <a:chExt cx="819834" cy="761359"/>
          </a:xfrm>
        </p:grpSpPr>
        <p:sp>
          <p:nvSpPr>
            <p:cNvPr id="106" name="Google Shape;106;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755300" y="1795813"/>
            <a:ext cx="5633400" cy="988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atin typeface="Cuprum"/>
                <a:ea typeface="Cuprum"/>
                <a:cs typeface="Cuprum"/>
                <a:sym typeface="Cupr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0" name="Google Shape;110;p2"/>
          <p:cNvSpPr txBox="1">
            <a:spLocks noGrp="1"/>
          </p:cNvSpPr>
          <p:nvPr>
            <p:ph type="subTitle" idx="1"/>
          </p:nvPr>
        </p:nvSpPr>
        <p:spPr>
          <a:xfrm>
            <a:off x="1755300" y="2831688"/>
            <a:ext cx="5633400" cy="516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2300">
                <a:latin typeface="Karla"/>
                <a:ea typeface="Karla"/>
                <a:cs typeface="Karla"/>
                <a:sym typeface="Karl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6_1">
    <p:bg>
      <p:bgPr>
        <a:gradFill>
          <a:gsLst>
            <a:gs pos="0">
              <a:schemeClr val="accent2"/>
            </a:gs>
            <a:gs pos="100000">
              <a:schemeClr val="lt2"/>
            </a:gs>
          </a:gsLst>
          <a:lin ang="2698631" scaled="0"/>
        </a:gradFill>
        <a:effectLst/>
      </p:bgPr>
    </p:bg>
    <p:spTree>
      <p:nvGrpSpPr>
        <p:cNvPr id="1" name="Shape 1426"/>
        <p:cNvGrpSpPr/>
        <p:nvPr/>
      </p:nvGrpSpPr>
      <p:grpSpPr>
        <a:xfrm>
          <a:off x="0" y="0"/>
          <a:ext cx="0" cy="0"/>
          <a:chOff x="0" y="0"/>
          <a:chExt cx="0" cy="0"/>
        </a:xfrm>
      </p:grpSpPr>
      <p:sp>
        <p:nvSpPr>
          <p:cNvPr id="1427" name="Google Shape;1427;p31"/>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8" name="Google Shape;1428;p3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6_1_1">
    <p:bg>
      <p:bgPr>
        <a:gradFill>
          <a:gsLst>
            <a:gs pos="0">
              <a:schemeClr val="accent2"/>
            </a:gs>
            <a:gs pos="100000">
              <a:schemeClr val="lt2"/>
            </a:gs>
          </a:gsLst>
          <a:lin ang="13500032" scaled="0"/>
        </a:gradFill>
        <a:effectLst/>
      </p:bgPr>
    </p:bg>
    <p:spTree>
      <p:nvGrpSpPr>
        <p:cNvPr id="1" name="Shape 1429"/>
        <p:cNvGrpSpPr/>
        <p:nvPr/>
      </p:nvGrpSpPr>
      <p:grpSpPr>
        <a:xfrm>
          <a:off x="0" y="0"/>
          <a:ext cx="0" cy="0"/>
          <a:chOff x="0" y="0"/>
          <a:chExt cx="0" cy="0"/>
        </a:xfrm>
      </p:grpSpPr>
      <p:sp>
        <p:nvSpPr>
          <p:cNvPr id="1430" name="Google Shape;1430;p32"/>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3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lt2"/>
            </a:gs>
          </a:gsLst>
          <a:lin ang="13500032" scaled="0"/>
        </a:gradFill>
        <a:effectLst/>
      </p:bgPr>
    </p:bg>
    <p:spTree>
      <p:nvGrpSpPr>
        <p:cNvPr id="1" name="Shape 111"/>
        <p:cNvGrpSpPr/>
        <p:nvPr/>
      </p:nvGrpSpPr>
      <p:grpSpPr>
        <a:xfrm>
          <a:off x="0" y="0"/>
          <a:ext cx="0" cy="0"/>
          <a:chOff x="0" y="0"/>
          <a:chExt cx="0" cy="0"/>
        </a:xfrm>
      </p:grpSpPr>
      <p:pic>
        <p:nvPicPr>
          <p:cNvPr id="112" name="Google Shape;1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3" name="Google Shape;113;p3"/>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flipH="1">
            <a:off x="-252064" y="-78198"/>
            <a:ext cx="4824064" cy="597646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9970999" flipH="1">
            <a:off x="5653541" y="-1105621"/>
            <a:ext cx="5170845" cy="571434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3"/>
          <p:cNvGrpSpPr/>
          <p:nvPr/>
        </p:nvGrpSpPr>
        <p:grpSpPr>
          <a:xfrm rot="-1953277">
            <a:off x="7233350" y="3280679"/>
            <a:ext cx="2042473" cy="2462065"/>
            <a:chOff x="2705025" y="356575"/>
            <a:chExt cx="1582750" cy="1907900"/>
          </a:xfrm>
        </p:grpSpPr>
        <p:sp>
          <p:nvSpPr>
            <p:cNvPr id="117" name="Google Shape;117;p3"/>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705025" y="356575"/>
              <a:ext cx="1582750" cy="1907900"/>
            </a:xfrm>
            <a:custGeom>
              <a:avLst/>
              <a:gdLst/>
              <a:ahLst/>
              <a:cxnLst/>
              <a:rect l="l" t="t" r="r" b="b"/>
              <a:pathLst>
                <a:path w="63310" h="76316" extrusionOk="0">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3"/>
          <p:cNvGrpSpPr/>
          <p:nvPr/>
        </p:nvGrpSpPr>
        <p:grpSpPr>
          <a:xfrm>
            <a:off x="498409" y="1604250"/>
            <a:ext cx="308283" cy="294609"/>
            <a:chOff x="3483800" y="1530650"/>
            <a:chExt cx="1459674" cy="1397574"/>
          </a:xfrm>
        </p:grpSpPr>
        <p:sp>
          <p:nvSpPr>
            <p:cNvPr id="129" name="Google Shape;129;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3"/>
          <p:cNvGrpSpPr/>
          <p:nvPr/>
        </p:nvGrpSpPr>
        <p:grpSpPr>
          <a:xfrm rot="3907081">
            <a:off x="7078935" y="1546583"/>
            <a:ext cx="153542" cy="142591"/>
            <a:chOff x="3931664" y="3196564"/>
            <a:chExt cx="819834" cy="761359"/>
          </a:xfrm>
        </p:grpSpPr>
        <p:sp>
          <p:nvSpPr>
            <p:cNvPr id="139" name="Google Shape;139;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3"/>
          <p:cNvGrpSpPr/>
          <p:nvPr/>
        </p:nvGrpSpPr>
        <p:grpSpPr>
          <a:xfrm rot="-2977161">
            <a:off x="3670185" y="4602124"/>
            <a:ext cx="288648" cy="268060"/>
            <a:chOff x="3931664" y="3196564"/>
            <a:chExt cx="819834" cy="761359"/>
          </a:xfrm>
        </p:grpSpPr>
        <p:sp>
          <p:nvSpPr>
            <p:cNvPr id="143" name="Google Shape;143;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rot="-2011775">
            <a:off x="6731571" y="900792"/>
            <a:ext cx="375775" cy="359090"/>
            <a:chOff x="3483800" y="1530650"/>
            <a:chExt cx="1459674" cy="1397574"/>
          </a:xfrm>
        </p:grpSpPr>
        <p:sp>
          <p:nvSpPr>
            <p:cNvPr id="147" name="Google Shape;147;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rot="3907383">
            <a:off x="1116907" y="1177468"/>
            <a:ext cx="235229" cy="218451"/>
            <a:chOff x="3931664" y="3196564"/>
            <a:chExt cx="819834" cy="761359"/>
          </a:xfrm>
        </p:grpSpPr>
        <p:sp>
          <p:nvSpPr>
            <p:cNvPr id="157" name="Google Shape;157;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3"/>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3"/>
          <p:cNvSpPr txBox="1">
            <a:spLocks noGrp="1"/>
          </p:cNvSpPr>
          <p:nvPr>
            <p:ph type="title" idx="2" hasCustomPrompt="1"/>
          </p:nvPr>
        </p:nvSpPr>
        <p:spPr>
          <a:xfrm>
            <a:off x="4010100" y="1026550"/>
            <a:ext cx="1123800" cy="936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2" name="Google Shape;162;p3"/>
          <p:cNvSpPr txBox="1">
            <a:spLocks noGrp="1"/>
          </p:cNvSpPr>
          <p:nvPr>
            <p:ph type="subTitle" idx="1"/>
          </p:nvPr>
        </p:nvSpPr>
        <p:spPr>
          <a:xfrm>
            <a:off x="2549400" y="3180050"/>
            <a:ext cx="4045200" cy="69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63" name="Google Shape;163;p3"/>
          <p:cNvGrpSpPr/>
          <p:nvPr/>
        </p:nvGrpSpPr>
        <p:grpSpPr>
          <a:xfrm>
            <a:off x="998376" y="190487"/>
            <a:ext cx="699037" cy="699037"/>
            <a:chOff x="1565300" y="733100"/>
            <a:chExt cx="1143525" cy="1143525"/>
          </a:xfrm>
        </p:grpSpPr>
        <p:sp>
          <p:nvSpPr>
            <p:cNvPr id="164" name="Google Shape;164;p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rot="-895738">
            <a:off x="359618" y="-299817"/>
            <a:ext cx="1016157" cy="1012457"/>
            <a:chOff x="4134250" y="882850"/>
            <a:chExt cx="843375" cy="844025"/>
          </a:xfrm>
        </p:grpSpPr>
        <p:sp>
          <p:nvSpPr>
            <p:cNvPr id="172" name="Google Shape;172;p3"/>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2"/>
            </a:gs>
            <a:gs pos="100000">
              <a:schemeClr val="lt2"/>
            </a:gs>
          </a:gsLst>
          <a:lin ang="13500032" scaled="0"/>
        </a:gradFill>
        <a:effectLst/>
      </p:bgPr>
    </p:bg>
    <p:spTree>
      <p:nvGrpSpPr>
        <p:cNvPr id="1" name="Shape 442"/>
        <p:cNvGrpSpPr/>
        <p:nvPr/>
      </p:nvGrpSpPr>
      <p:grpSpPr>
        <a:xfrm>
          <a:off x="0" y="0"/>
          <a:ext cx="0" cy="0"/>
          <a:chOff x="0" y="0"/>
          <a:chExt cx="0" cy="0"/>
        </a:xfrm>
      </p:grpSpPr>
      <p:sp>
        <p:nvSpPr>
          <p:cNvPr id="443" name="Google Shape;443;p10"/>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4" name="Google Shape;444;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5" name="Google Shape;445;p10"/>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6" name="Google Shape;446;p10"/>
          <p:cNvSpPr/>
          <p:nvPr/>
        </p:nvSpPr>
        <p:spPr>
          <a:xfrm rot="7284063">
            <a:off x="-1608916" y="2665095"/>
            <a:ext cx="2949182" cy="325916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10"/>
          <p:cNvGrpSpPr/>
          <p:nvPr/>
        </p:nvGrpSpPr>
        <p:grpSpPr>
          <a:xfrm rot="3204101">
            <a:off x="8405188" y="4689994"/>
            <a:ext cx="197087" cy="158154"/>
            <a:chOff x="3483800" y="1530650"/>
            <a:chExt cx="1459674" cy="1397574"/>
          </a:xfrm>
        </p:grpSpPr>
        <p:sp>
          <p:nvSpPr>
            <p:cNvPr id="448" name="Google Shape;448;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10"/>
          <p:cNvGrpSpPr/>
          <p:nvPr/>
        </p:nvGrpSpPr>
        <p:grpSpPr>
          <a:xfrm>
            <a:off x="8716960" y="3747944"/>
            <a:ext cx="374992" cy="348246"/>
            <a:chOff x="3931664" y="3196564"/>
            <a:chExt cx="819834" cy="761359"/>
          </a:xfrm>
        </p:grpSpPr>
        <p:sp>
          <p:nvSpPr>
            <p:cNvPr id="458" name="Google Shape;458;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0"/>
          <p:cNvGrpSpPr/>
          <p:nvPr/>
        </p:nvGrpSpPr>
        <p:grpSpPr>
          <a:xfrm rot="3203653">
            <a:off x="8538041" y="1607001"/>
            <a:ext cx="297660" cy="239057"/>
            <a:chOff x="3483800" y="1530650"/>
            <a:chExt cx="1459674" cy="1397574"/>
          </a:xfrm>
        </p:grpSpPr>
        <p:sp>
          <p:nvSpPr>
            <p:cNvPr id="462" name="Google Shape;462;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0"/>
          <p:cNvGrpSpPr/>
          <p:nvPr/>
        </p:nvGrpSpPr>
        <p:grpSpPr>
          <a:xfrm>
            <a:off x="167635" y="707019"/>
            <a:ext cx="374992" cy="348246"/>
            <a:chOff x="3931664" y="3196564"/>
            <a:chExt cx="819834" cy="761359"/>
          </a:xfrm>
        </p:grpSpPr>
        <p:sp>
          <p:nvSpPr>
            <p:cNvPr id="472" name="Google Shape;472;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0"/>
          <p:cNvGrpSpPr/>
          <p:nvPr/>
        </p:nvGrpSpPr>
        <p:grpSpPr>
          <a:xfrm rot="3205120">
            <a:off x="435170" y="1966795"/>
            <a:ext cx="208678" cy="167461"/>
            <a:chOff x="3483800" y="1530650"/>
            <a:chExt cx="1459674" cy="1397574"/>
          </a:xfrm>
        </p:grpSpPr>
        <p:sp>
          <p:nvSpPr>
            <p:cNvPr id="476" name="Google Shape;476;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1">
    <p:bg>
      <p:bgPr>
        <a:gradFill>
          <a:gsLst>
            <a:gs pos="0">
              <a:schemeClr val="accent2"/>
            </a:gs>
            <a:gs pos="100000">
              <a:schemeClr val="lt2"/>
            </a:gs>
          </a:gsLst>
          <a:lin ang="2698631" scaled="0"/>
        </a:gradFill>
        <a:effectLst/>
      </p:bgPr>
    </p:bg>
    <p:spTree>
      <p:nvGrpSpPr>
        <p:cNvPr id="1" name="Shape 632"/>
        <p:cNvGrpSpPr/>
        <p:nvPr/>
      </p:nvGrpSpPr>
      <p:grpSpPr>
        <a:xfrm>
          <a:off x="0" y="0"/>
          <a:ext cx="0" cy="0"/>
          <a:chOff x="0" y="0"/>
          <a:chExt cx="0" cy="0"/>
        </a:xfrm>
      </p:grpSpPr>
      <p:sp>
        <p:nvSpPr>
          <p:cNvPr id="633" name="Google Shape;633;p14"/>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4" name="Google Shape;634;p1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35" name="Google Shape;635;p14"/>
          <p:cNvGrpSpPr/>
          <p:nvPr/>
        </p:nvGrpSpPr>
        <p:grpSpPr>
          <a:xfrm>
            <a:off x="239179" y="908649"/>
            <a:ext cx="309897" cy="287794"/>
            <a:chOff x="3931664" y="3196564"/>
            <a:chExt cx="819834" cy="761359"/>
          </a:xfrm>
        </p:grpSpPr>
        <p:sp>
          <p:nvSpPr>
            <p:cNvPr id="636" name="Google Shape;636;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4"/>
          <p:cNvGrpSpPr/>
          <p:nvPr/>
        </p:nvGrpSpPr>
        <p:grpSpPr>
          <a:xfrm>
            <a:off x="8830437" y="4641113"/>
            <a:ext cx="406227" cy="388246"/>
            <a:chOff x="3483800" y="1530650"/>
            <a:chExt cx="1459674" cy="1397574"/>
          </a:xfrm>
        </p:grpSpPr>
        <p:sp>
          <p:nvSpPr>
            <p:cNvPr id="640" name="Google Shape;640;p1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4"/>
          <p:cNvGrpSpPr/>
          <p:nvPr/>
        </p:nvGrpSpPr>
        <p:grpSpPr>
          <a:xfrm rot="3907081">
            <a:off x="128235" y="1501958"/>
            <a:ext cx="153542" cy="142591"/>
            <a:chOff x="3931664" y="3196564"/>
            <a:chExt cx="819834" cy="761359"/>
          </a:xfrm>
        </p:grpSpPr>
        <p:sp>
          <p:nvSpPr>
            <p:cNvPr id="650" name="Google Shape;650;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3907081">
            <a:off x="8616760" y="4004183"/>
            <a:ext cx="153542" cy="142591"/>
            <a:chOff x="3931664" y="3196564"/>
            <a:chExt cx="819834" cy="761359"/>
          </a:xfrm>
        </p:grpSpPr>
        <p:sp>
          <p:nvSpPr>
            <p:cNvPr id="654" name="Google Shape;654;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14"/>
          <p:cNvGrpSpPr/>
          <p:nvPr/>
        </p:nvGrpSpPr>
        <p:grpSpPr>
          <a:xfrm rot="-2977161">
            <a:off x="8962885" y="3149974"/>
            <a:ext cx="288648" cy="268060"/>
            <a:chOff x="3931664" y="3196564"/>
            <a:chExt cx="819834" cy="761359"/>
          </a:xfrm>
        </p:grpSpPr>
        <p:sp>
          <p:nvSpPr>
            <p:cNvPr id="658" name="Google Shape;658;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14"/>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2" name="Google Shape;662;p14"/>
          <p:cNvSpPr/>
          <p:nvPr/>
        </p:nvSpPr>
        <p:spPr>
          <a:xfrm>
            <a:off x="720825" y="1451400"/>
            <a:ext cx="7704000" cy="31521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txBox="1">
            <a:spLocks noGrp="1"/>
          </p:cNvSpPr>
          <p:nvPr>
            <p:ph type="subTitle" idx="1"/>
          </p:nvPr>
        </p:nvSpPr>
        <p:spPr>
          <a:xfrm>
            <a:off x="1867611" y="2207550"/>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4" name="Google Shape;664;p14"/>
          <p:cNvSpPr txBox="1">
            <a:spLocks noGrp="1"/>
          </p:cNvSpPr>
          <p:nvPr>
            <p:ph type="title" idx="2"/>
          </p:nvPr>
        </p:nvSpPr>
        <p:spPr>
          <a:xfrm>
            <a:off x="1867611" y="1865550"/>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5" name="Google Shape;665;p14"/>
          <p:cNvSpPr txBox="1">
            <a:spLocks noGrp="1"/>
          </p:cNvSpPr>
          <p:nvPr>
            <p:ph type="subTitle" idx="3"/>
          </p:nvPr>
        </p:nvSpPr>
        <p:spPr>
          <a:xfrm>
            <a:off x="5544486" y="2207550"/>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6" name="Google Shape;666;p14"/>
          <p:cNvSpPr txBox="1">
            <a:spLocks noGrp="1"/>
          </p:cNvSpPr>
          <p:nvPr>
            <p:ph type="title" idx="4"/>
          </p:nvPr>
        </p:nvSpPr>
        <p:spPr>
          <a:xfrm>
            <a:off x="5544486" y="1865550"/>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4"/>
          <p:cNvSpPr txBox="1">
            <a:spLocks noGrp="1"/>
          </p:cNvSpPr>
          <p:nvPr>
            <p:ph type="subTitle" idx="5"/>
          </p:nvPr>
        </p:nvSpPr>
        <p:spPr>
          <a:xfrm>
            <a:off x="1867611" y="3543425"/>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8" name="Google Shape;668;p14"/>
          <p:cNvSpPr txBox="1">
            <a:spLocks noGrp="1"/>
          </p:cNvSpPr>
          <p:nvPr>
            <p:ph type="title" idx="6"/>
          </p:nvPr>
        </p:nvSpPr>
        <p:spPr>
          <a:xfrm>
            <a:off x="1867462" y="3201425"/>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9" name="Google Shape;669;p14"/>
          <p:cNvSpPr txBox="1">
            <a:spLocks noGrp="1"/>
          </p:cNvSpPr>
          <p:nvPr>
            <p:ph type="subTitle" idx="7"/>
          </p:nvPr>
        </p:nvSpPr>
        <p:spPr>
          <a:xfrm>
            <a:off x="5544486" y="3543425"/>
            <a:ext cx="2295600" cy="681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0" name="Google Shape;670;p14"/>
          <p:cNvSpPr txBox="1">
            <a:spLocks noGrp="1"/>
          </p:cNvSpPr>
          <p:nvPr>
            <p:ph type="title" idx="8"/>
          </p:nvPr>
        </p:nvSpPr>
        <p:spPr>
          <a:xfrm>
            <a:off x="5544486" y="3201425"/>
            <a:ext cx="2295600" cy="342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71" name="Google Shape;671;p14"/>
          <p:cNvSpPr txBox="1">
            <a:spLocks noGrp="1"/>
          </p:cNvSpPr>
          <p:nvPr>
            <p:ph type="title" idx="9" hasCustomPrompt="1"/>
          </p:nvPr>
        </p:nvSpPr>
        <p:spPr>
          <a:xfrm>
            <a:off x="1303913" y="1865550"/>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2" name="Google Shape;672;p14"/>
          <p:cNvSpPr txBox="1">
            <a:spLocks noGrp="1"/>
          </p:cNvSpPr>
          <p:nvPr>
            <p:ph type="title" idx="13" hasCustomPrompt="1"/>
          </p:nvPr>
        </p:nvSpPr>
        <p:spPr>
          <a:xfrm>
            <a:off x="1303913" y="3201425"/>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3" name="Google Shape;673;p14"/>
          <p:cNvSpPr txBox="1">
            <a:spLocks noGrp="1"/>
          </p:cNvSpPr>
          <p:nvPr>
            <p:ph type="title" idx="14" hasCustomPrompt="1"/>
          </p:nvPr>
        </p:nvSpPr>
        <p:spPr>
          <a:xfrm>
            <a:off x="4980788" y="1865550"/>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4" name="Google Shape;674;p14"/>
          <p:cNvSpPr txBox="1">
            <a:spLocks noGrp="1"/>
          </p:cNvSpPr>
          <p:nvPr>
            <p:ph type="title" idx="15" hasCustomPrompt="1"/>
          </p:nvPr>
        </p:nvSpPr>
        <p:spPr>
          <a:xfrm>
            <a:off x="4980788" y="3201425"/>
            <a:ext cx="414600" cy="342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3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grpSp>
        <p:nvGrpSpPr>
          <p:cNvPr id="675" name="Google Shape;675;p14"/>
          <p:cNvGrpSpPr/>
          <p:nvPr/>
        </p:nvGrpSpPr>
        <p:grpSpPr>
          <a:xfrm>
            <a:off x="-244345" y="-118031"/>
            <a:ext cx="898724" cy="898750"/>
            <a:chOff x="4876725" y="2387875"/>
            <a:chExt cx="874075" cy="874100"/>
          </a:xfrm>
        </p:grpSpPr>
        <p:sp>
          <p:nvSpPr>
            <p:cNvPr id="676" name="Google Shape;676;p14"/>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bg>
      <p:bgPr>
        <a:gradFill>
          <a:gsLst>
            <a:gs pos="0">
              <a:schemeClr val="accent2"/>
            </a:gs>
            <a:gs pos="100000">
              <a:schemeClr val="lt2"/>
            </a:gs>
          </a:gsLst>
          <a:lin ang="8099331" scaled="0"/>
        </a:gradFill>
        <a:effectLst/>
      </p:bgPr>
    </p:bg>
    <p:spTree>
      <p:nvGrpSpPr>
        <p:cNvPr id="1" name="Shape 688"/>
        <p:cNvGrpSpPr/>
        <p:nvPr/>
      </p:nvGrpSpPr>
      <p:grpSpPr>
        <a:xfrm>
          <a:off x="0" y="0"/>
          <a:ext cx="0" cy="0"/>
          <a:chOff x="0" y="0"/>
          <a:chExt cx="0" cy="0"/>
        </a:xfrm>
      </p:grpSpPr>
      <p:sp>
        <p:nvSpPr>
          <p:cNvPr id="689" name="Google Shape;689;p15"/>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0" name="Google Shape;690;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1" name="Google Shape;691;p15"/>
          <p:cNvSpPr/>
          <p:nvPr/>
        </p:nvSpPr>
        <p:spPr>
          <a:xfrm rot="5400000" flipH="1">
            <a:off x="-2054751" y="-2695254"/>
            <a:ext cx="6090356" cy="673050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15"/>
          <p:cNvGrpSpPr/>
          <p:nvPr/>
        </p:nvGrpSpPr>
        <p:grpSpPr>
          <a:xfrm>
            <a:off x="8830437" y="4641113"/>
            <a:ext cx="406227" cy="388246"/>
            <a:chOff x="3483800" y="1530650"/>
            <a:chExt cx="1459674" cy="1397574"/>
          </a:xfrm>
        </p:grpSpPr>
        <p:sp>
          <p:nvSpPr>
            <p:cNvPr id="693" name="Google Shape;693;p1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rot="3907081">
            <a:off x="8616760" y="4004183"/>
            <a:ext cx="153542" cy="142591"/>
            <a:chOff x="3931664" y="3196564"/>
            <a:chExt cx="819834" cy="761359"/>
          </a:xfrm>
        </p:grpSpPr>
        <p:sp>
          <p:nvSpPr>
            <p:cNvPr id="703" name="Google Shape;703;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15"/>
          <p:cNvGrpSpPr/>
          <p:nvPr/>
        </p:nvGrpSpPr>
        <p:grpSpPr>
          <a:xfrm rot="-2977161">
            <a:off x="8962885" y="3149974"/>
            <a:ext cx="288648" cy="268060"/>
            <a:chOff x="3931664" y="3196564"/>
            <a:chExt cx="819834" cy="761359"/>
          </a:xfrm>
        </p:grpSpPr>
        <p:sp>
          <p:nvSpPr>
            <p:cNvPr id="707" name="Google Shape;707;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15"/>
          <p:cNvGrpSpPr/>
          <p:nvPr/>
        </p:nvGrpSpPr>
        <p:grpSpPr>
          <a:xfrm>
            <a:off x="239179" y="908649"/>
            <a:ext cx="309897" cy="287794"/>
            <a:chOff x="3931664" y="3196564"/>
            <a:chExt cx="819834" cy="761359"/>
          </a:xfrm>
        </p:grpSpPr>
        <p:sp>
          <p:nvSpPr>
            <p:cNvPr id="711" name="Google Shape;711;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5"/>
          <p:cNvGrpSpPr/>
          <p:nvPr/>
        </p:nvGrpSpPr>
        <p:grpSpPr>
          <a:xfrm rot="3907081">
            <a:off x="128235" y="1501958"/>
            <a:ext cx="153542" cy="142591"/>
            <a:chOff x="3931664" y="3196564"/>
            <a:chExt cx="819834" cy="761359"/>
          </a:xfrm>
        </p:grpSpPr>
        <p:sp>
          <p:nvSpPr>
            <p:cNvPr id="715" name="Google Shape;715;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15"/>
          <p:cNvSpPr txBox="1">
            <a:spLocks noGrp="1"/>
          </p:cNvSpPr>
          <p:nvPr>
            <p:ph type="subTitle" idx="1"/>
          </p:nvPr>
        </p:nvSpPr>
        <p:spPr>
          <a:xfrm>
            <a:off x="720000" y="1875650"/>
            <a:ext cx="5969100" cy="27279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719" name="Google Shape;719;p15"/>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720" name="Google Shape;720;p15"/>
          <p:cNvGrpSpPr/>
          <p:nvPr/>
        </p:nvGrpSpPr>
        <p:grpSpPr>
          <a:xfrm rot="-895738">
            <a:off x="715843" y="-317192"/>
            <a:ext cx="1016157" cy="1012457"/>
            <a:chOff x="4134250" y="882850"/>
            <a:chExt cx="843375" cy="844025"/>
          </a:xfrm>
        </p:grpSpPr>
        <p:sp>
          <p:nvSpPr>
            <p:cNvPr id="721" name="Google Shape;721;p15"/>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gradFill>
          <a:gsLst>
            <a:gs pos="0">
              <a:schemeClr val="accent2"/>
            </a:gs>
            <a:gs pos="100000">
              <a:schemeClr val="lt2"/>
            </a:gs>
          </a:gsLst>
          <a:lin ang="13500032" scaled="0"/>
        </a:gradFill>
        <a:effectLst/>
      </p:bgPr>
    </p:bg>
    <p:spTree>
      <p:nvGrpSpPr>
        <p:cNvPr id="1" name="Shape 726"/>
        <p:cNvGrpSpPr/>
        <p:nvPr/>
      </p:nvGrpSpPr>
      <p:grpSpPr>
        <a:xfrm>
          <a:off x="0" y="0"/>
          <a:ext cx="0" cy="0"/>
          <a:chOff x="0" y="0"/>
          <a:chExt cx="0" cy="0"/>
        </a:xfrm>
      </p:grpSpPr>
      <p:sp>
        <p:nvSpPr>
          <p:cNvPr id="727" name="Google Shape;727;p16"/>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8" name="Google Shape;728;p16"/>
          <p:cNvPicPr preferRelativeResize="0"/>
          <p:nvPr/>
        </p:nvPicPr>
        <p:blipFill>
          <a:blip r:embed="rId2">
            <a:alphaModFix/>
          </a:blip>
          <a:stretch>
            <a:fillRect/>
          </a:stretch>
        </p:blipFill>
        <p:spPr>
          <a:xfrm>
            <a:off x="0" y="0"/>
            <a:ext cx="9144000" cy="5143500"/>
          </a:xfrm>
          <a:prstGeom prst="rect">
            <a:avLst/>
          </a:prstGeom>
          <a:noFill/>
          <a:ln>
            <a:noFill/>
          </a:ln>
        </p:spPr>
      </p:pic>
      <p:sp>
        <p:nvSpPr>
          <p:cNvPr id="729" name="Google Shape;729;p16"/>
          <p:cNvSpPr txBox="1">
            <a:spLocks noGrp="1"/>
          </p:cNvSpPr>
          <p:nvPr>
            <p:ph type="title"/>
          </p:nvPr>
        </p:nvSpPr>
        <p:spPr>
          <a:xfrm>
            <a:off x="1135200" y="431350"/>
            <a:ext cx="6873600" cy="4773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0" name="Google Shape;730;p16"/>
          <p:cNvSpPr/>
          <p:nvPr/>
        </p:nvSpPr>
        <p:spPr>
          <a:xfrm>
            <a:off x="624900" y="2005450"/>
            <a:ext cx="2388900" cy="23439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6130200" y="2005450"/>
            <a:ext cx="2388900" cy="23439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3377550" y="2005450"/>
            <a:ext cx="2388900" cy="23439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txBox="1">
            <a:spLocks noGrp="1"/>
          </p:cNvSpPr>
          <p:nvPr>
            <p:ph type="subTitle" idx="1"/>
          </p:nvPr>
        </p:nvSpPr>
        <p:spPr>
          <a:xfrm>
            <a:off x="720000" y="3533788"/>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4" name="Google Shape;734;p16"/>
          <p:cNvSpPr txBox="1">
            <a:spLocks noGrp="1"/>
          </p:cNvSpPr>
          <p:nvPr>
            <p:ph type="title" idx="2"/>
          </p:nvPr>
        </p:nvSpPr>
        <p:spPr>
          <a:xfrm>
            <a:off x="720000" y="3117163"/>
            <a:ext cx="2198700" cy="342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5" name="Google Shape;735;p16"/>
          <p:cNvSpPr txBox="1">
            <a:spLocks noGrp="1"/>
          </p:cNvSpPr>
          <p:nvPr>
            <p:ph type="subTitle" idx="3"/>
          </p:nvPr>
        </p:nvSpPr>
        <p:spPr>
          <a:xfrm>
            <a:off x="3472649" y="3536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6" name="Google Shape;736;p16"/>
          <p:cNvSpPr txBox="1">
            <a:spLocks noGrp="1"/>
          </p:cNvSpPr>
          <p:nvPr>
            <p:ph type="title" idx="4"/>
          </p:nvPr>
        </p:nvSpPr>
        <p:spPr>
          <a:xfrm>
            <a:off x="3472650" y="3119425"/>
            <a:ext cx="2198700" cy="342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7" name="Google Shape;737;p16"/>
          <p:cNvSpPr txBox="1">
            <a:spLocks noGrp="1"/>
          </p:cNvSpPr>
          <p:nvPr>
            <p:ph type="subTitle" idx="5"/>
          </p:nvPr>
        </p:nvSpPr>
        <p:spPr>
          <a:xfrm>
            <a:off x="6225299" y="3536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8" name="Google Shape;738;p16"/>
          <p:cNvSpPr txBox="1">
            <a:spLocks noGrp="1"/>
          </p:cNvSpPr>
          <p:nvPr>
            <p:ph type="title" idx="6"/>
          </p:nvPr>
        </p:nvSpPr>
        <p:spPr>
          <a:xfrm>
            <a:off x="6225300" y="3119425"/>
            <a:ext cx="2198700" cy="342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739" name="Google Shape;739;p16"/>
          <p:cNvGrpSpPr/>
          <p:nvPr/>
        </p:nvGrpSpPr>
        <p:grpSpPr>
          <a:xfrm flipH="1">
            <a:off x="67046" y="1212064"/>
            <a:ext cx="193699" cy="185318"/>
            <a:chOff x="3483800" y="1530650"/>
            <a:chExt cx="1459674" cy="1397574"/>
          </a:xfrm>
        </p:grpSpPr>
        <p:sp>
          <p:nvSpPr>
            <p:cNvPr id="740" name="Google Shape;740;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16"/>
          <p:cNvGrpSpPr/>
          <p:nvPr/>
        </p:nvGrpSpPr>
        <p:grpSpPr>
          <a:xfrm flipH="1">
            <a:off x="8629015" y="4491897"/>
            <a:ext cx="318260" cy="295560"/>
            <a:chOff x="3931664" y="3196564"/>
            <a:chExt cx="819834" cy="761359"/>
          </a:xfrm>
        </p:grpSpPr>
        <p:sp>
          <p:nvSpPr>
            <p:cNvPr id="750" name="Google Shape;750;p1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16"/>
          <p:cNvGrpSpPr/>
          <p:nvPr/>
        </p:nvGrpSpPr>
        <p:grpSpPr>
          <a:xfrm flipH="1">
            <a:off x="-67743" y="586194"/>
            <a:ext cx="351053" cy="326014"/>
            <a:chOff x="3931664" y="3196564"/>
            <a:chExt cx="819834" cy="761359"/>
          </a:xfrm>
        </p:grpSpPr>
        <p:sp>
          <p:nvSpPr>
            <p:cNvPr id="754" name="Google Shape;754;p1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16"/>
          <p:cNvGrpSpPr/>
          <p:nvPr/>
        </p:nvGrpSpPr>
        <p:grpSpPr>
          <a:xfrm flipH="1">
            <a:off x="8691296" y="2386439"/>
            <a:ext cx="193699" cy="185318"/>
            <a:chOff x="3483800" y="1530650"/>
            <a:chExt cx="1459674" cy="1397574"/>
          </a:xfrm>
        </p:grpSpPr>
        <p:sp>
          <p:nvSpPr>
            <p:cNvPr id="758" name="Google Shape;75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16"/>
          <p:cNvGrpSpPr/>
          <p:nvPr/>
        </p:nvGrpSpPr>
        <p:grpSpPr>
          <a:xfrm flipH="1">
            <a:off x="7828954" y="4747047"/>
            <a:ext cx="117212" cy="111946"/>
            <a:chOff x="3483800" y="1530650"/>
            <a:chExt cx="1459674" cy="1397574"/>
          </a:xfrm>
        </p:grpSpPr>
        <p:sp>
          <p:nvSpPr>
            <p:cNvPr id="768" name="Google Shape;76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16"/>
          <p:cNvGrpSpPr/>
          <p:nvPr/>
        </p:nvGrpSpPr>
        <p:grpSpPr>
          <a:xfrm flipH="1">
            <a:off x="8519096" y="447339"/>
            <a:ext cx="193699" cy="185318"/>
            <a:chOff x="3483800" y="1530650"/>
            <a:chExt cx="1459674" cy="1397574"/>
          </a:xfrm>
        </p:grpSpPr>
        <p:sp>
          <p:nvSpPr>
            <p:cNvPr id="778" name="Google Shape;77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2">
    <p:bg>
      <p:bgPr>
        <a:gradFill>
          <a:gsLst>
            <a:gs pos="0">
              <a:schemeClr val="accent2"/>
            </a:gs>
            <a:gs pos="100000">
              <a:schemeClr val="lt2"/>
            </a:gs>
          </a:gsLst>
          <a:lin ang="2698631" scaled="0"/>
        </a:gradFill>
        <a:effectLst/>
      </p:bgPr>
    </p:bg>
    <p:spTree>
      <p:nvGrpSpPr>
        <p:cNvPr id="1" name="Shape 1159"/>
        <p:cNvGrpSpPr/>
        <p:nvPr/>
      </p:nvGrpSpPr>
      <p:grpSpPr>
        <a:xfrm>
          <a:off x="0" y="0"/>
          <a:ext cx="0" cy="0"/>
          <a:chOff x="0" y="0"/>
          <a:chExt cx="0" cy="0"/>
        </a:xfrm>
      </p:grpSpPr>
      <p:sp>
        <p:nvSpPr>
          <p:cNvPr id="1160" name="Google Shape;1160;p25"/>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1" name="Google Shape;1161;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62" name="Google Shape;1162;p25"/>
          <p:cNvSpPr txBox="1">
            <a:spLocks noGrp="1"/>
          </p:cNvSpPr>
          <p:nvPr>
            <p:ph type="title"/>
          </p:nvPr>
        </p:nvSpPr>
        <p:spPr>
          <a:xfrm>
            <a:off x="5503500" y="1822913"/>
            <a:ext cx="2920500" cy="6822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163" name="Google Shape;1163;p25"/>
          <p:cNvSpPr txBox="1">
            <a:spLocks noGrp="1"/>
          </p:cNvSpPr>
          <p:nvPr>
            <p:ph type="subTitle" idx="1"/>
          </p:nvPr>
        </p:nvSpPr>
        <p:spPr>
          <a:xfrm>
            <a:off x="5503500" y="2636252"/>
            <a:ext cx="2920500" cy="8145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164" name="Google Shape;1164;p25"/>
          <p:cNvSpPr/>
          <p:nvPr/>
        </p:nvSpPr>
        <p:spPr>
          <a:xfrm rot="-6766684">
            <a:off x="6428043" y="-1411391"/>
            <a:ext cx="2949608" cy="3259638"/>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25"/>
          <p:cNvGrpSpPr/>
          <p:nvPr/>
        </p:nvGrpSpPr>
        <p:grpSpPr>
          <a:xfrm>
            <a:off x="623154" y="244439"/>
            <a:ext cx="193699" cy="185318"/>
            <a:chOff x="3483800" y="1530650"/>
            <a:chExt cx="1459674" cy="1397574"/>
          </a:xfrm>
        </p:grpSpPr>
        <p:sp>
          <p:nvSpPr>
            <p:cNvPr id="1166" name="Google Shape;1166;p2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5"/>
          <p:cNvGrpSpPr/>
          <p:nvPr/>
        </p:nvGrpSpPr>
        <p:grpSpPr>
          <a:xfrm>
            <a:off x="138749" y="4109622"/>
            <a:ext cx="318260" cy="295560"/>
            <a:chOff x="3931664" y="3196564"/>
            <a:chExt cx="819834" cy="761359"/>
          </a:xfrm>
        </p:grpSpPr>
        <p:sp>
          <p:nvSpPr>
            <p:cNvPr id="1176" name="Google Shape;1176;p2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5"/>
          <p:cNvGrpSpPr/>
          <p:nvPr/>
        </p:nvGrpSpPr>
        <p:grpSpPr>
          <a:xfrm>
            <a:off x="-180561" y="641597"/>
            <a:ext cx="500427" cy="464734"/>
            <a:chOff x="3931664" y="3196564"/>
            <a:chExt cx="819834" cy="761359"/>
          </a:xfrm>
        </p:grpSpPr>
        <p:sp>
          <p:nvSpPr>
            <p:cNvPr id="1180" name="Google Shape;1180;p2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25"/>
          <p:cNvGrpSpPr/>
          <p:nvPr/>
        </p:nvGrpSpPr>
        <p:grpSpPr>
          <a:xfrm>
            <a:off x="457004" y="4794839"/>
            <a:ext cx="193699" cy="185318"/>
            <a:chOff x="3483800" y="1530650"/>
            <a:chExt cx="1459674" cy="1397574"/>
          </a:xfrm>
        </p:grpSpPr>
        <p:sp>
          <p:nvSpPr>
            <p:cNvPr id="1184" name="Google Shape;1184;p2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25"/>
          <p:cNvGrpSpPr/>
          <p:nvPr/>
        </p:nvGrpSpPr>
        <p:grpSpPr>
          <a:xfrm rot="10800000" flipH="1">
            <a:off x="8130574" y="4601398"/>
            <a:ext cx="318260" cy="295560"/>
            <a:chOff x="3931664" y="3196564"/>
            <a:chExt cx="819834" cy="761359"/>
          </a:xfrm>
        </p:grpSpPr>
        <p:sp>
          <p:nvSpPr>
            <p:cNvPr id="1194" name="Google Shape;1194;p2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25"/>
          <p:cNvGrpSpPr/>
          <p:nvPr/>
        </p:nvGrpSpPr>
        <p:grpSpPr>
          <a:xfrm rot="10800000" flipH="1">
            <a:off x="8523729" y="3992097"/>
            <a:ext cx="193699" cy="185318"/>
            <a:chOff x="3483800" y="1530650"/>
            <a:chExt cx="1459674" cy="1397574"/>
          </a:xfrm>
        </p:grpSpPr>
        <p:sp>
          <p:nvSpPr>
            <p:cNvPr id="1198" name="Google Shape;1198;p2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25"/>
          <p:cNvGrpSpPr/>
          <p:nvPr/>
        </p:nvGrpSpPr>
        <p:grpSpPr>
          <a:xfrm rot="-6300011" flipH="1">
            <a:off x="6024652" y="-203856"/>
            <a:ext cx="666506" cy="666506"/>
            <a:chOff x="1852275" y="2571450"/>
            <a:chExt cx="506925" cy="506925"/>
          </a:xfrm>
        </p:grpSpPr>
        <p:sp>
          <p:nvSpPr>
            <p:cNvPr id="1208" name="Google Shape;1208;p25"/>
            <p:cNvSpPr/>
            <p:nvPr/>
          </p:nvSpPr>
          <p:spPr>
            <a:xfrm>
              <a:off x="1852275" y="2571450"/>
              <a:ext cx="506925" cy="506925"/>
            </a:xfrm>
            <a:custGeom>
              <a:avLst/>
              <a:gdLst/>
              <a:ahLst/>
              <a:cxnLst/>
              <a:rect l="l" t="t" r="r" b="b"/>
              <a:pathLst>
                <a:path w="20277" h="20277" extrusionOk="0">
                  <a:moveTo>
                    <a:pt x="10126" y="1"/>
                  </a:moveTo>
                  <a:cubicBezTo>
                    <a:pt x="4537" y="1"/>
                    <a:pt x="0" y="4537"/>
                    <a:pt x="0" y="10151"/>
                  </a:cubicBezTo>
                  <a:cubicBezTo>
                    <a:pt x="0" y="15740"/>
                    <a:pt x="4537" y="20277"/>
                    <a:pt x="10126" y="20277"/>
                  </a:cubicBezTo>
                  <a:cubicBezTo>
                    <a:pt x="15740" y="20277"/>
                    <a:pt x="20276" y="15740"/>
                    <a:pt x="20276" y="10151"/>
                  </a:cubicBezTo>
                  <a:cubicBezTo>
                    <a:pt x="20276" y="4537"/>
                    <a:pt x="15740" y="1"/>
                    <a:pt x="10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1921825" y="2571450"/>
              <a:ext cx="437375" cy="318900"/>
            </a:xfrm>
            <a:custGeom>
              <a:avLst/>
              <a:gdLst/>
              <a:ahLst/>
              <a:cxnLst/>
              <a:rect l="l" t="t" r="r" b="b"/>
              <a:pathLst>
                <a:path w="17495" h="12756" extrusionOk="0">
                  <a:moveTo>
                    <a:pt x="7344" y="1"/>
                  </a:moveTo>
                  <a:cubicBezTo>
                    <a:pt x="4461" y="1"/>
                    <a:pt x="1830" y="1229"/>
                    <a:pt x="0" y="3184"/>
                  </a:cubicBezTo>
                  <a:cubicBezTo>
                    <a:pt x="1119" y="4324"/>
                    <a:pt x="2789" y="5268"/>
                    <a:pt x="3917" y="5268"/>
                  </a:cubicBezTo>
                  <a:cubicBezTo>
                    <a:pt x="4128" y="5268"/>
                    <a:pt x="4320" y="5235"/>
                    <a:pt x="4487" y="5164"/>
                  </a:cubicBezTo>
                  <a:cubicBezTo>
                    <a:pt x="5902" y="4539"/>
                    <a:pt x="6549" y="3657"/>
                    <a:pt x="7476" y="3657"/>
                  </a:cubicBezTo>
                  <a:cubicBezTo>
                    <a:pt x="7812" y="3657"/>
                    <a:pt x="8186" y="3774"/>
                    <a:pt x="8647" y="4061"/>
                  </a:cubicBezTo>
                  <a:cubicBezTo>
                    <a:pt x="10401" y="5164"/>
                    <a:pt x="9399" y="8322"/>
                    <a:pt x="9248" y="10151"/>
                  </a:cubicBezTo>
                  <a:cubicBezTo>
                    <a:pt x="9117" y="11524"/>
                    <a:pt x="9592" y="12756"/>
                    <a:pt x="10790" y="12756"/>
                  </a:cubicBezTo>
                  <a:cubicBezTo>
                    <a:pt x="11189" y="12756"/>
                    <a:pt x="11668" y="12620"/>
                    <a:pt x="12231" y="12307"/>
                  </a:cubicBezTo>
                  <a:cubicBezTo>
                    <a:pt x="13511" y="11584"/>
                    <a:pt x="15166" y="11082"/>
                    <a:pt x="16578" y="11082"/>
                  </a:cubicBezTo>
                  <a:cubicBezTo>
                    <a:pt x="16880" y="11082"/>
                    <a:pt x="17170" y="11105"/>
                    <a:pt x="17444" y="11154"/>
                  </a:cubicBezTo>
                  <a:cubicBezTo>
                    <a:pt x="17469" y="10828"/>
                    <a:pt x="17494" y="10477"/>
                    <a:pt x="17494" y="10151"/>
                  </a:cubicBezTo>
                  <a:cubicBezTo>
                    <a:pt x="17494" y="4537"/>
                    <a:pt x="12958" y="1"/>
                    <a:pt x="7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a:off x="1852275" y="2757550"/>
              <a:ext cx="469325" cy="320825"/>
            </a:xfrm>
            <a:custGeom>
              <a:avLst/>
              <a:gdLst/>
              <a:ahLst/>
              <a:cxnLst/>
              <a:rect l="l" t="t" r="r" b="b"/>
              <a:pathLst>
                <a:path w="18773" h="12833" extrusionOk="0">
                  <a:moveTo>
                    <a:pt x="376" y="0"/>
                  </a:moveTo>
                  <a:cubicBezTo>
                    <a:pt x="126" y="878"/>
                    <a:pt x="0" y="1755"/>
                    <a:pt x="0" y="2707"/>
                  </a:cubicBezTo>
                  <a:cubicBezTo>
                    <a:pt x="0" y="8296"/>
                    <a:pt x="4537" y="12833"/>
                    <a:pt x="10126" y="12833"/>
                  </a:cubicBezTo>
                  <a:cubicBezTo>
                    <a:pt x="13810" y="12833"/>
                    <a:pt x="16993" y="10903"/>
                    <a:pt x="18772" y="7996"/>
                  </a:cubicBezTo>
                  <a:cubicBezTo>
                    <a:pt x="17695" y="7444"/>
                    <a:pt x="16592" y="7068"/>
                    <a:pt x="15915" y="6943"/>
                  </a:cubicBezTo>
                  <a:cubicBezTo>
                    <a:pt x="15722" y="6903"/>
                    <a:pt x="15539" y="6884"/>
                    <a:pt x="15365" y="6884"/>
                  </a:cubicBezTo>
                  <a:cubicBezTo>
                    <a:pt x="13678" y="6884"/>
                    <a:pt x="12761" y="8616"/>
                    <a:pt x="11103" y="9524"/>
                  </a:cubicBezTo>
                  <a:cubicBezTo>
                    <a:pt x="10856" y="9656"/>
                    <a:pt x="10590" y="9715"/>
                    <a:pt x="10311" y="9715"/>
                  </a:cubicBezTo>
                  <a:cubicBezTo>
                    <a:pt x="8523" y="9715"/>
                    <a:pt x="6221" y="7309"/>
                    <a:pt x="5289" y="6442"/>
                  </a:cubicBezTo>
                  <a:cubicBezTo>
                    <a:pt x="4211" y="5439"/>
                    <a:pt x="6191" y="5940"/>
                    <a:pt x="6291" y="4111"/>
                  </a:cubicBezTo>
                  <a:cubicBezTo>
                    <a:pt x="6341" y="2707"/>
                    <a:pt x="3309" y="1254"/>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2171200" y="2708325"/>
              <a:ext cx="128675" cy="122575"/>
            </a:xfrm>
            <a:custGeom>
              <a:avLst/>
              <a:gdLst/>
              <a:ahLst/>
              <a:cxnLst/>
              <a:rect l="l" t="t" r="r" b="b"/>
              <a:pathLst>
                <a:path w="5147" h="4903" extrusionOk="0">
                  <a:moveTo>
                    <a:pt x="2825" y="0"/>
                  </a:moveTo>
                  <a:cubicBezTo>
                    <a:pt x="2777" y="0"/>
                    <a:pt x="2730" y="5"/>
                    <a:pt x="2682" y="15"/>
                  </a:cubicBezTo>
                  <a:cubicBezTo>
                    <a:pt x="1354" y="265"/>
                    <a:pt x="0" y="4501"/>
                    <a:pt x="1429" y="4676"/>
                  </a:cubicBezTo>
                  <a:cubicBezTo>
                    <a:pt x="2105" y="4749"/>
                    <a:pt x="2804" y="4903"/>
                    <a:pt x="3392" y="4903"/>
                  </a:cubicBezTo>
                  <a:cubicBezTo>
                    <a:pt x="4025" y="4903"/>
                    <a:pt x="4529" y="4724"/>
                    <a:pt x="4737" y="4075"/>
                  </a:cubicBezTo>
                  <a:cubicBezTo>
                    <a:pt x="5147" y="2894"/>
                    <a:pt x="4005"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1877075" y="2819800"/>
              <a:ext cx="67600" cy="45275"/>
            </a:xfrm>
            <a:custGeom>
              <a:avLst/>
              <a:gdLst/>
              <a:ahLst/>
              <a:cxnLst/>
              <a:rect l="l" t="t" r="r" b="b"/>
              <a:pathLst>
                <a:path w="2704" h="1811" extrusionOk="0">
                  <a:moveTo>
                    <a:pt x="1197" y="0"/>
                  </a:moveTo>
                  <a:cubicBezTo>
                    <a:pt x="539" y="0"/>
                    <a:pt x="0" y="809"/>
                    <a:pt x="612" y="1295"/>
                  </a:cubicBezTo>
                  <a:cubicBezTo>
                    <a:pt x="991" y="1585"/>
                    <a:pt x="1564" y="1810"/>
                    <a:pt x="1965" y="1810"/>
                  </a:cubicBezTo>
                  <a:cubicBezTo>
                    <a:pt x="2467" y="1810"/>
                    <a:pt x="2703" y="1459"/>
                    <a:pt x="1966" y="443"/>
                  </a:cubicBezTo>
                  <a:cubicBezTo>
                    <a:pt x="1733" y="125"/>
                    <a:pt x="1455" y="0"/>
                    <a:pt x="1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a:off x="2013300" y="2730975"/>
              <a:ext cx="113025" cy="59975"/>
            </a:xfrm>
            <a:custGeom>
              <a:avLst/>
              <a:gdLst/>
              <a:ahLst/>
              <a:cxnLst/>
              <a:rect l="l" t="t" r="r" b="b"/>
              <a:pathLst>
                <a:path w="4521" h="2399" extrusionOk="0">
                  <a:moveTo>
                    <a:pt x="2319" y="1"/>
                  </a:moveTo>
                  <a:cubicBezTo>
                    <a:pt x="2221" y="1"/>
                    <a:pt x="2116" y="4"/>
                    <a:pt x="2005" y="11"/>
                  </a:cubicBezTo>
                  <a:cubicBezTo>
                    <a:pt x="752" y="111"/>
                    <a:pt x="0" y="1314"/>
                    <a:pt x="1178" y="1865"/>
                  </a:cubicBezTo>
                  <a:cubicBezTo>
                    <a:pt x="1763" y="2158"/>
                    <a:pt x="2688" y="2398"/>
                    <a:pt x="3384" y="2398"/>
                  </a:cubicBezTo>
                  <a:cubicBezTo>
                    <a:pt x="4061" y="2398"/>
                    <a:pt x="4520" y="2170"/>
                    <a:pt x="4236" y="1540"/>
                  </a:cubicBezTo>
                  <a:cubicBezTo>
                    <a:pt x="3733" y="374"/>
                    <a:pt x="3335" y="1"/>
                    <a:pt x="2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a:off x="1909925" y="2614700"/>
              <a:ext cx="449275" cy="463675"/>
            </a:xfrm>
            <a:custGeom>
              <a:avLst/>
              <a:gdLst/>
              <a:ahLst/>
              <a:cxnLst/>
              <a:rect l="l" t="t" r="r" b="b"/>
              <a:pathLst>
                <a:path w="17971" h="18547" extrusionOk="0">
                  <a:moveTo>
                    <a:pt x="13484" y="0"/>
                  </a:moveTo>
                  <a:lnTo>
                    <a:pt x="13484" y="0"/>
                  </a:lnTo>
                  <a:cubicBezTo>
                    <a:pt x="14938" y="1755"/>
                    <a:pt x="15815" y="4010"/>
                    <a:pt x="15815" y="6441"/>
                  </a:cubicBezTo>
                  <a:cubicBezTo>
                    <a:pt x="15815" y="12055"/>
                    <a:pt x="11278" y="16592"/>
                    <a:pt x="5664" y="16592"/>
                  </a:cubicBezTo>
                  <a:cubicBezTo>
                    <a:pt x="3559" y="16592"/>
                    <a:pt x="1629" y="15965"/>
                    <a:pt x="0" y="14862"/>
                  </a:cubicBezTo>
                  <a:lnTo>
                    <a:pt x="0" y="14862"/>
                  </a:lnTo>
                  <a:cubicBezTo>
                    <a:pt x="1855" y="17118"/>
                    <a:pt x="4687" y="18547"/>
                    <a:pt x="7820" y="18547"/>
                  </a:cubicBezTo>
                  <a:cubicBezTo>
                    <a:pt x="13434" y="18547"/>
                    <a:pt x="17970" y="14010"/>
                    <a:pt x="17970" y="8421"/>
                  </a:cubicBezTo>
                  <a:cubicBezTo>
                    <a:pt x="17970" y="4912"/>
                    <a:pt x="16191" y="1830"/>
                    <a:pt x="13484" y="0"/>
                  </a:cubicBezTo>
                  <a:close/>
                </a:path>
              </a:pathLst>
            </a:custGeom>
            <a:solidFill>
              <a:srgbClr val="631200">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25"/>
          <p:cNvGrpSpPr/>
          <p:nvPr/>
        </p:nvGrpSpPr>
        <p:grpSpPr>
          <a:xfrm rot="-1799945">
            <a:off x="6466948" y="179147"/>
            <a:ext cx="500135" cy="500135"/>
            <a:chOff x="2751400" y="2498775"/>
            <a:chExt cx="652900" cy="652900"/>
          </a:xfrm>
        </p:grpSpPr>
        <p:sp>
          <p:nvSpPr>
            <p:cNvPr id="1216" name="Google Shape;1216;p25"/>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5"/>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6">
    <p:bg>
      <p:bgPr>
        <a:gradFill>
          <a:gsLst>
            <a:gs pos="0">
              <a:schemeClr val="accent2"/>
            </a:gs>
            <a:gs pos="100000">
              <a:schemeClr val="lt2"/>
            </a:gs>
          </a:gsLst>
          <a:lin ang="8099331" scaled="0"/>
        </a:gradFill>
        <a:effectLst/>
      </p:bgPr>
    </p:bg>
    <p:spTree>
      <p:nvGrpSpPr>
        <p:cNvPr id="1" name="Shape 1423"/>
        <p:cNvGrpSpPr/>
        <p:nvPr/>
      </p:nvGrpSpPr>
      <p:grpSpPr>
        <a:xfrm>
          <a:off x="0" y="0"/>
          <a:ext cx="0" cy="0"/>
          <a:chOff x="0" y="0"/>
          <a:chExt cx="0" cy="0"/>
        </a:xfrm>
      </p:grpSpPr>
      <p:sp>
        <p:nvSpPr>
          <p:cNvPr id="1424" name="Google Shape;1424;p30"/>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5" name="Google Shape;1425;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31350"/>
            <a:ext cx="7704000" cy="4773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3600"/>
              <a:buFont typeface="Cuprum"/>
              <a:buNone/>
              <a:defRPr sz="3600" b="1">
                <a:solidFill>
                  <a:schemeClr val="dk1"/>
                </a:solidFill>
                <a:latin typeface="Cuprum"/>
                <a:ea typeface="Cuprum"/>
                <a:cs typeface="Cuprum"/>
                <a:sym typeface="Cuprum"/>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rtl="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60" r:id="rId5"/>
    <p:sldLayoutId id="2147483661" r:id="rId6"/>
    <p:sldLayoutId id="2147483662" r:id="rId7"/>
    <p:sldLayoutId id="2147483671" r:id="rId8"/>
    <p:sldLayoutId id="2147483676" r:id="rId9"/>
    <p:sldLayoutId id="2147483677"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00FF00"/>
          </p15:clr>
        </p15:guide>
        <p15:guide id="2" pos="2880">
          <p15:clr>
            <a:srgbClr val="00FF00"/>
          </p15:clr>
        </p15:guide>
        <p15:guide id="3" pos="454">
          <p15:clr>
            <a:srgbClr val="00FF00"/>
          </p15:clr>
        </p15:guide>
        <p15:guide id="4" pos="5306">
          <p15:clr>
            <a:srgbClr val="00FF00"/>
          </p15:clr>
        </p15:guide>
        <p15:guide id="5" orient="horz" pos="340">
          <p15:clr>
            <a:srgbClr val="00FF00"/>
          </p15:clr>
        </p15:guide>
        <p15:guide id="6" orient="horz" pos="2900">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35"/>
          <p:cNvSpPr txBox="1">
            <a:spLocks noGrp="1"/>
          </p:cNvSpPr>
          <p:nvPr>
            <p:ph type="ctrTitle"/>
          </p:nvPr>
        </p:nvSpPr>
        <p:spPr>
          <a:xfrm>
            <a:off x="1755300" y="1582950"/>
            <a:ext cx="5633400" cy="98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BADS 7205</a:t>
            </a:r>
            <a:endParaRPr dirty="0"/>
          </a:p>
        </p:txBody>
      </p:sp>
      <p:sp>
        <p:nvSpPr>
          <p:cNvPr id="1441" name="Google Shape;1441;p35"/>
          <p:cNvSpPr txBox="1">
            <a:spLocks noGrp="1"/>
          </p:cNvSpPr>
          <p:nvPr>
            <p:ph type="subTitle" idx="1"/>
          </p:nvPr>
        </p:nvSpPr>
        <p:spPr>
          <a:xfrm>
            <a:off x="1755300" y="2904840"/>
            <a:ext cx="5633400" cy="51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400" dirty="0"/>
              <a:t>Quiz 2 Game Analysis</a:t>
            </a:r>
            <a:endParaRPr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39"/>
          <p:cNvSpPr txBox="1">
            <a:spLocks noGrp="1"/>
          </p:cNvSpPr>
          <p:nvPr>
            <p:ph type="title"/>
          </p:nvPr>
        </p:nvSpPr>
        <p:spPr>
          <a:xfrm>
            <a:off x="720000" y="610859"/>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Methods</a:t>
            </a:r>
            <a:endParaRPr dirty="0"/>
          </a:p>
        </p:txBody>
      </p:sp>
      <p:sp>
        <p:nvSpPr>
          <p:cNvPr id="1466" name="Google Shape;1466;p39"/>
          <p:cNvSpPr txBox="1">
            <a:spLocks noGrp="1"/>
          </p:cNvSpPr>
          <p:nvPr>
            <p:ph type="title" idx="2"/>
          </p:nvPr>
        </p:nvSpPr>
        <p:spPr>
          <a:xfrm>
            <a:off x="1867462" y="2273605"/>
            <a:ext cx="6301030" cy="932492"/>
          </a:xfrm>
          <a:prstGeom prst="rect">
            <a:avLst/>
          </a:prstGeom>
        </p:spPr>
        <p:txBody>
          <a:bodyPr spcFirstLastPara="1" wrap="square" lIns="0" tIns="0" rIns="0" bIns="0" anchor="ctr" anchorCtr="0">
            <a:noAutofit/>
          </a:bodyPr>
          <a:lstStyle/>
          <a:p>
            <a:r>
              <a:rPr lang="en-US" dirty="0"/>
              <a:t>Change from traditional ML into Incremental ML</a:t>
            </a:r>
            <a:br>
              <a:rPr lang="en-US" dirty="0"/>
            </a:br>
            <a:endParaRPr dirty="0"/>
          </a:p>
        </p:txBody>
      </p:sp>
      <p:sp>
        <p:nvSpPr>
          <p:cNvPr id="1473" name="Google Shape;1473;p39"/>
          <p:cNvSpPr txBox="1">
            <a:spLocks noGrp="1"/>
          </p:cNvSpPr>
          <p:nvPr>
            <p:ph type="title" idx="9"/>
          </p:nvPr>
        </p:nvSpPr>
        <p:spPr>
          <a:xfrm>
            <a:off x="1169242" y="2400750"/>
            <a:ext cx="414600" cy="342000"/>
          </a:xfrm>
          <a:prstGeom prst="rect">
            <a:avLst/>
          </a:prstGeom>
        </p:spPr>
        <p:txBody>
          <a:bodyPr spcFirstLastPara="1" wrap="square" lIns="0" tIns="0" rIns="0" bIns="0" anchor="ctr" anchorCtr="0">
            <a:noAutofit/>
          </a:bodyPr>
          <a:lstStyle/>
          <a:p>
            <a:pPr lvl="0" algn="ctr" rtl="0">
              <a:spcBef>
                <a:spcPts val="0"/>
              </a:spcBef>
              <a:spcAft>
                <a:spcPts val="0"/>
              </a:spcAft>
            </a:pPr>
            <a:r>
              <a:rPr lang="en-US" dirty="0"/>
              <a:t>-</a:t>
            </a:r>
            <a:endParaRPr dirty="0"/>
          </a:p>
        </p:txBody>
      </p:sp>
      <p:sp>
        <p:nvSpPr>
          <p:cNvPr id="1474" name="Google Shape;1474;p39"/>
          <p:cNvSpPr txBox="1">
            <a:spLocks noGrp="1"/>
          </p:cNvSpPr>
          <p:nvPr>
            <p:ph type="title" idx="13"/>
          </p:nvPr>
        </p:nvSpPr>
        <p:spPr>
          <a:xfrm>
            <a:off x="1169242" y="3467560"/>
            <a:ext cx="414600" cy="342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t>
            </a:r>
            <a:endParaRPr dirty="0"/>
          </a:p>
        </p:txBody>
      </p:sp>
      <p:sp>
        <p:nvSpPr>
          <p:cNvPr id="17" name="ชื่อเรื่อง 16">
            <a:extLst>
              <a:ext uri="{FF2B5EF4-FFF2-40B4-BE49-F238E27FC236}">
                <a16:creationId xmlns:a16="http://schemas.microsoft.com/office/drawing/2014/main" id="{617D50C4-A4E7-4799-96A2-7B5EE1C8103F}"/>
              </a:ext>
            </a:extLst>
          </p:cNvPr>
          <p:cNvSpPr>
            <a:spLocks noGrp="1"/>
          </p:cNvSpPr>
          <p:nvPr>
            <p:ph type="title" idx="6"/>
          </p:nvPr>
        </p:nvSpPr>
        <p:spPr>
          <a:xfrm>
            <a:off x="1867462" y="3667128"/>
            <a:ext cx="6556538" cy="626863"/>
          </a:xfrm>
        </p:spPr>
        <p:txBody>
          <a:bodyPr/>
          <a:lstStyle/>
          <a:p>
            <a:r>
              <a:rPr lang="en-US" dirty="0"/>
              <a:t>Using </a:t>
            </a:r>
            <a:r>
              <a:rPr lang="en-US" dirty="0" err="1"/>
              <a:t>StreamKMeans</a:t>
            </a:r>
            <a:r>
              <a:rPr lang="en-US" dirty="0"/>
              <a:t> and </a:t>
            </a:r>
            <a:r>
              <a:rPr lang="en-US" dirty="0" err="1">
                <a:solidFill>
                  <a:schemeClr val="tx1"/>
                </a:solidFill>
                <a:effectLst/>
              </a:rPr>
              <a:t>HoeffdingTreeClassifier</a:t>
            </a:r>
            <a:br>
              <a:rPr lang="en-US" b="0" dirty="0">
                <a:solidFill>
                  <a:srgbClr val="000000"/>
                </a:solidFill>
                <a:effectLst/>
              </a:rPr>
            </a:br>
            <a:br>
              <a:rPr lang="en-US" b="0" dirty="0">
                <a:solidFill>
                  <a:srgbClr val="000000"/>
                </a:solidFill>
                <a:effectLst/>
              </a:rPr>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1"/>
          <p:cNvSpPr txBox="1">
            <a:spLocks noGrp="1"/>
          </p:cNvSpPr>
          <p:nvPr>
            <p:ph type="subTitle" idx="1"/>
          </p:nvPr>
        </p:nvSpPr>
        <p:spPr>
          <a:xfrm>
            <a:off x="720000" y="1875650"/>
            <a:ext cx="5969100" cy="2727900"/>
          </a:xfrm>
          <a:prstGeom prst="rect">
            <a:avLst/>
          </a:prstGeom>
        </p:spPr>
        <p:txBody>
          <a:bodyPr spcFirstLastPara="1" wrap="square" lIns="0" tIns="0" rIns="0" bIns="0" anchor="ctr" anchorCtr="0">
            <a:noAutofit/>
          </a:bodyPr>
          <a:lstStyle/>
          <a:p>
            <a:pPr marL="101600" indent="0">
              <a:buNone/>
            </a:pPr>
            <a:r>
              <a:rPr lang="en-US" sz="1600" dirty="0"/>
              <a:t>A0) Position in X axis =&gt; position X [1, 2, 3, 2, 1] / 5</a:t>
            </a:r>
          </a:p>
          <a:p>
            <a:pPr marL="101600" indent="0">
              <a:buNone/>
            </a:pPr>
            <a:r>
              <a:rPr lang="en-US" sz="1600" dirty="0"/>
              <a:t>A1) Position in Y axis =&gt; position Y [200, 150, 130, 170] / 4</a:t>
            </a:r>
          </a:p>
          <a:p>
            <a:pPr marL="101600" indent="0">
              <a:buNone/>
            </a:pPr>
            <a:r>
              <a:rPr lang="en-US" sz="1600" dirty="0"/>
              <a:t>A2) Number of coins collected =&gt; Total</a:t>
            </a:r>
          </a:p>
          <a:p>
            <a:pPr marL="101600" indent="0">
              <a:buNone/>
            </a:pPr>
            <a:r>
              <a:rPr lang="en-US" sz="1600" dirty="0"/>
              <a:t>A3) Number of destroyed enemies =&gt; Total</a:t>
            </a:r>
          </a:p>
          <a:p>
            <a:pPr marL="101600" indent="0">
              <a:buNone/>
            </a:pPr>
            <a:r>
              <a:rPr lang="en-US" sz="1600" dirty="0"/>
              <a:t>A4) Number of shots =&gt; Total</a:t>
            </a:r>
          </a:p>
          <a:p>
            <a:pPr marL="101600" indent="0">
              <a:buNone/>
            </a:pPr>
            <a:r>
              <a:rPr lang="en-US" sz="1600" dirty="0"/>
              <a:t>A5) Number of shots </a:t>
            </a:r>
            <a:r>
              <a:rPr lang="en-US" sz="1600"/>
              <a:t>without hitting enemies </a:t>
            </a:r>
            <a:r>
              <a:rPr lang="en-US" sz="1600" dirty="0"/>
              <a:t>=&gt; Total (A4 - A3)</a:t>
            </a:r>
          </a:p>
          <a:p>
            <a:pPr marL="101600" indent="0">
              <a:buNone/>
            </a:pPr>
            <a:r>
              <a:rPr lang="en-US" sz="1600" dirty="0"/>
              <a:t>A6) Level reach</a:t>
            </a:r>
          </a:p>
          <a:p>
            <a:pPr marL="101600" indent="0">
              <a:buNone/>
            </a:pPr>
            <a:r>
              <a:rPr lang="en-US" sz="1600" dirty="0"/>
              <a:t>A7) key X pressed count</a:t>
            </a:r>
          </a:p>
          <a:p>
            <a:pPr marL="101600" indent="0">
              <a:buNone/>
            </a:pPr>
            <a:r>
              <a:rPr lang="en-US" sz="1600" dirty="0"/>
              <a:t>A8) key Y pressed count</a:t>
            </a:r>
          </a:p>
          <a:p>
            <a:pPr marL="101600" indent="0">
              <a:buNone/>
            </a:pPr>
            <a:r>
              <a:rPr lang="en-US" sz="1600" dirty="0"/>
              <a:t>A9) Number of enemy created</a:t>
            </a:r>
          </a:p>
          <a:p>
            <a:pPr marL="101600" indent="0">
              <a:buNone/>
            </a:pPr>
            <a:r>
              <a:rPr lang="en-US" sz="1600" dirty="0"/>
              <a:t>A10) Number of coin created</a:t>
            </a:r>
            <a:endParaRPr lang="th-TH" sz="1600" dirty="0"/>
          </a:p>
          <a:p>
            <a:pPr marL="0" lvl="0" indent="0" algn="l" rtl="0">
              <a:spcBef>
                <a:spcPts val="0"/>
              </a:spcBef>
              <a:spcAft>
                <a:spcPts val="0"/>
              </a:spcAft>
              <a:buNone/>
            </a:pPr>
            <a:endParaRPr dirty="0"/>
          </a:p>
        </p:txBody>
      </p:sp>
      <p:sp>
        <p:nvSpPr>
          <p:cNvPr id="1489" name="Google Shape;1489;p41"/>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err="1"/>
              <a:t>Questionaires</a:t>
            </a:r>
            <a:r>
              <a:rPr lang="en-US" dirty="0"/>
              <a:t> Algorithm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2"/>
        <p:cNvGrpSpPr/>
        <p:nvPr/>
      </p:nvGrpSpPr>
      <p:grpSpPr>
        <a:xfrm>
          <a:off x="0" y="0"/>
          <a:ext cx="0" cy="0"/>
          <a:chOff x="0" y="0"/>
          <a:chExt cx="0" cy="0"/>
        </a:xfrm>
      </p:grpSpPr>
      <p:sp>
        <p:nvSpPr>
          <p:cNvPr id="2214" name="Google Shape;2214;p60"/>
          <p:cNvSpPr txBox="1">
            <a:spLocks noGrp="1"/>
          </p:cNvSpPr>
          <p:nvPr>
            <p:ph type="title"/>
          </p:nvPr>
        </p:nvSpPr>
        <p:spPr>
          <a:xfrm>
            <a:off x="719900" y="236441"/>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err="1"/>
              <a:t>Questionaires</a:t>
            </a:r>
            <a:r>
              <a:rPr lang="en-US" dirty="0"/>
              <a:t> Algorithm</a:t>
            </a:r>
            <a:endParaRPr dirty="0"/>
          </a:p>
        </p:txBody>
      </p:sp>
      <p:sp>
        <p:nvSpPr>
          <p:cNvPr id="2215" name="Google Shape;2215;p60"/>
          <p:cNvSpPr txBox="1"/>
          <p:nvPr/>
        </p:nvSpPr>
        <p:spPr>
          <a:xfrm>
            <a:off x="524946" y="2968101"/>
            <a:ext cx="8017700" cy="1705238"/>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1800" b="1" dirty="0">
                <a:solidFill>
                  <a:schemeClr val="dk1"/>
                </a:solidFill>
                <a:latin typeface="Karla"/>
                <a:ea typeface="Karla"/>
                <a:cs typeface="Karla"/>
                <a:sym typeface="Karla"/>
              </a:rPr>
              <a:t>* Determine By A2,A3 searching which one of them had the bigger A2 value. This first one would be the “Hardcore Achiever” centroid. Then we would search, among those remained, which one had the bigger A3 value. This second one would be the “Hardcore Killer” centroid. This same process was repeated for the rest of the array, choosing, respectively, the “Casual Achiever” and the “Casual Killer” centroids.</a:t>
            </a:r>
          </a:p>
        </p:txBody>
      </p:sp>
      <p:sp>
        <p:nvSpPr>
          <p:cNvPr id="2220" name="Google Shape;2220;p60"/>
          <p:cNvSpPr/>
          <p:nvPr/>
        </p:nvSpPr>
        <p:spPr>
          <a:xfrm>
            <a:off x="723462" y="1709061"/>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0"/>
          <p:cNvSpPr txBox="1"/>
          <p:nvPr/>
        </p:nvSpPr>
        <p:spPr>
          <a:xfrm>
            <a:off x="1086024" y="1682288"/>
            <a:ext cx="1982295" cy="342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b="1" dirty="0">
                <a:solidFill>
                  <a:srgbClr val="FFFFFF"/>
                </a:solidFill>
                <a:latin typeface="Cuprum"/>
                <a:ea typeface="Cuprum"/>
                <a:cs typeface="Cuprum"/>
                <a:sym typeface="Cuprum"/>
              </a:rPr>
              <a:t>Hardcore Achiever</a:t>
            </a:r>
          </a:p>
        </p:txBody>
      </p:sp>
      <p:sp>
        <p:nvSpPr>
          <p:cNvPr id="2222" name="Google Shape;2222;p60"/>
          <p:cNvSpPr/>
          <p:nvPr/>
        </p:nvSpPr>
        <p:spPr>
          <a:xfrm>
            <a:off x="3957162" y="1708940"/>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0"/>
          <p:cNvSpPr txBox="1"/>
          <p:nvPr/>
        </p:nvSpPr>
        <p:spPr>
          <a:xfrm>
            <a:off x="4319717" y="1621212"/>
            <a:ext cx="1709121" cy="4641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b="1" dirty="0">
                <a:solidFill>
                  <a:srgbClr val="FFFFFF"/>
                </a:solidFill>
                <a:latin typeface="Cuprum"/>
                <a:ea typeface="Cuprum"/>
                <a:cs typeface="Cuprum"/>
                <a:sym typeface="Cuprum"/>
              </a:rPr>
              <a:t>Hardcore Killer</a:t>
            </a:r>
            <a:endParaRPr sz="2000" b="1" dirty="0">
              <a:solidFill>
                <a:srgbClr val="FFFFFF"/>
              </a:solidFill>
              <a:latin typeface="Cuprum"/>
              <a:ea typeface="Cuprum"/>
              <a:cs typeface="Cuprum"/>
              <a:sym typeface="Cuprum"/>
            </a:endParaRPr>
          </a:p>
        </p:txBody>
      </p:sp>
      <p:sp>
        <p:nvSpPr>
          <p:cNvPr id="2224" name="Google Shape;2224;p60"/>
          <p:cNvSpPr/>
          <p:nvPr/>
        </p:nvSpPr>
        <p:spPr>
          <a:xfrm>
            <a:off x="723462" y="2368938"/>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0"/>
          <p:cNvSpPr txBox="1"/>
          <p:nvPr/>
        </p:nvSpPr>
        <p:spPr>
          <a:xfrm>
            <a:off x="1086024" y="2342285"/>
            <a:ext cx="1697815" cy="342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b="1" dirty="0">
                <a:solidFill>
                  <a:srgbClr val="FFFFFF"/>
                </a:solidFill>
                <a:latin typeface="Cuprum"/>
                <a:ea typeface="Cuprum"/>
                <a:cs typeface="Cuprum"/>
                <a:sym typeface="Cuprum"/>
              </a:rPr>
              <a:t>Casual Achiever</a:t>
            </a:r>
          </a:p>
        </p:txBody>
      </p:sp>
      <p:sp>
        <p:nvSpPr>
          <p:cNvPr id="2226" name="Google Shape;2226;p60"/>
          <p:cNvSpPr/>
          <p:nvPr/>
        </p:nvSpPr>
        <p:spPr>
          <a:xfrm>
            <a:off x="3957162" y="2368938"/>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0"/>
          <p:cNvSpPr txBox="1"/>
          <p:nvPr/>
        </p:nvSpPr>
        <p:spPr>
          <a:xfrm>
            <a:off x="4319717" y="2346050"/>
            <a:ext cx="1434801" cy="342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b="1" dirty="0">
                <a:solidFill>
                  <a:srgbClr val="FFFFFF"/>
                </a:solidFill>
                <a:latin typeface="Cuprum"/>
                <a:ea typeface="Cuprum"/>
                <a:cs typeface="Cuprum"/>
                <a:sym typeface="Cuprum"/>
              </a:rPr>
              <a:t>Casual Killer</a:t>
            </a:r>
          </a:p>
        </p:txBody>
      </p:sp>
      <p:sp>
        <p:nvSpPr>
          <p:cNvPr id="2" name="กล่องข้อความ 1">
            <a:extLst>
              <a:ext uri="{FF2B5EF4-FFF2-40B4-BE49-F238E27FC236}">
                <a16:creationId xmlns:a16="http://schemas.microsoft.com/office/drawing/2014/main" id="{6B7570F8-8715-406A-8FDB-BEB7968CE57D}"/>
              </a:ext>
            </a:extLst>
          </p:cNvPr>
          <p:cNvSpPr txBox="1"/>
          <p:nvPr/>
        </p:nvSpPr>
        <p:spPr>
          <a:xfrm>
            <a:off x="495562" y="954407"/>
            <a:ext cx="7145594" cy="830997"/>
          </a:xfrm>
          <a:prstGeom prst="rect">
            <a:avLst/>
          </a:prstGeom>
          <a:noFill/>
        </p:spPr>
        <p:txBody>
          <a:bodyPr wrap="square" rtlCol="0">
            <a:spAutoFit/>
          </a:bodyPr>
          <a:lstStyle/>
          <a:p>
            <a:r>
              <a:rPr lang="en-US" sz="2400" b="1" dirty="0">
                <a:solidFill>
                  <a:schemeClr val="tx1"/>
                </a:solidFill>
                <a:latin typeface="Cuprum" panose="020B0604020202020204" charset="0"/>
              </a:rPr>
              <a:t>* Cluster into 4 groups of player types</a:t>
            </a:r>
          </a:p>
          <a:p>
            <a:endParaRPr lang="en-US" sz="2400" b="1" dirty="0">
              <a:solidFill>
                <a:schemeClr val="tx1"/>
              </a:solidFill>
              <a:latin typeface="Cuprum"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grpSp>
        <p:nvGrpSpPr>
          <p:cNvPr id="9" name="Google Shape;1978;p54">
            <a:extLst>
              <a:ext uri="{FF2B5EF4-FFF2-40B4-BE49-F238E27FC236}">
                <a16:creationId xmlns:a16="http://schemas.microsoft.com/office/drawing/2014/main" id="{6BE0BC28-C49B-47E9-A686-0547F178B843}"/>
              </a:ext>
            </a:extLst>
          </p:cNvPr>
          <p:cNvGrpSpPr/>
          <p:nvPr/>
        </p:nvGrpSpPr>
        <p:grpSpPr>
          <a:xfrm rot="5400000">
            <a:off x="392174" y="761267"/>
            <a:ext cx="565821" cy="1350169"/>
            <a:chOff x="2916100" y="2780750"/>
            <a:chExt cx="389200" cy="1077375"/>
          </a:xfrm>
        </p:grpSpPr>
        <p:sp>
          <p:nvSpPr>
            <p:cNvPr id="10" name="Google Shape;1979;p54">
              <a:extLst>
                <a:ext uri="{FF2B5EF4-FFF2-40B4-BE49-F238E27FC236}">
                  <a16:creationId xmlns:a16="http://schemas.microsoft.com/office/drawing/2014/main" id="{00B903FA-D04E-4288-BB57-F91B9A451364}"/>
                </a:ext>
              </a:extLst>
            </p:cNvPr>
            <p:cNvSpPr/>
            <p:nvPr/>
          </p:nvSpPr>
          <p:spPr>
            <a:xfrm>
              <a:off x="3049625" y="3452950"/>
              <a:ext cx="125550" cy="405175"/>
            </a:xfrm>
            <a:custGeom>
              <a:avLst/>
              <a:gdLst/>
              <a:ahLst/>
              <a:cxnLst/>
              <a:rect l="l" t="t" r="r" b="b"/>
              <a:pathLst>
                <a:path w="5022" h="16207" extrusionOk="0">
                  <a:moveTo>
                    <a:pt x="0" y="0"/>
                  </a:moveTo>
                  <a:lnTo>
                    <a:pt x="2511" y="16206"/>
                  </a:lnTo>
                  <a:lnTo>
                    <a:pt x="50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0;p54">
              <a:extLst>
                <a:ext uri="{FF2B5EF4-FFF2-40B4-BE49-F238E27FC236}">
                  <a16:creationId xmlns:a16="http://schemas.microsoft.com/office/drawing/2014/main" id="{D2AEA326-4207-4AF2-AF2B-F031BCFF3290}"/>
                </a:ext>
              </a:extLst>
            </p:cNvPr>
            <p:cNvSpPr/>
            <p:nvPr/>
          </p:nvSpPr>
          <p:spPr>
            <a:xfrm>
              <a:off x="3063875" y="3452950"/>
              <a:ext cx="97050" cy="196325"/>
            </a:xfrm>
            <a:custGeom>
              <a:avLst/>
              <a:gdLst/>
              <a:ahLst/>
              <a:cxnLst/>
              <a:rect l="l" t="t" r="r" b="b"/>
              <a:pathLst>
                <a:path w="3882" h="7853" extrusionOk="0">
                  <a:moveTo>
                    <a:pt x="1" y="0"/>
                  </a:moveTo>
                  <a:lnTo>
                    <a:pt x="1941" y="7852"/>
                  </a:lnTo>
                  <a:lnTo>
                    <a:pt x="3881" y="0"/>
                  </a:lnTo>
                  <a:close/>
                </a:path>
              </a:pathLst>
            </a:custGeom>
            <a:solidFill>
              <a:srgbClr val="F9C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81;p54">
              <a:extLst>
                <a:ext uri="{FF2B5EF4-FFF2-40B4-BE49-F238E27FC236}">
                  <a16:creationId xmlns:a16="http://schemas.microsoft.com/office/drawing/2014/main" id="{EA012BFB-67C6-4A33-ACAA-9C19ACF58519}"/>
                </a:ext>
              </a:extLst>
            </p:cNvPr>
            <p:cNvSpPr/>
            <p:nvPr/>
          </p:nvSpPr>
          <p:spPr>
            <a:xfrm>
              <a:off x="3026225" y="3342800"/>
              <a:ext cx="167800" cy="136125"/>
            </a:xfrm>
            <a:custGeom>
              <a:avLst/>
              <a:gdLst/>
              <a:ahLst/>
              <a:cxnLst/>
              <a:rect l="l" t="t" r="r" b="b"/>
              <a:pathLst>
                <a:path w="6712" h="5445" extrusionOk="0">
                  <a:moveTo>
                    <a:pt x="1073" y="1"/>
                  </a:moveTo>
                  <a:cubicBezTo>
                    <a:pt x="777" y="1393"/>
                    <a:pt x="480" y="2786"/>
                    <a:pt x="160" y="4178"/>
                  </a:cubicBezTo>
                  <a:cubicBezTo>
                    <a:pt x="0" y="4794"/>
                    <a:pt x="503" y="5388"/>
                    <a:pt x="1187" y="5410"/>
                  </a:cubicBezTo>
                  <a:cubicBezTo>
                    <a:pt x="1906" y="5433"/>
                    <a:pt x="2631" y="5445"/>
                    <a:pt x="3356" y="5445"/>
                  </a:cubicBezTo>
                  <a:cubicBezTo>
                    <a:pt x="4080" y="5445"/>
                    <a:pt x="4805" y="5433"/>
                    <a:pt x="5524" y="5410"/>
                  </a:cubicBezTo>
                  <a:cubicBezTo>
                    <a:pt x="6209" y="5388"/>
                    <a:pt x="6711" y="4794"/>
                    <a:pt x="6574" y="4178"/>
                  </a:cubicBezTo>
                  <a:cubicBezTo>
                    <a:pt x="6255" y="2786"/>
                    <a:pt x="5935" y="1393"/>
                    <a:pt x="5661" y="1"/>
                  </a:cubicBezTo>
                  <a:cubicBezTo>
                    <a:pt x="4896" y="24"/>
                    <a:pt x="4132" y="35"/>
                    <a:pt x="3367" y="35"/>
                  </a:cubicBezTo>
                  <a:cubicBezTo>
                    <a:pt x="2603" y="35"/>
                    <a:pt x="1838" y="24"/>
                    <a:pt x="107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2;p54">
              <a:extLst>
                <a:ext uri="{FF2B5EF4-FFF2-40B4-BE49-F238E27FC236}">
                  <a16:creationId xmlns:a16="http://schemas.microsoft.com/office/drawing/2014/main" id="{A26101C0-B7B3-4141-BF05-0C308D371629}"/>
                </a:ext>
              </a:extLst>
            </p:cNvPr>
            <p:cNvSpPr/>
            <p:nvPr/>
          </p:nvSpPr>
          <p:spPr>
            <a:xfrm>
              <a:off x="3026225" y="3342800"/>
              <a:ext cx="54800" cy="135850"/>
            </a:xfrm>
            <a:custGeom>
              <a:avLst/>
              <a:gdLst/>
              <a:ahLst/>
              <a:cxnLst/>
              <a:rect l="l" t="t" r="r" b="b"/>
              <a:pathLst>
                <a:path w="2192" h="5434" extrusionOk="0">
                  <a:moveTo>
                    <a:pt x="1073" y="1"/>
                  </a:moveTo>
                  <a:cubicBezTo>
                    <a:pt x="777" y="1393"/>
                    <a:pt x="480" y="2786"/>
                    <a:pt x="160" y="4178"/>
                  </a:cubicBezTo>
                  <a:cubicBezTo>
                    <a:pt x="0" y="4794"/>
                    <a:pt x="503" y="5388"/>
                    <a:pt x="1187" y="5410"/>
                  </a:cubicBezTo>
                  <a:cubicBezTo>
                    <a:pt x="1530" y="5433"/>
                    <a:pt x="1849" y="5433"/>
                    <a:pt x="2192" y="5433"/>
                  </a:cubicBezTo>
                  <a:lnTo>
                    <a:pt x="2192" y="24"/>
                  </a:lnTo>
                  <a:cubicBezTo>
                    <a:pt x="1826" y="24"/>
                    <a:pt x="1438"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3;p54">
              <a:extLst>
                <a:ext uri="{FF2B5EF4-FFF2-40B4-BE49-F238E27FC236}">
                  <a16:creationId xmlns:a16="http://schemas.microsoft.com/office/drawing/2014/main" id="{AE5361A0-5EAC-4C7C-B443-FB4666BA55FE}"/>
                </a:ext>
              </a:extLst>
            </p:cNvPr>
            <p:cNvSpPr/>
            <p:nvPr/>
          </p:nvSpPr>
          <p:spPr>
            <a:xfrm>
              <a:off x="3141500" y="3342800"/>
              <a:ext cx="52525" cy="135850"/>
            </a:xfrm>
            <a:custGeom>
              <a:avLst/>
              <a:gdLst/>
              <a:ahLst/>
              <a:cxnLst/>
              <a:rect l="l" t="t" r="r" b="b"/>
              <a:pathLst>
                <a:path w="2101" h="5434" extrusionOk="0">
                  <a:moveTo>
                    <a:pt x="1050" y="1"/>
                  </a:moveTo>
                  <a:cubicBezTo>
                    <a:pt x="685" y="1"/>
                    <a:pt x="343" y="24"/>
                    <a:pt x="0" y="24"/>
                  </a:cubicBezTo>
                  <a:lnTo>
                    <a:pt x="0" y="5433"/>
                  </a:lnTo>
                  <a:cubicBezTo>
                    <a:pt x="297" y="5433"/>
                    <a:pt x="616" y="5433"/>
                    <a:pt x="913" y="5410"/>
                  </a:cubicBezTo>
                  <a:cubicBezTo>
                    <a:pt x="1598" y="5388"/>
                    <a:pt x="2100" y="4794"/>
                    <a:pt x="1963" y="4178"/>
                  </a:cubicBezTo>
                  <a:cubicBezTo>
                    <a:pt x="1644" y="2786"/>
                    <a:pt x="1324" y="1393"/>
                    <a:pt x="1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4;p54">
              <a:extLst>
                <a:ext uri="{FF2B5EF4-FFF2-40B4-BE49-F238E27FC236}">
                  <a16:creationId xmlns:a16="http://schemas.microsoft.com/office/drawing/2014/main" id="{DCE4A18B-8EDC-4C33-B05D-627D5BFA014F}"/>
                </a:ext>
              </a:extLst>
            </p:cNvPr>
            <p:cNvSpPr/>
            <p:nvPr/>
          </p:nvSpPr>
          <p:spPr>
            <a:xfrm>
              <a:off x="2963450" y="2780750"/>
              <a:ext cx="295625" cy="633425"/>
            </a:xfrm>
            <a:custGeom>
              <a:avLst/>
              <a:gdLst/>
              <a:ahLst/>
              <a:cxnLst/>
              <a:rect l="l" t="t" r="r" b="b"/>
              <a:pathLst>
                <a:path w="11825" h="25337" extrusionOk="0">
                  <a:moveTo>
                    <a:pt x="5935" y="0"/>
                  </a:moveTo>
                  <a:cubicBezTo>
                    <a:pt x="5456" y="0"/>
                    <a:pt x="69" y="5661"/>
                    <a:pt x="46" y="12645"/>
                  </a:cubicBezTo>
                  <a:cubicBezTo>
                    <a:pt x="1" y="19653"/>
                    <a:pt x="4086" y="25336"/>
                    <a:pt x="5821" y="25336"/>
                  </a:cubicBezTo>
                  <a:cubicBezTo>
                    <a:pt x="7556" y="25336"/>
                    <a:pt x="11779" y="19698"/>
                    <a:pt x="11801" y="12691"/>
                  </a:cubicBezTo>
                  <a:cubicBezTo>
                    <a:pt x="11824" y="5706"/>
                    <a:pt x="6392" y="23"/>
                    <a:pt x="59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5;p54">
              <a:extLst>
                <a:ext uri="{FF2B5EF4-FFF2-40B4-BE49-F238E27FC236}">
                  <a16:creationId xmlns:a16="http://schemas.microsoft.com/office/drawing/2014/main" id="{80AB9BF5-AD24-45B8-A43D-6573E082AB22}"/>
                </a:ext>
              </a:extLst>
            </p:cNvPr>
            <p:cNvSpPr/>
            <p:nvPr/>
          </p:nvSpPr>
          <p:spPr>
            <a:xfrm>
              <a:off x="3026225" y="2780750"/>
              <a:ext cx="170650" cy="105575"/>
            </a:xfrm>
            <a:custGeom>
              <a:avLst/>
              <a:gdLst/>
              <a:ahLst/>
              <a:cxnLst/>
              <a:rect l="l" t="t" r="r" b="b"/>
              <a:pathLst>
                <a:path w="6826" h="4223" extrusionOk="0">
                  <a:moveTo>
                    <a:pt x="3424" y="0"/>
                  </a:moveTo>
                  <a:cubicBezTo>
                    <a:pt x="3173" y="0"/>
                    <a:pt x="1507" y="1621"/>
                    <a:pt x="0" y="4200"/>
                  </a:cubicBezTo>
                  <a:lnTo>
                    <a:pt x="6825" y="4223"/>
                  </a:lnTo>
                  <a:cubicBezTo>
                    <a:pt x="5342" y="1643"/>
                    <a:pt x="3652" y="0"/>
                    <a:pt x="3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6;p54">
              <a:extLst>
                <a:ext uri="{FF2B5EF4-FFF2-40B4-BE49-F238E27FC236}">
                  <a16:creationId xmlns:a16="http://schemas.microsoft.com/office/drawing/2014/main" id="{98D7625D-BD99-40D2-9AE6-9BA29DE61E22}"/>
                </a:ext>
              </a:extLst>
            </p:cNvPr>
            <p:cNvSpPr/>
            <p:nvPr/>
          </p:nvSpPr>
          <p:spPr>
            <a:xfrm>
              <a:off x="2966875" y="3143650"/>
              <a:ext cx="288775" cy="44550"/>
            </a:xfrm>
            <a:custGeom>
              <a:avLst/>
              <a:gdLst/>
              <a:ahLst/>
              <a:cxnLst/>
              <a:rect l="l" t="t" r="r" b="b"/>
              <a:pathLst>
                <a:path w="11551" h="1782" extrusionOk="0">
                  <a:moveTo>
                    <a:pt x="1" y="1"/>
                  </a:moveTo>
                  <a:lnTo>
                    <a:pt x="1" y="1"/>
                  </a:lnTo>
                  <a:cubicBezTo>
                    <a:pt x="46" y="594"/>
                    <a:pt x="138" y="1188"/>
                    <a:pt x="252" y="1758"/>
                  </a:cubicBezTo>
                  <a:lnTo>
                    <a:pt x="11276" y="1781"/>
                  </a:lnTo>
                  <a:cubicBezTo>
                    <a:pt x="11390" y="1211"/>
                    <a:pt x="11482" y="640"/>
                    <a:pt x="11550" y="47"/>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7;p54">
              <a:extLst>
                <a:ext uri="{FF2B5EF4-FFF2-40B4-BE49-F238E27FC236}">
                  <a16:creationId xmlns:a16="http://schemas.microsoft.com/office/drawing/2014/main" id="{D062FC9C-4002-4EA3-B97C-2C9F7ABB4DAE}"/>
                </a:ext>
              </a:extLst>
            </p:cNvPr>
            <p:cNvSpPr/>
            <p:nvPr/>
          </p:nvSpPr>
          <p:spPr>
            <a:xfrm>
              <a:off x="3095275" y="3228100"/>
              <a:ext cx="34250" cy="227725"/>
            </a:xfrm>
            <a:custGeom>
              <a:avLst/>
              <a:gdLst/>
              <a:ahLst/>
              <a:cxnLst/>
              <a:rect l="l" t="t" r="r" b="b"/>
              <a:pathLst>
                <a:path w="1370" h="9109" extrusionOk="0">
                  <a:moveTo>
                    <a:pt x="699" y="0"/>
                  </a:moveTo>
                  <a:cubicBezTo>
                    <a:pt x="652" y="0"/>
                    <a:pt x="609" y="25"/>
                    <a:pt x="594" y="69"/>
                  </a:cubicBezTo>
                  <a:cubicBezTo>
                    <a:pt x="594" y="69"/>
                    <a:pt x="594" y="69"/>
                    <a:pt x="571" y="92"/>
                  </a:cubicBezTo>
                  <a:cubicBezTo>
                    <a:pt x="571" y="115"/>
                    <a:pt x="548" y="138"/>
                    <a:pt x="525" y="161"/>
                  </a:cubicBezTo>
                  <a:cubicBezTo>
                    <a:pt x="502" y="229"/>
                    <a:pt x="457" y="321"/>
                    <a:pt x="411" y="435"/>
                  </a:cubicBezTo>
                  <a:cubicBezTo>
                    <a:pt x="366" y="549"/>
                    <a:pt x="320" y="686"/>
                    <a:pt x="297" y="846"/>
                  </a:cubicBezTo>
                  <a:cubicBezTo>
                    <a:pt x="251" y="1005"/>
                    <a:pt x="229" y="1188"/>
                    <a:pt x="183" y="1393"/>
                  </a:cubicBezTo>
                  <a:cubicBezTo>
                    <a:pt x="160" y="1576"/>
                    <a:pt x="160" y="1804"/>
                    <a:pt x="137" y="2032"/>
                  </a:cubicBezTo>
                  <a:cubicBezTo>
                    <a:pt x="137" y="2261"/>
                    <a:pt x="137" y="2489"/>
                    <a:pt x="114" y="2740"/>
                  </a:cubicBezTo>
                  <a:cubicBezTo>
                    <a:pt x="92" y="3242"/>
                    <a:pt x="92" y="3767"/>
                    <a:pt x="69" y="4292"/>
                  </a:cubicBezTo>
                  <a:cubicBezTo>
                    <a:pt x="46" y="4817"/>
                    <a:pt x="46" y="5342"/>
                    <a:pt x="23" y="5844"/>
                  </a:cubicBezTo>
                  <a:cubicBezTo>
                    <a:pt x="23" y="6073"/>
                    <a:pt x="23" y="6324"/>
                    <a:pt x="23" y="6552"/>
                  </a:cubicBezTo>
                  <a:cubicBezTo>
                    <a:pt x="23" y="6780"/>
                    <a:pt x="0" y="6986"/>
                    <a:pt x="0" y="7191"/>
                  </a:cubicBezTo>
                  <a:cubicBezTo>
                    <a:pt x="0" y="7579"/>
                    <a:pt x="0" y="7921"/>
                    <a:pt x="0" y="8150"/>
                  </a:cubicBezTo>
                  <a:cubicBezTo>
                    <a:pt x="0" y="8378"/>
                    <a:pt x="0" y="8515"/>
                    <a:pt x="0" y="8515"/>
                  </a:cubicBezTo>
                  <a:cubicBezTo>
                    <a:pt x="0" y="8834"/>
                    <a:pt x="297" y="9108"/>
                    <a:pt x="685" y="9108"/>
                  </a:cubicBezTo>
                  <a:cubicBezTo>
                    <a:pt x="1050" y="9108"/>
                    <a:pt x="1370" y="8834"/>
                    <a:pt x="1370" y="8515"/>
                  </a:cubicBezTo>
                  <a:cubicBezTo>
                    <a:pt x="1370" y="8515"/>
                    <a:pt x="1370" y="8378"/>
                    <a:pt x="1370" y="8150"/>
                  </a:cubicBezTo>
                  <a:cubicBezTo>
                    <a:pt x="1370" y="7921"/>
                    <a:pt x="1370" y="7579"/>
                    <a:pt x="1370" y="7191"/>
                  </a:cubicBezTo>
                  <a:cubicBezTo>
                    <a:pt x="1370" y="6986"/>
                    <a:pt x="1370" y="6780"/>
                    <a:pt x="1370" y="6552"/>
                  </a:cubicBezTo>
                  <a:cubicBezTo>
                    <a:pt x="1370" y="6324"/>
                    <a:pt x="1370" y="6095"/>
                    <a:pt x="1370" y="5844"/>
                  </a:cubicBezTo>
                  <a:cubicBezTo>
                    <a:pt x="1347" y="5342"/>
                    <a:pt x="1347" y="4817"/>
                    <a:pt x="1324" y="4292"/>
                  </a:cubicBezTo>
                  <a:cubicBezTo>
                    <a:pt x="1324" y="3767"/>
                    <a:pt x="1301" y="3242"/>
                    <a:pt x="1301" y="2740"/>
                  </a:cubicBezTo>
                  <a:cubicBezTo>
                    <a:pt x="1279" y="2489"/>
                    <a:pt x="1279" y="2261"/>
                    <a:pt x="1279" y="2032"/>
                  </a:cubicBezTo>
                  <a:cubicBezTo>
                    <a:pt x="1256" y="1804"/>
                    <a:pt x="1256" y="1576"/>
                    <a:pt x="1233" y="1393"/>
                  </a:cubicBezTo>
                  <a:cubicBezTo>
                    <a:pt x="1210" y="1188"/>
                    <a:pt x="1164" y="1005"/>
                    <a:pt x="1142" y="846"/>
                  </a:cubicBezTo>
                  <a:cubicBezTo>
                    <a:pt x="1096" y="686"/>
                    <a:pt x="1050" y="549"/>
                    <a:pt x="1005" y="435"/>
                  </a:cubicBezTo>
                  <a:cubicBezTo>
                    <a:pt x="982" y="321"/>
                    <a:pt x="936" y="229"/>
                    <a:pt x="890" y="161"/>
                  </a:cubicBezTo>
                  <a:cubicBezTo>
                    <a:pt x="890" y="138"/>
                    <a:pt x="868" y="115"/>
                    <a:pt x="868" y="92"/>
                  </a:cubicBezTo>
                  <a:cubicBezTo>
                    <a:pt x="845" y="69"/>
                    <a:pt x="845" y="69"/>
                    <a:pt x="845" y="69"/>
                  </a:cubicBezTo>
                  <a:cubicBezTo>
                    <a:pt x="822" y="47"/>
                    <a:pt x="799" y="24"/>
                    <a:pt x="776" y="24"/>
                  </a:cubicBezTo>
                  <a:cubicBezTo>
                    <a:pt x="752" y="8"/>
                    <a:pt x="725" y="0"/>
                    <a:pt x="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8;p54">
              <a:extLst>
                <a:ext uri="{FF2B5EF4-FFF2-40B4-BE49-F238E27FC236}">
                  <a16:creationId xmlns:a16="http://schemas.microsoft.com/office/drawing/2014/main" id="{B4AF2708-D7BD-444A-8B49-CC5E80BD214B}"/>
                </a:ext>
              </a:extLst>
            </p:cNvPr>
            <p:cNvSpPr/>
            <p:nvPr/>
          </p:nvSpPr>
          <p:spPr>
            <a:xfrm>
              <a:off x="2916100" y="3237250"/>
              <a:ext cx="141525" cy="218325"/>
            </a:xfrm>
            <a:custGeom>
              <a:avLst/>
              <a:gdLst/>
              <a:ahLst/>
              <a:cxnLst/>
              <a:rect l="l" t="t" r="r" b="b"/>
              <a:pathLst>
                <a:path w="5661" h="8733" extrusionOk="0">
                  <a:moveTo>
                    <a:pt x="2837" y="0"/>
                  </a:moveTo>
                  <a:cubicBezTo>
                    <a:pt x="2833" y="0"/>
                    <a:pt x="2831" y="0"/>
                    <a:pt x="2831" y="0"/>
                  </a:cubicBezTo>
                  <a:cubicBezTo>
                    <a:pt x="0" y="2534"/>
                    <a:pt x="822" y="6734"/>
                    <a:pt x="3355" y="8537"/>
                  </a:cubicBezTo>
                  <a:cubicBezTo>
                    <a:pt x="3563" y="8673"/>
                    <a:pt x="3733" y="8732"/>
                    <a:pt x="3866" y="8732"/>
                  </a:cubicBezTo>
                  <a:cubicBezTo>
                    <a:pt x="4201" y="8732"/>
                    <a:pt x="4311" y="8361"/>
                    <a:pt x="4246" y="7921"/>
                  </a:cubicBezTo>
                  <a:cubicBezTo>
                    <a:pt x="3903" y="5798"/>
                    <a:pt x="5661" y="5638"/>
                    <a:pt x="5661" y="5638"/>
                  </a:cubicBezTo>
                  <a:cubicBezTo>
                    <a:pt x="5108" y="86"/>
                    <a:pt x="2968" y="0"/>
                    <a:pt x="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9;p54">
              <a:extLst>
                <a:ext uri="{FF2B5EF4-FFF2-40B4-BE49-F238E27FC236}">
                  <a16:creationId xmlns:a16="http://schemas.microsoft.com/office/drawing/2014/main" id="{5829C18B-6D3C-4644-B6AC-F82BEC9EF4AC}"/>
                </a:ext>
              </a:extLst>
            </p:cNvPr>
            <p:cNvSpPr/>
            <p:nvPr/>
          </p:nvSpPr>
          <p:spPr>
            <a:xfrm>
              <a:off x="3160900" y="3239525"/>
              <a:ext cx="144400" cy="216825"/>
            </a:xfrm>
            <a:custGeom>
              <a:avLst/>
              <a:gdLst/>
              <a:ahLst/>
              <a:cxnLst/>
              <a:rect l="l" t="t" r="r" b="b"/>
              <a:pathLst>
                <a:path w="5776" h="8673" extrusionOk="0">
                  <a:moveTo>
                    <a:pt x="2948" y="0"/>
                  </a:moveTo>
                  <a:cubicBezTo>
                    <a:pt x="2724" y="0"/>
                    <a:pt x="584" y="143"/>
                    <a:pt x="0" y="5570"/>
                  </a:cubicBezTo>
                  <a:cubicBezTo>
                    <a:pt x="0" y="5570"/>
                    <a:pt x="1758" y="5730"/>
                    <a:pt x="1415" y="7852"/>
                  </a:cubicBezTo>
                  <a:cubicBezTo>
                    <a:pt x="1349" y="8298"/>
                    <a:pt x="1462" y="8672"/>
                    <a:pt x="1807" y="8672"/>
                  </a:cubicBezTo>
                  <a:cubicBezTo>
                    <a:pt x="1938" y="8672"/>
                    <a:pt x="2104" y="8618"/>
                    <a:pt x="2306" y="8492"/>
                  </a:cubicBezTo>
                  <a:cubicBezTo>
                    <a:pt x="4839" y="6688"/>
                    <a:pt x="5775" y="2534"/>
                    <a:pt x="2968" y="1"/>
                  </a:cubicBezTo>
                  <a:cubicBezTo>
                    <a:pt x="2968" y="1"/>
                    <a:pt x="2961" y="0"/>
                    <a:pt x="2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90;p54">
              <a:extLst>
                <a:ext uri="{FF2B5EF4-FFF2-40B4-BE49-F238E27FC236}">
                  <a16:creationId xmlns:a16="http://schemas.microsoft.com/office/drawing/2014/main" id="{5531DD52-C57A-4646-8A7C-7210F612638E}"/>
                </a:ext>
              </a:extLst>
            </p:cNvPr>
            <p:cNvSpPr/>
            <p:nvPr/>
          </p:nvSpPr>
          <p:spPr>
            <a:xfrm>
              <a:off x="3017100" y="2934225"/>
              <a:ext cx="187750" cy="187200"/>
            </a:xfrm>
            <a:custGeom>
              <a:avLst/>
              <a:gdLst/>
              <a:ahLst/>
              <a:cxnLst/>
              <a:rect l="l" t="t" r="r" b="b"/>
              <a:pathLst>
                <a:path w="7510" h="7488" extrusionOk="0">
                  <a:moveTo>
                    <a:pt x="3725" y="1"/>
                  </a:moveTo>
                  <a:cubicBezTo>
                    <a:pt x="1667" y="1"/>
                    <a:pt x="0" y="1681"/>
                    <a:pt x="0" y="3722"/>
                  </a:cubicBezTo>
                  <a:cubicBezTo>
                    <a:pt x="0" y="5799"/>
                    <a:pt x="1666" y="7488"/>
                    <a:pt x="3721" y="7488"/>
                  </a:cubicBezTo>
                  <a:cubicBezTo>
                    <a:pt x="5798" y="7488"/>
                    <a:pt x="7487" y="5821"/>
                    <a:pt x="7487" y="3744"/>
                  </a:cubicBezTo>
                  <a:cubicBezTo>
                    <a:pt x="7510" y="1690"/>
                    <a:pt x="5821" y="1"/>
                    <a:pt x="3766" y="1"/>
                  </a:cubicBezTo>
                  <a:cubicBezTo>
                    <a:pt x="3753" y="1"/>
                    <a:pt x="3739" y="1"/>
                    <a:pt x="37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1;p54">
              <a:extLst>
                <a:ext uri="{FF2B5EF4-FFF2-40B4-BE49-F238E27FC236}">
                  <a16:creationId xmlns:a16="http://schemas.microsoft.com/office/drawing/2014/main" id="{80752B9E-A6CC-4677-9FCC-BD71217A9D77}"/>
                </a:ext>
              </a:extLst>
            </p:cNvPr>
            <p:cNvSpPr/>
            <p:nvPr/>
          </p:nvSpPr>
          <p:spPr>
            <a:xfrm>
              <a:off x="3031925" y="2949075"/>
              <a:ext cx="158100" cy="157525"/>
            </a:xfrm>
            <a:custGeom>
              <a:avLst/>
              <a:gdLst/>
              <a:ahLst/>
              <a:cxnLst/>
              <a:rect l="l" t="t" r="r" b="b"/>
              <a:pathLst>
                <a:path w="6324" h="6301" extrusionOk="0">
                  <a:moveTo>
                    <a:pt x="3132" y="0"/>
                  </a:moveTo>
                  <a:cubicBezTo>
                    <a:pt x="1393" y="0"/>
                    <a:pt x="1" y="1407"/>
                    <a:pt x="1" y="3128"/>
                  </a:cubicBezTo>
                  <a:cubicBezTo>
                    <a:pt x="1" y="4885"/>
                    <a:pt x="1393" y="6300"/>
                    <a:pt x="3151" y="6300"/>
                  </a:cubicBezTo>
                  <a:cubicBezTo>
                    <a:pt x="4885" y="6300"/>
                    <a:pt x="6300" y="4908"/>
                    <a:pt x="6300" y="3150"/>
                  </a:cubicBezTo>
                  <a:cubicBezTo>
                    <a:pt x="6323" y="1416"/>
                    <a:pt x="4908" y="0"/>
                    <a:pt x="3173" y="0"/>
                  </a:cubicBezTo>
                  <a:cubicBezTo>
                    <a:pt x="3159" y="0"/>
                    <a:pt x="3145" y="0"/>
                    <a:pt x="3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2;p54">
              <a:extLst>
                <a:ext uri="{FF2B5EF4-FFF2-40B4-BE49-F238E27FC236}">
                  <a16:creationId xmlns:a16="http://schemas.microsoft.com/office/drawing/2014/main" id="{3AEA1C67-0F6A-4257-9D1E-297537940428}"/>
                </a:ext>
              </a:extLst>
            </p:cNvPr>
            <p:cNvSpPr/>
            <p:nvPr/>
          </p:nvSpPr>
          <p:spPr>
            <a:xfrm>
              <a:off x="3049050" y="2966200"/>
              <a:ext cx="123275" cy="123275"/>
            </a:xfrm>
            <a:custGeom>
              <a:avLst/>
              <a:gdLst/>
              <a:ahLst/>
              <a:cxnLst/>
              <a:rect l="l" t="t" r="r" b="b"/>
              <a:pathLst>
                <a:path w="4931" h="4931" extrusionOk="0">
                  <a:moveTo>
                    <a:pt x="2466" y="0"/>
                  </a:moveTo>
                  <a:cubicBezTo>
                    <a:pt x="1119" y="0"/>
                    <a:pt x="0" y="1096"/>
                    <a:pt x="0" y="2443"/>
                  </a:cubicBezTo>
                  <a:cubicBezTo>
                    <a:pt x="0" y="3812"/>
                    <a:pt x="1096" y="4930"/>
                    <a:pt x="2466" y="4930"/>
                  </a:cubicBezTo>
                  <a:cubicBezTo>
                    <a:pt x="3812" y="4930"/>
                    <a:pt x="4931" y="3835"/>
                    <a:pt x="4931" y="2465"/>
                  </a:cubicBezTo>
                  <a:cubicBezTo>
                    <a:pt x="4931" y="1119"/>
                    <a:pt x="3835" y="0"/>
                    <a:pt x="2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กล่องข้อความ 25">
            <a:extLst>
              <a:ext uri="{FF2B5EF4-FFF2-40B4-BE49-F238E27FC236}">
                <a16:creationId xmlns:a16="http://schemas.microsoft.com/office/drawing/2014/main" id="{F9B7B409-1926-4DF1-80B0-6405B4ABF26A}"/>
              </a:ext>
            </a:extLst>
          </p:cNvPr>
          <p:cNvSpPr txBox="1"/>
          <p:nvPr/>
        </p:nvSpPr>
        <p:spPr>
          <a:xfrm>
            <a:off x="1111954" y="141097"/>
            <a:ext cx="5082540" cy="646331"/>
          </a:xfrm>
          <a:prstGeom prst="rect">
            <a:avLst/>
          </a:prstGeom>
          <a:noFill/>
        </p:spPr>
        <p:txBody>
          <a:bodyPr wrap="square">
            <a:spAutoFit/>
          </a:bodyPr>
          <a:lstStyle/>
          <a:p>
            <a:r>
              <a:rPr lang="en-US" sz="3600" b="1" dirty="0">
                <a:solidFill>
                  <a:schemeClr val="tx1"/>
                </a:solidFill>
                <a:latin typeface="Cuprum" panose="020B0604020202020204" charset="0"/>
              </a:rPr>
              <a:t>Pipeline</a:t>
            </a:r>
          </a:p>
        </p:txBody>
      </p:sp>
      <p:sp>
        <p:nvSpPr>
          <p:cNvPr id="24" name="สี่เหลี่ยมผืนผ้า: มุมมน 23">
            <a:extLst>
              <a:ext uri="{FF2B5EF4-FFF2-40B4-BE49-F238E27FC236}">
                <a16:creationId xmlns:a16="http://schemas.microsoft.com/office/drawing/2014/main" id="{2E66E96B-CBF7-42F4-95E7-731CD6E184E5}"/>
              </a:ext>
            </a:extLst>
          </p:cNvPr>
          <p:cNvSpPr/>
          <p:nvPr/>
        </p:nvSpPr>
        <p:spPr>
          <a:xfrm>
            <a:off x="1463040" y="1112349"/>
            <a:ext cx="133972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Karla" pitchFamily="2" charset="0"/>
              </a:rPr>
              <a:t>Historical Data</a:t>
            </a:r>
          </a:p>
        </p:txBody>
      </p:sp>
      <p:sp>
        <p:nvSpPr>
          <p:cNvPr id="27" name="สี่เหลี่ยมผืนผ้า: มุมมน 26">
            <a:extLst>
              <a:ext uri="{FF2B5EF4-FFF2-40B4-BE49-F238E27FC236}">
                <a16:creationId xmlns:a16="http://schemas.microsoft.com/office/drawing/2014/main" id="{EE149795-0235-40E7-A92C-C00F5ACB22AD}"/>
              </a:ext>
            </a:extLst>
          </p:cNvPr>
          <p:cNvSpPr/>
          <p:nvPr/>
        </p:nvSpPr>
        <p:spPr>
          <a:xfrm>
            <a:off x="3749039" y="1149862"/>
            <a:ext cx="1314450" cy="565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Karla" pitchFamily="2" charset="0"/>
              </a:rPr>
              <a:t>Stream </a:t>
            </a:r>
          </a:p>
          <a:p>
            <a:pPr algn="ctr"/>
            <a:r>
              <a:rPr lang="en-US" sz="1800" b="1" dirty="0">
                <a:solidFill>
                  <a:schemeClr val="tx1"/>
                </a:solidFill>
                <a:latin typeface="Karla" pitchFamily="2" charset="0"/>
              </a:rPr>
              <a:t>K - Means</a:t>
            </a:r>
          </a:p>
        </p:txBody>
      </p:sp>
      <p:sp>
        <p:nvSpPr>
          <p:cNvPr id="28" name="สี่เหลี่ยมผืนผ้า: มุมมน 27">
            <a:extLst>
              <a:ext uri="{FF2B5EF4-FFF2-40B4-BE49-F238E27FC236}">
                <a16:creationId xmlns:a16="http://schemas.microsoft.com/office/drawing/2014/main" id="{6536FF77-B410-43AB-AB7C-E673F0E27550}"/>
              </a:ext>
            </a:extLst>
          </p:cNvPr>
          <p:cNvSpPr/>
          <p:nvPr/>
        </p:nvSpPr>
        <p:spPr>
          <a:xfrm>
            <a:off x="6557211" y="1147023"/>
            <a:ext cx="1737093"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Karla" pitchFamily="2" charset="0"/>
              </a:rPr>
              <a:t>Data + Target group</a:t>
            </a:r>
          </a:p>
        </p:txBody>
      </p:sp>
      <p:sp>
        <p:nvSpPr>
          <p:cNvPr id="29" name="สี่เหลี่ยมผืนผ้า: มุมมน 28">
            <a:extLst>
              <a:ext uri="{FF2B5EF4-FFF2-40B4-BE49-F238E27FC236}">
                <a16:creationId xmlns:a16="http://schemas.microsoft.com/office/drawing/2014/main" id="{BEF3EB69-A960-4638-81AD-DBB98EA3E98C}"/>
              </a:ext>
            </a:extLst>
          </p:cNvPr>
          <p:cNvSpPr/>
          <p:nvPr/>
        </p:nvSpPr>
        <p:spPr>
          <a:xfrm>
            <a:off x="6765130" y="2824828"/>
            <a:ext cx="1971675" cy="565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chemeClr val="tx1"/>
                </a:solidFill>
                <a:effectLst/>
                <a:latin typeface="Karla" pitchFamily="2" charset="0"/>
              </a:rPr>
              <a:t>Hoeffding</a:t>
            </a:r>
            <a:r>
              <a:rPr lang="en-US" sz="1800" b="1" dirty="0">
                <a:solidFill>
                  <a:schemeClr val="tx1"/>
                </a:solidFill>
                <a:effectLst/>
                <a:latin typeface="Karla" pitchFamily="2" charset="0"/>
              </a:rPr>
              <a:t> Tree</a:t>
            </a:r>
            <a:endParaRPr lang="en-US" sz="1800" b="1" dirty="0">
              <a:solidFill>
                <a:schemeClr val="tx1"/>
              </a:solidFill>
              <a:latin typeface="Karla" pitchFamily="2" charset="0"/>
            </a:endParaRPr>
          </a:p>
        </p:txBody>
      </p:sp>
      <p:sp>
        <p:nvSpPr>
          <p:cNvPr id="48" name="สี่เหลี่ยมผืนผ้า: มุมมน 47">
            <a:extLst>
              <a:ext uri="{FF2B5EF4-FFF2-40B4-BE49-F238E27FC236}">
                <a16:creationId xmlns:a16="http://schemas.microsoft.com/office/drawing/2014/main" id="{C84104EC-9041-4AEF-80C8-679E41ACC810}"/>
              </a:ext>
            </a:extLst>
          </p:cNvPr>
          <p:cNvSpPr/>
          <p:nvPr/>
        </p:nvSpPr>
        <p:spPr>
          <a:xfrm>
            <a:off x="5969091" y="4161892"/>
            <a:ext cx="1456666" cy="454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Karla" pitchFamily="2" charset="0"/>
              </a:rPr>
              <a:t>New Model</a:t>
            </a:r>
          </a:p>
        </p:txBody>
      </p:sp>
      <p:sp>
        <p:nvSpPr>
          <p:cNvPr id="49" name="สี่เหลี่ยมผืนผ้า: มุมมน 48">
            <a:extLst>
              <a:ext uri="{FF2B5EF4-FFF2-40B4-BE49-F238E27FC236}">
                <a16:creationId xmlns:a16="http://schemas.microsoft.com/office/drawing/2014/main" id="{0D33A04E-6AEB-4308-9CA7-6265CD205C93}"/>
              </a:ext>
            </a:extLst>
          </p:cNvPr>
          <p:cNvSpPr/>
          <p:nvPr/>
        </p:nvSpPr>
        <p:spPr>
          <a:xfrm>
            <a:off x="4040857" y="3609267"/>
            <a:ext cx="1162297"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chemeClr val="tx1"/>
                </a:solidFill>
                <a:latin typeface="Karla" pitchFamily="2" charset="0"/>
              </a:rPr>
              <a:t>Py</a:t>
            </a:r>
            <a:r>
              <a:rPr lang="en-US" sz="1800" b="1" dirty="0">
                <a:solidFill>
                  <a:schemeClr val="tx1"/>
                </a:solidFill>
                <a:latin typeface="Karla" pitchFamily="2" charset="0"/>
              </a:rPr>
              <a:t> game</a:t>
            </a:r>
          </a:p>
        </p:txBody>
      </p:sp>
      <p:sp>
        <p:nvSpPr>
          <p:cNvPr id="50" name="สี่เหลี่ยมผืนผ้า: มุมมน 49">
            <a:extLst>
              <a:ext uri="{FF2B5EF4-FFF2-40B4-BE49-F238E27FC236}">
                <a16:creationId xmlns:a16="http://schemas.microsoft.com/office/drawing/2014/main" id="{F6402721-7FC6-478E-8995-67EB147E7259}"/>
              </a:ext>
            </a:extLst>
          </p:cNvPr>
          <p:cNvSpPr/>
          <p:nvPr/>
        </p:nvSpPr>
        <p:spPr>
          <a:xfrm>
            <a:off x="1463040" y="3002915"/>
            <a:ext cx="1456666"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Karla" pitchFamily="2" charset="0"/>
              </a:rPr>
              <a:t>New Player Data</a:t>
            </a:r>
          </a:p>
        </p:txBody>
      </p:sp>
      <p:cxnSp>
        <p:nvCxnSpPr>
          <p:cNvPr id="52" name="ลูกศรเชื่อมต่อแบบตรง 51">
            <a:extLst>
              <a:ext uri="{FF2B5EF4-FFF2-40B4-BE49-F238E27FC236}">
                <a16:creationId xmlns:a16="http://schemas.microsoft.com/office/drawing/2014/main" id="{BD7B7F9F-A4F1-4F8A-87BB-0D9CE71F13A3}"/>
              </a:ext>
            </a:extLst>
          </p:cNvPr>
          <p:cNvCxnSpPr/>
          <p:nvPr/>
        </p:nvCxnSpPr>
        <p:spPr>
          <a:xfrm>
            <a:off x="2915632" y="1413926"/>
            <a:ext cx="720537" cy="0"/>
          </a:xfrm>
          <a:prstGeom prst="straightConnector1">
            <a:avLst/>
          </a:prstGeom>
          <a:ln>
            <a:solidFill>
              <a:srgbClr val="7030A0"/>
            </a:solidFill>
            <a:tailEnd type="triangle"/>
          </a:ln>
          <a:effectLst>
            <a:glow rad="101600">
              <a:schemeClr val="accent5">
                <a:satMod val="175000"/>
                <a:alpha val="40000"/>
              </a:schemeClr>
            </a:glow>
          </a:effectLst>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58" name="ลูกศรเชื่อมต่อแบบตรง 57">
            <a:extLst>
              <a:ext uri="{FF2B5EF4-FFF2-40B4-BE49-F238E27FC236}">
                <a16:creationId xmlns:a16="http://schemas.microsoft.com/office/drawing/2014/main" id="{C6C2F919-0057-4E59-AE36-7753599A389E}"/>
              </a:ext>
            </a:extLst>
          </p:cNvPr>
          <p:cNvCxnSpPr/>
          <p:nvPr/>
        </p:nvCxnSpPr>
        <p:spPr>
          <a:xfrm>
            <a:off x="4622006" y="1758680"/>
            <a:ext cx="23736" cy="40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รูปภาพ 58">
            <a:extLst>
              <a:ext uri="{FF2B5EF4-FFF2-40B4-BE49-F238E27FC236}">
                <a16:creationId xmlns:a16="http://schemas.microsoft.com/office/drawing/2014/main" id="{5100C849-BF02-4C05-A577-6A89FC9B4882}"/>
              </a:ext>
            </a:extLst>
          </p:cNvPr>
          <p:cNvPicPr>
            <a:picLocks noChangeAspect="1"/>
          </p:cNvPicPr>
          <p:nvPr/>
        </p:nvPicPr>
        <p:blipFill>
          <a:blip r:embed="rId3"/>
          <a:stretch>
            <a:fillRect/>
          </a:stretch>
        </p:blipFill>
        <p:spPr>
          <a:xfrm>
            <a:off x="4794529" y="931308"/>
            <a:ext cx="620180" cy="368968"/>
          </a:xfrm>
          <a:prstGeom prst="rect">
            <a:avLst/>
          </a:prstGeom>
        </p:spPr>
      </p:pic>
      <p:cxnSp>
        <p:nvCxnSpPr>
          <p:cNvPr id="63" name="ลูกศรเชื่อมต่อแบบตรง 62">
            <a:extLst>
              <a:ext uri="{FF2B5EF4-FFF2-40B4-BE49-F238E27FC236}">
                <a16:creationId xmlns:a16="http://schemas.microsoft.com/office/drawing/2014/main" id="{1E06590A-4256-4502-A056-CE7379D2DDCA}"/>
              </a:ext>
            </a:extLst>
          </p:cNvPr>
          <p:cNvCxnSpPr>
            <a:cxnSpLocks/>
          </p:cNvCxnSpPr>
          <p:nvPr/>
        </p:nvCxnSpPr>
        <p:spPr>
          <a:xfrm>
            <a:off x="5308464" y="1409037"/>
            <a:ext cx="966975" cy="0"/>
          </a:xfrm>
          <a:prstGeom prst="straightConnector1">
            <a:avLst/>
          </a:prstGeom>
          <a:ln>
            <a:solidFill>
              <a:srgbClr val="7030A0"/>
            </a:solidFill>
            <a:tailEnd type="triangle"/>
          </a:ln>
          <a:effectLst>
            <a:glow rad="101600">
              <a:schemeClr val="accent5">
                <a:satMod val="175000"/>
                <a:alpha val="40000"/>
              </a:schemeClr>
            </a:glow>
          </a:effectLst>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66" name="ลูกศรเชื่อมต่อแบบตรง 65">
            <a:extLst>
              <a:ext uri="{FF2B5EF4-FFF2-40B4-BE49-F238E27FC236}">
                <a16:creationId xmlns:a16="http://schemas.microsoft.com/office/drawing/2014/main" id="{3973887E-734C-4B2E-88B4-E9ADD220836B}"/>
              </a:ext>
            </a:extLst>
          </p:cNvPr>
          <p:cNvCxnSpPr>
            <a:cxnSpLocks/>
          </p:cNvCxnSpPr>
          <p:nvPr/>
        </p:nvCxnSpPr>
        <p:spPr>
          <a:xfrm>
            <a:off x="7009445" y="1799303"/>
            <a:ext cx="0" cy="923666"/>
          </a:xfrm>
          <a:prstGeom prst="straightConnector1">
            <a:avLst/>
          </a:prstGeom>
          <a:ln>
            <a:solidFill>
              <a:srgbClr val="7030A0"/>
            </a:solidFill>
            <a:tailEnd type="triangle"/>
          </a:ln>
          <a:effectLst>
            <a:glow rad="101600">
              <a:schemeClr val="accent5">
                <a:satMod val="175000"/>
                <a:alpha val="40000"/>
              </a:schemeClr>
            </a:glow>
          </a:effectLst>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2240" name="กล่องข้อความ 2239">
            <a:extLst>
              <a:ext uri="{FF2B5EF4-FFF2-40B4-BE49-F238E27FC236}">
                <a16:creationId xmlns:a16="http://schemas.microsoft.com/office/drawing/2014/main" id="{B55A3441-86F1-42AF-9E32-7BD89DABB8EC}"/>
              </a:ext>
            </a:extLst>
          </p:cNvPr>
          <p:cNvSpPr txBox="1"/>
          <p:nvPr/>
        </p:nvSpPr>
        <p:spPr>
          <a:xfrm>
            <a:off x="2973739" y="1068389"/>
            <a:ext cx="736395" cy="307777"/>
          </a:xfrm>
          <a:prstGeom prst="rect">
            <a:avLst/>
          </a:prstGeom>
          <a:noFill/>
        </p:spPr>
        <p:txBody>
          <a:bodyPr wrap="square" rtlCol="0">
            <a:spAutoFit/>
          </a:bodyPr>
          <a:lstStyle/>
          <a:p>
            <a:r>
              <a:rPr lang="en-US" dirty="0">
                <a:latin typeface="Cuprum" panose="020B0604020202020204" charset="0"/>
              </a:rPr>
              <a:t>Scaler</a:t>
            </a:r>
          </a:p>
        </p:txBody>
      </p:sp>
      <p:sp>
        <p:nvSpPr>
          <p:cNvPr id="2241" name="กล่องข้อความ 2240">
            <a:extLst>
              <a:ext uri="{FF2B5EF4-FFF2-40B4-BE49-F238E27FC236}">
                <a16:creationId xmlns:a16="http://schemas.microsoft.com/office/drawing/2014/main" id="{68D85331-E2F9-46FD-A312-41CD6582F150}"/>
              </a:ext>
            </a:extLst>
          </p:cNvPr>
          <p:cNvSpPr txBox="1"/>
          <p:nvPr/>
        </p:nvSpPr>
        <p:spPr>
          <a:xfrm>
            <a:off x="7130846" y="1968910"/>
            <a:ext cx="1737078" cy="523220"/>
          </a:xfrm>
          <a:prstGeom prst="rect">
            <a:avLst/>
          </a:prstGeom>
          <a:noFill/>
        </p:spPr>
        <p:txBody>
          <a:bodyPr wrap="square" rtlCol="0">
            <a:spAutoFit/>
          </a:bodyPr>
          <a:lstStyle/>
          <a:p>
            <a:r>
              <a:rPr lang="en-US" dirty="0">
                <a:latin typeface="Cuprum" panose="020B0604020202020204" charset="0"/>
              </a:rPr>
              <a:t>Trigger</a:t>
            </a:r>
          </a:p>
          <a:p>
            <a:r>
              <a:rPr lang="en-US" dirty="0">
                <a:latin typeface="Cuprum" panose="020B0604020202020204" charset="0"/>
              </a:rPr>
              <a:t>When file changed</a:t>
            </a:r>
          </a:p>
        </p:txBody>
      </p:sp>
      <p:cxnSp>
        <p:nvCxnSpPr>
          <p:cNvPr id="70" name="ลูกศรเชื่อมต่อแบบตรง 69">
            <a:extLst>
              <a:ext uri="{FF2B5EF4-FFF2-40B4-BE49-F238E27FC236}">
                <a16:creationId xmlns:a16="http://schemas.microsoft.com/office/drawing/2014/main" id="{8DAA9BF8-BA6C-47F0-82A5-87E3B845D648}"/>
              </a:ext>
            </a:extLst>
          </p:cNvPr>
          <p:cNvCxnSpPr>
            <a:cxnSpLocks/>
          </p:cNvCxnSpPr>
          <p:nvPr/>
        </p:nvCxnSpPr>
        <p:spPr>
          <a:xfrm flipH="1">
            <a:off x="6896510" y="3609267"/>
            <a:ext cx="572139" cy="458404"/>
          </a:xfrm>
          <a:prstGeom prst="straightConnector1">
            <a:avLst/>
          </a:prstGeom>
          <a:ln>
            <a:solidFill>
              <a:srgbClr val="7030A0"/>
            </a:solidFill>
            <a:tailEnd type="triangle"/>
          </a:ln>
          <a:effectLst>
            <a:glow rad="101600">
              <a:schemeClr val="accent5">
                <a:satMod val="175000"/>
                <a:alpha val="40000"/>
              </a:schemeClr>
            </a:glow>
          </a:effectLst>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72" name="ลูกศรเชื่อมต่อแบบตรง 71">
            <a:extLst>
              <a:ext uri="{FF2B5EF4-FFF2-40B4-BE49-F238E27FC236}">
                <a16:creationId xmlns:a16="http://schemas.microsoft.com/office/drawing/2014/main" id="{59A07144-6C73-4F12-94E0-F15ACD4D5FEB}"/>
              </a:ext>
            </a:extLst>
          </p:cNvPr>
          <p:cNvCxnSpPr>
            <a:cxnSpLocks/>
          </p:cNvCxnSpPr>
          <p:nvPr/>
        </p:nvCxnSpPr>
        <p:spPr>
          <a:xfrm flipH="1" flipV="1">
            <a:off x="5228303" y="3849735"/>
            <a:ext cx="622986" cy="496740"/>
          </a:xfrm>
          <a:prstGeom prst="straightConnector1">
            <a:avLst/>
          </a:prstGeom>
          <a:ln>
            <a:solidFill>
              <a:srgbClr val="7030A0"/>
            </a:solidFill>
            <a:tailEnd type="triangle"/>
          </a:ln>
          <a:effectLst>
            <a:glow rad="101600">
              <a:schemeClr val="accent5">
                <a:satMod val="175000"/>
                <a:alpha val="40000"/>
              </a:schemeClr>
            </a:glow>
          </a:effectLst>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74" name="ลูกศรเชื่อมต่อแบบตรง 73">
            <a:extLst>
              <a:ext uri="{FF2B5EF4-FFF2-40B4-BE49-F238E27FC236}">
                <a16:creationId xmlns:a16="http://schemas.microsoft.com/office/drawing/2014/main" id="{4722AF16-B50B-498C-994C-25F7073B789E}"/>
              </a:ext>
            </a:extLst>
          </p:cNvPr>
          <p:cNvCxnSpPr>
            <a:cxnSpLocks/>
          </p:cNvCxnSpPr>
          <p:nvPr/>
        </p:nvCxnSpPr>
        <p:spPr>
          <a:xfrm flipH="1" flipV="1">
            <a:off x="3111910" y="3546987"/>
            <a:ext cx="823291" cy="302748"/>
          </a:xfrm>
          <a:prstGeom prst="straightConnector1">
            <a:avLst/>
          </a:prstGeom>
          <a:ln>
            <a:solidFill>
              <a:srgbClr val="7030A0"/>
            </a:solidFill>
            <a:tailEnd type="triangle"/>
          </a:ln>
          <a:effectLst>
            <a:glow rad="101600">
              <a:schemeClr val="accent5">
                <a:satMod val="175000"/>
                <a:alpha val="40000"/>
              </a:schemeClr>
            </a:glow>
          </a:effectLst>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cxnSp>
        <p:nvCxnSpPr>
          <p:cNvPr id="77" name="ลูกศรเชื่อมต่อแบบตรง 76">
            <a:extLst>
              <a:ext uri="{FF2B5EF4-FFF2-40B4-BE49-F238E27FC236}">
                <a16:creationId xmlns:a16="http://schemas.microsoft.com/office/drawing/2014/main" id="{F1444F66-2753-420A-9A1A-B691A91D9425}"/>
              </a:ext>
            </a:extLst>
          </p:cNvPr>
          <p:cNvCxnSpPr>
            <a:cxnSpLocks/>
          </p:cNvCxnSpPr>
          <p:nvPr/>
        </p:nvCxnSpPr>
        <p:spPr>
          <a:xfrm flipV="1">
            <a:off x="2603090" y="1875162"/>
            <a:ext cx="1073789" cy="985176"/>
          </a:xfrm>
          <a:prstGeom prst="straightConnector1">
            <a:avLst/>
          </a:prstGeom>
          <a:ln>
            <a:solidFill>
              <a:srgbClr val="7030A0"/>
            </a:solidFill>
            <a:tailEnd type="triangle"/>
          </a:ln>
          <a:effectLst>
            <a:glow rad="101600">
              <a:schemeClr val="accent5">
                <a:satMod val="175000"/>
                <a:alpha val="40000"/>
              </a:schemeClr>
            </a:glow>
          </a:effectLst>
          <a:scene3d>
            <a:camera prst="orthographicFront"/>
            <a:lightRig rig="threePt" dir="t"/>
          </a:scene3d>
          <a:sp3d>
            <a:bevelT w="165100" prst="coolSlant"/>
          </a:sp3d>
        </p:spPr>
        <p:style>
          <a:lnRef idx="1">
            <a:schemeClr val="accent2"/>
          </a:lnRef>
          <a:fillRef idx="0">
            <a:schemeClr val="accent2"/>
          </a:fillRef>
          <a:effectRef idx="0">
            <a:schemeClr val="accent2"/>
          </a:effectRef>
          <a:fontRef idx="minor">
            <a:schemeClr val="tx1"/>
          </a:fontRef>
        </p:style>
      </p:cxnSp>
      <p:sp>
        <p:nvSpPr>
          <p:cNvPr id="2250" name="กล่องข้อความ 2249">
            <a:extLst>
              <a:ext uri="{FF2B5EF4-FFF2-40B4-BE49-F238E27FC236}">
                <a16:creationId xmlns:a16="http://schemas.microsoft.com/office/drawing/2014/main" id="{3472F26D-F37B-4C37-AB20-42F0135C73AA}"/>
              </a:ext>
            </a:extLst>
          </p:cNvPr>
          <p:cNvSpPr txBox="1"/>
          <p:nvPr/>
        </p:nvSpPr>
        <p:spPr>
          <a:xfrm>
            <a:off x="5444377" y="3785063"/>
            <a:ext cx="825875" cy="338554"/>
          </a:xfrm>
          <a:prstGeom prst="rect">
            <a:avLst/>
          </a:prstGeom>
          <a:noFill/>
        </p:spPr>
        <p:txBody>
          <a:bodyPr wrap="square" rtlCol="0">
            <a:spAutoFit/>
          </a:bodyPr>
          <a:lstStyle/>
          <a:p>
            <a:r>
              <a:rPr lang="en-US" dirty="0">
                <a:latin typeface="Cuprum" panose="020B0604020202020204" charset="0"/>
              </a:rPr>
              <a:t>Update</a:t>
            </a:r>
            <a:r>
              <a:rPr lang="en-US" sz="1600" dirty="0">
                <a:latin typeface="Cuprum" panose="020B0604020202020204" charset="0"/>
              </a:rPr>
              <a:t>!</a:t>
            </a:r>
          </a:p>
        </p:txBody>
      </p:sp>
      <p:sp>
        <p:nvSpPr>
          <p:cNvPr id="2251" name="กล่องข้อความ 2250">
            <a:extLst>
              <a:ext uri="{FF2B5EF4-FFF2-40B4-BE49-F238E27FC236}">
                <a16:creationId xmlns:a16="http://schemas.microsoft.com/office/drawing/2014/main" id="{42F99887-64C4-496E-A68C-EB80E0D57007}"/>
              </a:ext>
            </a:extLst>
          </p:cNvPr>
          <p:cNvSpPr txBox="1"/>
          <p:nvPr/>
        </p:nvSpPr>
        <p:spPr>
          <a:xfrm>
            <a:off x="2786851" y="3954340"/>
            <a:ext cx="1456666" cy="307777"/>
          </a:xfrm>
          <a:prstGeom prst="rect">
            <a:avLst/>
          </a:prstGeom>
          <a:noFill/>
        </p:spPr>
        <p:txBody>
          <a:bodyPr wrap="square" rtlCol="0">
            <a:spAutoFit/>
          </a:bodyPr>
          <a:lstStyle/>
          <a:p>
            <a:r>
              <a:rPr lang="en-US" dirty="0">
                <a:latin typeface="Cuprum" panose="020B0604020202020204" charset="0"/>
              </a:rPr>
              <a:t>Every 1 second</a:t>
            </a:r>
          </a:p>
        </p:txBody>
      </p:sp>
      <p:sp>
        <p:nvSpPr>
          <p:cNvPr id="84" name="กล่องข้อความ 83">
            <a:extLst>
              <a:ext uri="{FF2B5EF4-FFF2-40B4-BE49-F238E27FC236}">
                <a16:creationId xmlns:a16="http://schemas.microsoft.com/office/drawing/2014/main" id="{92FD01E8-65AB-44ED-90FA-8B643C424CB0}"/>
              </a:ext>
            </a:extLst>
          </p:cNvPr>
          <p:cNvSpPr txBox="1"/>
          <p:nvPr/>
        </p:nvSpPr>
        <p:spPr>
          <a:xfrm>
            <a:off x="3318836" y="2199749"/>
            <a:ext cx="1737078" cy="523220"/>
          </a:xfrm>
          <a:prstGeom prst="rect">
            <a:avLst/>
          </a:prstGeom>
          <a:noFill/>
        </p:spPr>
        <p:txBody>
          <a:bodyPr wrap="square" rtlCol="0">
            <a:spAutoFit/>
          </a:bodyPr>
          <a:lstStyle/>
          <a:p>
            <a:r>
              <a:rPr lang="en-US" dirty="0">
                <a:latin typeface="Cuprum" panose="020B0604020202020204" charset="0"/>
              </a:rPr>
              <a:t>Trigger</a:t>
            </a:r>
          </a:p>
          <a:p>
            <a:r>
              <a:rPr lang="en-US" dirty="0">
                <a:latin typeface="Cuprum" panose="020B0604020202020204" charset="0"/>
              </a:rPr>
              <a:t>When file changed</a:t>
            </a:r>
          </a:p>
        </p:txBody>
      </p:sp>
      <p:grpSp>
        <p:nvGrpSpPr>
          <p:cNvPr id="89" name="Google Shape;2349;p67">
            <a:extLst>
              <a:ext uri="{FF2B5EF4-FFF2-40B4-BE49-F238E27FC236}">
                <a16:creationId xmlns:a16="http://schemas.microsoft.com/office/drawing/2014/main" id="{4124B675-67E3-471F-B78E-83EDDDA4A542}"/>
              </a:ext>
            </a:extLst>
          </p:cNvPr>
          <p:cNvGrpSpPr/>
          <p:nvPr/>
        </p:nvGrpSpPr>
        <p:grpSpPr>
          <a:xfrm>
            <a:off x="1288359" y="3557067"/>
            <a:ext cx="386992" cy="368927"/>
            <a:chOff x="5245839" y="1346324"/>
            <a:chExt cx="899630" cy="856718"/>
          </a:xfrm>
        </p:grpSpPr>
        <p:sp>
          <p:nvSpPr>
            <p:cNvPr id="90" name="Google Shape;2350;p67">
              <a:extLst>
                <a:ext uri="{FF2B5EF4-FFF2-40B4-BE49-F238E27FC236}">
                  <a16:creationId xmlns:a16="http://schemas.microsoft.com/office/drawing/2014/main" id="{EA1AC103-9310-4771-A01E-E1022EF190A8}"/>
                </a:ext>
              </a:extLst>
            </p:cNvPr>
            <p:cNvSpPr/>
            <p:nvPr/>
          </p:nvSpPr>
          <p:spPr>
            <a:xfrm>
              <a:off x="5245839" y="1346324"/>
              <a:ext cx="899630" cy="856718"/>
            </a:xfrm>
            <a:custGeom>
              <a:avLst/>
              <a:gdLst/>
              <a:ahLst/>
              <a:cxnLst/>
              <a:rect l="l" t="t" r="r" b="b"/>
              <a:pathLst>
                <a:path w="45841" h="43660" extrusionOk="0">
                  <a:moveTo>
                    <a:pt x="22908" y="0"/>
                  </a:moveTo>
                  <a:cubicBezTo>
                    <a:pt x="35565" y="0"/>
                    <a:pt x="45841" y="9775"/>
                    <a:pt x="45841" y="21830"/>
                  </a:cubicBezTo>
                  <a:cubicBezTo>
                    <a:pt x="45841" y="33885"/>
                    <a:pt x="35565" y="43660"/>
                    <a:pt x="22908" y="43660"/>
                  </a:cubicBezTo>
                  <a:cubicBezTo>
                    <a:pt x="10252" y="43660"/>
                    <a:pt x="1" y="33885"/>
                    <a:pt x="1" y="21830"/>
                  </a:cubicBezTo>
                  <a:cubicBezTo>
                    <a:pt x="1" y="9775"/>
                    <a:pt x="10252" y="0"/>
                    <a:pt x="22908" y="0"/>
                  </a:cubicBezTo>
                  <a:close/>
                </a:path>
              </a:pathLst>
            </a:custGeom>
            <a:solidFill>
              <a:srgbClr val="FFC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51;p67">
              <a:extLst>
                <a:ext uri="{FF2B5EF4-FFF2-40B4-BE49-F238E27FC236}">
                  <a16:creationId xmlns:a16="http://schemas.microsoft.com/office/drawing/2014/main" id="{06ED5982-E5EE-487E-9736-16B7F948B697}"/>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52;p67">
              <a:extLst>
                <a:ext uri="{FF2B5EF4-FFF2-40B4-BE49-F238E27FC236}">
                  <a16:creationId xmlns:a16="http://schemas.microsoft.com/office/drawing/2014/main" id="{5F5F3064-6430-45F3-904A-F0720C399478}"/>
                </a:ext>
              </a:extLst>
            </p:cNvPr>
            <p:cNvSpPr/>
            <p:nvPr/>
          </p:nvSpPr>
          <p:spPr>
            <a:xfrm>
              <a:off x="5988547" y="2098769"/>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53;p67">
              <a:extLst>
                <a:ext uri="{FF2B5EF4-FFF2-40B4-BE49-F238E27FC236}">
                  <a16:creationId xmlns:a16="http://schemas.microsoft.com/office/drawing/2014/main" id="{2A30A7B7-D776-4C98-90A8-C1E48B8981AE}"/>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54;p67">
              <a:extLst>
                <a:ext uri="{FF2B5EF4-FFF2-40B4-BE49-F238E27FC236}">
                  <a16:creationId xmlns:a16="http://schemas.microsoft.com/office/drawing/2014/main" id="{F65B60E6-A0EF-4A27-A4FB-B57E12CE57FC}"/>
                </a:ext>
              </a:extLst>
            </p:cNvPr>
            <p:cNvSpPr/>
            <p:nvPr/>
          </p:nvSpPr>
          <p:spPr>
            <a:xfrm>
              <a:off x="5378641" y="1511075"/>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55;p67">
              <a:extLst>
                <a:ext uri="{FF2B5EF4-FFF2-40B4-BE49-F238E27FC236}">
                  <a16:creationId xmlns:a16="http://schemas.microsoft.com/office/drawing/2014/main" id="{78D12EEA-E6F3-40E0-B517-C782781E041E}"/>
                </a:ext>
              </a:extLst>
            </p:cNvPr>
            <p:cNvSpPr/>
            <p:nvPr/>
          </p:nvSpPr>
          <p:spPr>
            <a:xfrm>
              <a:off x="5988547" y="2098769"/>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56;p67">
              <a:extLst>
                <a:ext uri="{FF2B5EF4-FFF2-40B4-BE49-F238E27FC236}">
                  <a16:creationId xmlns:a16="http://schemas.microsoft.com/office/drawing/2014/main" id="{FA3EED81-EA06-4BB3-902A-C80828018708}"/>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57;p67">
              <a:extLst>
                <a:ext uri="{FF2B5EF4-FFF2-40B4-BE49-F238E27FC236}">
                  <a16:creationId xmlns:a16="http://schemas.microsoft.com/office/drawing/2014/main" id="{9C670F09-CE99-4887-921C-13A99A98F508}"/>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58;p67">
              <a:extLst>
                <a:ext uri="{FF2B5EF4-FFF2-40B4-BE49-F238E27FC236}">
                  <a16:creationId xmlns:a16="http://schemas.microsoft.com/office/drawing/2014/main" id="{7E699AA3-CC66-4016-A640-CE126A0166A2}"/>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59;p67">
              <a:extLst>
                <a:ext uri="{FF2B5EF4-FFF2-40B4-BE49-F238E27FC236}">
                  <a16:creationId xmlns:a16="http://schemas.microsoft.com/office/drawing/2014/main" id="{C58BB5DD-99BC-4A3A-ABAE-5B677CE3BE92}"/>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60;p67">
              <a:extLst>
                <a:ext uri="{FF2B5EF4-FFF2-40B4-BE49-F238E27FC236}">
                  <a16:creationId xmlns:a16="http://schemas.microsoft.com/office/drawing/2014/main" id="{095461FF-9DAC-47C1-B721-432A8CEDEE10}"/>
                </a:ext>
              </a:extLst>
            </p:cNvPr>
            <p:cNvSpPr/>
            <p:nvPr/>
          </p:nvSpPr>
          <p:spPr>
            <a:xfrm>
              <a:off x="5447996" y="1556324"/>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61;p67">
              <a:extLst>
                <a:ext uri="{FF2B5EF4-FFF2-40B4-BE49-F238E27FC236}">
                  <a16:creationId xmlns:a16="http://schemas.microsoft.com/office/drawing/2014/main" id="{7864F592-12CA-4F99-B6EF-7F33266D2E80}"/>
                </a:ext>
              </a:extLst>
            </p:cNvPr>
            <p:cNvSpPr/>
            <p:nvPr/>
          </p:nvSpPr>
          <p:spPr>
            <a:xfrm>
              <a:off x="5447505" y="1553852"/>
              <a:ext cx="20" cy="510"/>
            </a:xfrm>
            <a:custGeom>
              <a:avLst/>
              <a:gdLst/>
              <a:ahLst/>
              <a:cxnLst/>
              <a:rect l="l" t="t" r="r" b="b"/>
              <a:pathLst>
                <a:path w="1" h="26" extrusionOk="0">
                  <a:moveTo>
                    <a:pt x="1" y="1"/>
                  </a:moveTo>
                  <a:lnTo>
                    <a:pt x="1"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62;p67">
              <a:extLst>
                <a:ext uri="{FF2B5EF4-FFF2-40B4-BE49-F238E27FC236}">
                  <a16:creationId xmlns:a16="http://schemas.microsoft.com/office/drawing/2014/main" id="{CEB42392-B951-4177-86EB-C58280E45E44}"/>
                </a:ext>
              </a:extLst>
            </p:cNvPr>
            <p:cNvSpPr/>
            <p:nvPr/>
          </p:nvSpPr>
          <p:spPr>
            <a:xfrm>
              <a:off x="5283224" y="1755493"/>
              <a:ext cx="20" cy="510"/>
            </a:xfrm>
            <a:custGeom>
              <a:avLst/>
              <a:gdLst/>
              <a:ahLst/>
              <a:cxnLst/>
              <a:rect l="l" t="t" r="r" b="b"/>
              <a:pathLst>
                <a:path w="1" h="26" extrusionOk="0">
                  <a:moveTo>
                    <a:pt x="1" y="26"/>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63;p67">
              <a:extLst>
                <a:ext uri="{FF2B5EF4-FFF2-40B4-BE49-F238E27FC236}">
                  <a16:creationId xmlns:a16="http://schemas.microsoft.com/office/drawing/2014/main" id="{3931430F-6EB5-4495-AC97-568B410E8701}"/>
                </a:ext>
              </a:extLst>
            </p:cNvPr>
            <p:cNvSpPr/>
            <p:nvPr/>
          </p:nvSpPr>
          <p:spPr>
            <a:xfrm>
              <a:off x="5277808" y="174664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64;p67">
              <a:extLst>
                <a:ext uri="{FF2B5EF4-FFF2-40B4-BE49-F238E27FC236}">
                  <a16:creationId xmlns:a16="http://schemas.microsoft.com/office/drawing/2014/main" id="{514FC648-41D1-490C-9515-946BA6E50D08}"/>
                </a:ext>
              </a:extLst>
            </p:cNvPr>
            <p:cNvSpPr/>
            <p:nvPr/>
          </p:nvSpPr>
          <p:spPr>
            <a:xfrm>
              <a:off x="5447505" y="155336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65;p67">
              <a:extLst>
                <a:ext uri="{FF2B5EF4-FFF2-40B4-BE49-F238E27FC236}">
                  <a16:creationId xmlns:a16="http://schemas.microsoft.com/office/drawing/2014/main" id="{CF1E278B-FB31-4937-A1D0-4D01359D0839}"/>
                </a:ext>
              </a:extLst>
            </p:cNvPr>
            <p:cNvSpPr/>
            <p:nvPr/>
          </p:nvSpPr>
          <p:spPr>
            <a:xfrm>
              <a:off x="5846403" y="188188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66;p67">
              <a:extLst>
                <a:ext uri="{FF2B5EF4-FFF2-40B4-BE49-F238E27FC236}">
                  <a16:creationId xmlns:a16="http://schemas.microsoft.com/office/drawing/2014/main" id="{290CD9EA-C3EA-48DB-A166-7B57A531D7D8}"/>
                </a:ext>
              </a:extLst>
            </p:cNvPr>
            <p:cNvSpPr/>
            <p:nvPr/>
          </p:nvSpPr>
          <p:spPr>
            <a:xfrm>
              <a:off x="5843950" y="1877957"/>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67;p67">
              <a:extLst>
                <a:ext uri="{FF2B5EF4-FFF2-40B4-BE49-F238E27FC236}">
                  <a16:creationId xmlns:a16="http://schemas.microsoft.com/office/drawing/2014/main" id="{507FC867-2310-4C48-8220-C7F580E10CED}"/>
                </a:ext>
              </a:extLst>
            </p:cNvPr>
            <p:cNvSpPr/>
            <p:nvPr/>
          </p:nvSpPr>
          <p:spPr>
            <a:xfrm>
              <a:off x="5848365" y="1887787"/>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68;p67">
              <a:extLst>
                <a:ext uri="{FF2B5EF4-FFF2-40B4-BE49-F238E27FC236}">
                  <a16:creationId xmlns:a16="http://schemas.microsoft.com/office/drawing/2014/main" id="{7CCC45CD-5CE5-4AA3-A4B0-2DDE0D9116DB}"/>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69;p67">
              <a:extLst>
                <a:ext uri="{FF2B5EF4-FFF2-40B4-BE49-F238E27FC236}">
                  <a16:creationId xmlns:a16="http://schemas.microsoft.com/office/drawing/2014/main" id="{77D1E576-793A-4947-98E6-17D3377E8F92}"/>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70;p67">
              <a:extLst>
                <a:ext uri="{FF2B5EF4-FFF2-40B4-BE49-F238E27FC236}">
                  <a16:creationId xmlns:a16="http://schemas.microsoft.com/office/drawing/2014/main" id="{5ACF61AA-215D-412D-8308-BE8DD862DE33}"/>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71;p67">
              <a:extLst>
                <a:ext uri="{FF2B5EF4-FFF2-40B4-BE49-F238E27FC236}">
                  <a16:creationId xmlns:a16="http://schemas.microsoft.com/office/drawing/2014/main" id="{F93D9CBF-D9A1-4150-98E1-1C0EF7CEB64D}"/>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72;p67">
              <a:extLst>
                <a:ext uri="{FF2B5EF4-FFF2-40B4-BE49-F238E27FC236}">
                  <a16:creationId xmlns:a16="http://schemas.microsoft.com/office/drawing/2014/main" id="{23122E7A-8A71-4CDF-86E3-4E7B64535DB8}"/>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73;p67">
              <a:extLst>
                <a:ext uri="{FF2B5EF4-FFF2-40B4-BE49-F238E27FC236}">
                  <a16:creationId xmlns:a16="http://schemas.microsoft.com/office/drawing/2014/main" id="{A60A302F-6712-4890-B64D-F7A6C2046602}"/>
                </a:ext>
              </a:extLst>
            </p:cNvPr>
            <p:cNvSpPr/>
            <p:nvPr/>
          </p:nvSpPr>
          <p:spPr>
            <a:xfrm>
              <a:off x="5378641" y="151156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74;p67">
              <a:extLst>
                <a:ext uri="{FF2B5EF4-FFF2-40B4-BE49-F238E27FC236}">
                  <a16:creationId xmlns:a16="http://schemas.microsoft.com/office/drawing/2014/main" id="{F1EFA7DF-F337-4C0F-AC80-DFE50D5ED9C3}"/>
                </a:ext>
              </a:extLst>
            </p:cNvPr>
            <p:cNvSpPr/>
            <p:nvPr/>
          </p:nvSpPr>
          <p:spPr>
            <a:xfrm>
              <a:off x="5378641" y="1511565"/>
              <a:ext cx="20" cy="510"/>
            </a:xfrm>
            <a:custGeom>
              <a:avLst/>
              <a:gdLst/>
              <a:ahLst/>
              <a:cxnLst/>
              <a:rect l="l" t="t" r="r" b="b"/>
              <a:pathLst>
                <a:path w="1" h="26" extrusionOk="0">
                  <a:moveTo>
                    <a:pt x="1" y="0"/>
                  </a:move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0"/>
                  </a:lnTo>
                  <a:lnTo>
                    <a:pt x="1" y="0"/>
                  </a:lnTo>
                  <a:lnTo>
                    <a:pt x="1" y="25"/>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75;p67">
              <a:extLst>
                <a:ext uri="{FF2B5EF4-FFF2-40B4-BE49-F238E27FC236}">
                  <a16:creationId xmlns:a16="http://schemas.microsoft.com/office/drawing/2014/main" id="{9D1DF8C8-1900-4E1E-97C3-43ADB0B1B6D4}"/>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76;p67">
              <a:extLst>
                <a:ext uri="{FF2B5EF4-FFF2-40B4-BE49-F238E27FC236}">
                  <a16:creationId xmlns:a16="http://schemas.microsoft.com/office/drawing/2014/main" id="{55CB7157-7B62-4FD9-9375-07032F7857B7}"/>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77;p67">
              <a:extLst>
                <a:ext uri="{FF2B5EF4-FFF2-40B4-BE49-F238E27FC236}">
                  <a16:creationId xmlns:a16="http://schemas.microsoft.com/office/drawing/2014/main" id="{DF4E0A92-0CF7-4360-BC9D-F40823514C0E}"/>
                </a:ext>
              </a:extLst>
            </p:cNvPr>
            <p:cNvSpPr/>
            <p:nvPr/>
          </p:nvSpPr>
          <p:spPr>
            <a:xfrm>
              <a:off x="5378641" y="1511565"/>
              <a:ext cx="20" cy="20"/>
            </a:xfrm>
            <a:custGeom>
              <a:avLst/>
              <a:gdLst/>
              <a:ahLst/>
              <a:cxnLst/>
              <a:rect l="l" t="t" r="r" b="b"/>
              <a:pathLst>
                <a:path w="1" h="1" extrusionOk="0">
                  <a:moveTo>
                    <a:pt x="1" y="0"/>
                  </a:moveTo>
                  <a:lnTo>
                    <a:pt x="1" y="0"/>
                  </a:ln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78;p67">
              <a:extLst>
                <a:ext uri="{FF2B5EF4-FFF2-40B4-BE49-F238E27FC236}">
                  <a16:creationId xmlns:a16="http://schemas.microsoft.com/office/drawing/2014/main" id="{65ADB463-4325-4671-89D0-794193270C1E}"/>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79;p67">
              <a:extLst>
                <a:ext uri="{FF2B5EF4-FFF2-40B4-BE49-F238E27FC236}">
                  <a16:creationId xmlns:a16="http://schemas.microsoft.com/office/drawing/2014/main" id="{0424A3FE-1B96-4216-9232-80751B86FA0A}"/>
                </a:ext>
              </a:extLst>
            </p:cNvPr>
            <p:cNvSpPr/>
            <p:nvPr/>
          </p:nvSpPr>
          <p:spPr>
            <a:xfrm>
              <a:off x="5378641" y="1510584"/>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80;p67">
              <a:extLst>
                <a:ext uri="{FF2B5EF4-FFF2-40B4-BE49-F238E27FC236}">
                  <a16:creationId xmlns:a16="http://schemas.microsoft.com/office/drawing/2014/main" id="{8587DD76-6DD4-4AD9-8004-0E9FB6FD2381}"/>
                </a:ext>
              </a:extLst>
            </p:cNvPr>
            <p:cNvSpPr/>
            <p:nvPr/>
          </p:nvSpPr>
          <p:spPr>
            <a:xfrm>
              <a:off x="5275845" y="172845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81;p67">
              <a:extLst>
                <a:ext uri="{FF2B5EF4-FFF2-40B4-BE49-F238E27FC236}">
                  <a16:creationId xmlns:a16="http://schemas.microsoft.com/office/drawing/2014/main" id="{46DFDC99-137E-4C6E-B05D-4C4A9D3B600F}"/>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82;p67">
              <a:extLst>
                <a:ext uri="{FF2B5EF4-FFF2-40B4-BE49-F238E27FC236}">
                  <a16:creationId xmlns:a16="http://schemas.microsoft.com/office/drawing/2014/main" id="{F89317E1-28FE-4798-B00D-4A2118711294}"/>
                </a:ext>
              </a:extLst>
            </p:cNvPr>
            <p:cNvSpPr/>
            <p:nvPr/>
          </p:nvSpPr>
          <p:spPr>
            <a:xfrm>
              <a:off x="5378150" y="1510584"/>
              <a:ext cx="510" cy="20"/>
            </a:xfrm>
            <a:custGeom>
              <a:avLst/>
              <a:gdLst/>
              <a:ahLst/>
              <a:cxnLst/>
              <a:rect l="l" t="t" r="r" b="b"/>
              <a:pathLst>
                <a:path w="26" h="1" extrusionOk="0">
                  <a:moveTo>
                    <a:pt x="26"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83;p67">
              <a:extLst>
                <a:ext uri="{FF2B5EF4-FFF2-40B4-BE49-F238E27FC236}">
                  <a16:creationId xmlns:a16="http://schemas.microsoft.com/office/drawing/2014/main" id="{17AC49A7-B3A5-49A3-857C-ACDC9E4DBD13}"/>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84;p67">
              <a:extLst>
                <a:ext uri="{FF2B5EF4-FFF2-40B4-BE49-F238E27FC236}">
                  <a16:creationId xmlns:a16="http://schemas.microsoft.com/office/drawing/2014/main" id="{5570E0E1-6A87-42F6-96BB-8C52251C010A}"/>
                </a:ext>
              </a:extLst>
            </p:cNvPr>
            <p:cNvSpPr/>
            <p:nvPr/>
          </p:nvSpPr>
          <p:spPr>
            <a:xfrm>
              <a:off x="5378150" y="1511075"/>
              <a:ext cx="510" cy="20"/>
            </a:xfrm>
            <a:custGeom>
              <a:avLst/>
              <a:gdLst/>
              <a:ahLst/>
              <a:cxnLst/>
              <a:rect l="l" t="t" r="r" b="b"/>
              <a:pathLst>
                <a:path w="26" h="1" extrusionOk="0">
                  <a:moveTo>
                    <a:pt x="1" y="0"/>
                  </a:moveTo>
                  <a:lnTo>
                    <a:pt x="26"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85;p67">
              <a:extLst>
                <a:ext uri="{FF2B5EF4-FFF2-40B4-BE49-F238E27FC236}">
                  <a16:creationId xmlns:a16="http://schemas.microsoft.com/office/drawing/2014/main" id="{91611D92-A58E-4CC7-AF2B-78BD340A43FA}"/>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86;p67">
              <a:extLst>
                <a:ext uri="{FF2B5EF4-FFF2-40B4-BE49-F238E27FC236}">
                  <a16:creationId xmlns:a16="http://schemas.microsoft.com/office/drawing/2014/main" id="{259C545A-FF2B-429F-B635-2B931750ADDD}"/>
                </a:ext>
              </a:extLst>
            </p:cNvPr>
            <p:cNvSpPr/>
            <p:nvPr/>
          </p:nvSpPr>
          <p:spPr>
            <a:xfrm>
              <a:off x="5847875" y="1886316"/>
              <a:ext cx="510" cy="20"/>
            </a:xfrm>
            <a:custGeom>
              <a:avLst/>
              <a:gdLst/>
              <a:ahLst/>
              <a:cxnLst/>
              <a:rect l="l" t="t" r="r" b="b"/>
              <a:pathLst>
                <a:path w="26" h="1" extrusionOk="0">
                  <a:moveTo>
                    <a:pt x="1" y="0"/>
                  </a:moveTo>
                  <a:lnTo>
                    <a:pt x="1"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87;p67">
              <a:extLst>
                <a:ext uri="{FF2B5EF4-FFF2-40B4-BE49-F238E27FC236}">
                  <a16:creationId xmlns:a16="http://schemas.microsoft.com/office/drawing/2014/main" id="{18FC498D-7E6A-413E-8760-D50D9A4D7DCA}"/>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88;p67">
              <a:extLst>
                <a:ext uri="{FF2B5EF4-FFF2-40B4-BE49-F238E27FC236}">
                  <a16:creationId xmlns:a16="http://schemas.microsoft.com/office/drawing/2014/main" id="{89CF707D-6D76-474C-9556-8CDFE9FBFC09}"/>
                </a:ext>
              </a:extLst>
            </p:cNvPr>
            <p:cNvSpPr/>
            <p:nvPr/>
          </p:nvSpPr>
          <p:spPr>
            <a:xfrm>
              <a:off x="5649172" y="1827782"/>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89;p67">
              <a:extLst>
                <a:ext uri="{FF2B5EF4-FFF2-40B4-BE49-F238E27FC236}">
                  <a16:creationId xmlns:a16="http://schemas.microsoft.com/office/drawing/2014/main" id="{6BE30C0C-11FB-42D9-A05E-91FEF26AF9F0}"/>
                </a:ext>
              </a:extLst>
            </p:cNvPr>
            <p:cNvSpPr/>
            <p:nvPr/>
          </p:nvSpPr>
          <p:spPr>
            <a:xfrm>
              <a:off x="5649172" y="1827782"/>
              <a:ext cx="510" cy="20"/>
            </a:xfrm>
            <a:custGeom>
              <a:avLst/>
              <a:gdLst/>
              <a:ahLst/>
              <a:cxnLst/>
              <a:rect l="l" t="t" r="r" b="b"/>
              <a:pathLst>
                <a:path w="26" h="1" extrusionOk="0">
                  <a:moveTo>
                    <a:pt x="25" y="1"/>
                  </a:moveTo>
                  <a:lnTo>
                    <a:pt x="25"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90;p67">
              <a:extLst>
                <a:ext uri="{FF2B5EF4-FFF2-40B4-BE49-F238E27FC236}">
                  <a16:creationId xmlns:a16="http://schemas.microsoft.com/office/drawing/2014/main" id="{551BCD4F-7012-4809-AFB5-C30702C694E9}"/>
                </a:ext>
              </a:extLst>
            </p:cNvPr>
            <p:cNvSpPr/>
            <p:nvPr/>
          </p:nvSpPr>
          <p:spPr>
            <a:xfrm>
              <a:off x="5400778" y="1702865"/>
              <a:ext cx="510" cy="510"/>
            </a:xfrm>
            <a:custGeom>
              <a:avLst/>
              <a:gdLst/>
              <a:ahLst/>
              <a:cxnLst/>
              <a:rect l="l" t="t" r="r" b="b"/>
              <a:pathLst>
                <a:path w="26" h="26" extrusionOk="0">
                  <a:moveTo>
                    <a:pt x="1" y="1"/>
                  </a:moveTo>
                  <a:lnTo>
                    <a:pt x="26" y="26"/>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91;p67">
              <a:extLst>
                <a:ext uri="{FF2B5EF4-FFF2-40B4-BE49-F238E27FC236}">
                  <a16:creationId xmlns:a16="http://schemas.microsoft.com/office/drawing/2014/main" id="{0CB396FF-8195-43C2-AADD-CE21D5CF67BE}"/>
                </a:ext>
              </a:extLst>
            </p:cNvPr>
            <p:cNvSpPr/>
            <p:nvPr/>
          </p:nvSpPr>
          <p:spPr>
            <a:xfrm>
              <a:off x="5649172" y="1828272"/>
              <a:ext cx="20" cy="20"/>
            </a:xfrm>
            <a:custGeom>
              <a:avLst/>
              <a:gdLst/>
              <a:ahLst/>
              <a:cxnLst/>
              <a:rect l="l" t="t" r="r" b="b"/>
              <a:pathLst>
                <a:path w="1" h="1" extrusionOk="0">
                  <a:moveTo>
                    <a:pt x="0" y="1"/>
                  </a:moveTo>
                  <a:lnTo>
                    <a:pt x="0" y="1"/>
                  </a:ln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92;p67">
              <a:extLst>
                <a:ext uri="{FF2B5EF4-FFF2-40B4-BE49-F238E27FC236}">
                  <a16:creationId xmlns:a16="http://schemas.microsoft.com/office/drawing/2014/main" id="{6D9661BC-D2EC-4363-BDCD-132E423532D9}"/>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93;p67">
              <a:extLst>
                <a:ext uri="{FF2B5EF4-FFF2-40B4-BE49-F238E27FC236}">
                  <a16:creationId xmlns:a16="http://schemas.microsoft.com/office/drawing/2014/main" id="{1E2657BD-721A-4BA2-86B0-84768FB0A1E5}"/>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94;p67">
              <a:extLst>
                <a:ext uri="{FF2B5EF4-FFF2-40B4-BE49-F238E27FC236}">
                  <a16:creationId xmlns:a16="http://schemas.microsoft.com/office/drawing/2014/main" id="{93DEF317-1C11-4B81-B0D1-1F9F15272C09}"/>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95;p67">
              <a:extLst>
                <a:ext uri="{FF2B5EF4-FFF2-40B4-BE49-F238E27FC236}">
                  <a16:creationId xmlns:a16="http://schemas.microsoft.com/office/drawing/2014/main" id="{3E2157E5-CC4B-4CE9-8EF0-15BB78A1E1BB}"/>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96;p67">
              <a:extLst>
                <a:ext uri="{FF2B5EF4-FFF2-40B4-BE49-F238E27FC236}">
                  <a16:creationId xmlns:a16="http://schemas.microsoft.com/office/drawing/2014/main" id="{82BB331C-B04D-4FE5-BAB9-CFAB49EE42F0}"/>
                </a:ext>
              </a:extLst>
            </p:cNvPr>
            <p:cNvSpPr/>
            <p:nvPr/>
          </p:nvSpPr>
          <p:spPr>
            <a:xfrm>
              <a:off x="6017081" y="1974833"/>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97;p67">
              <a:extLst>
                <a:ext uri="{FF2B5EF4-FFF2-40B4-BE49-F238E27FC236}">
                  <a16:creationId xmlns:a16="http://schemas.microsoft.com/office/drawing/2014/main" id="{D90EC9E2-FE9A-45DD-B442-FE53D1BBED66}"/>
                </a:ext>
              </a:extLst>
            </p:cNvPr>
            <p:cNvSpPr/>
            <p:nvPr/>
          </p:nvSpPr>
          <p:spPr>
            <a:xfrm>
              <a:off x="6017081" y="1973852"/>
              <a:ext cx="20" cy="1001"/>
            </a:xfrm>
            <a:custGeom>
              <a:avLst/>
              <a:gdLst/>
              <a:ahLst/>
              <a:cxnLst/>
              <a:rect l="l" t="t" r="r" b="b"/>
              <a:pathLst>
                <a:path w="1" h="51" extrusionOk="0">
                  <a:moveTo>
                    <a:pt x="0" y="26"/>
                  </a:moveTo>
                  <a:lnTo>
                    <a:pt x="0" y="0"/>
                  </a:lnTo>
                  <a:lnTo>
                    <a:pt x="0" y="26"/>
                  </a:lnTo>
                  <a:lnTo>
                    <a:pt x="0" y="0"/>
                  </a:lnTo>
                  <a:lnTo>
                    <a:pt x="0" y="26"/>
                  </a:lnTo>
                  <a:lnTo>
                    <a:pt x="0" y="0"/>
                  </a:lnTo>
                  <a:lnTo>
                    <a:pt x="0" y="26"/>
                  </a:lnTo>
                  <a:lnTo>
                    <a:pt x="0" y="0"/>
                  </a:lnTo>
                  <a:lnTo>
                    <a:pt x="0" y="26"/>
                  </a:lnTo>
                  <a:lnTo>
                    <a:pt x="0" y="26"/>
                  </a:lnTo>
                  <a:lnTo>
                    <a:pt x="0" y="51"/>
                  </a:lnTo>
                  <a:lnTo>
                    <a:pt x="0" y="26"/>
                  </a:lnTo>
                  <a:lnTo>
                    <a:pt x="0" y="51"/>
                  </a:lnTo>
                  <a:lnTo>
                    <a:pt x="0" y="51"/>
                  </a:lnTo>
                  <a:lnTo>
                    <a:pt x="0" y="51"/>
                  </a:lnTo>
                  <a:lnTo>
                    <a:pt x="0" y="51"/>
                  </a:lnTo>
                  <a:lnTo>
                    <a:pt x="0" y="51"/>
                  </a:lnTo>
                  <a:lnTo>
                    <a:pt x="0" y="51"/>
                  </a:lnTo>
                  <a:lnTo>
                    <a:pt x="0" y="51"/>
                  </a:lnTo>
                  <a:lnTo>
                    <a:pt x="0" y="26"/>
                  </a:lnTo>
                  <a:lnTo>
                    <a:pt x="0" y="26"/>
                  </a:lnTo>
                  <a:lnTo>
                    <a:pt x="0" y="26"/>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98;p67">
              <a:extLst>
                <a:ext uri="{FF2B5EF4-FFF2-40B4-BE49-F238E27FC236}">
                  <a16:creationId xmlns:a16="http://schemas.microsoft.com/office/drawing/2014/main" id="{DA4BE784-6AEE-4E84-B695-47BAD1985FDE}"/>
                </a:ext>
              </a:extLst>
            </p:cNvPr>
            <p:cNvSpPr/>
            <p:nvPr/>
          </p:nvSpPr>
          <p:spPr>
            <a:xfrm>
              <a:off x="5649172" y="1827782"/>
              <a:ext cx="510" cy="20"/>
            </a:xfrm>
            <a:custGeom>
              <a:avLst/>
              <a:gdLst/>
              <a:ahLst/>
              <a:cxnLst/>
              <a:rect l="l" t="t" r="r" b="b"/>
              <a:pathLst>
                <a:path w="26" h="1" extrusionOk="0">
                  <a:moveTo>
                    <a:pt x="0" y="1"/>
                  </a:moveTo>
                  <a:lnTo>
                    <a:pt x="0"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99;p67">
              <a:extLst>
                <a:ext uri="{FF2B5EF4-FFF2-40B4-BE49-F238E27FC236}">
                  <a16:creationId xmlns:a16="http://schemas.microsoft.com/office/drawing/2014/main" id="{AA8A8E1D-EA27-4BC4-BC51-EF1FD7F083A5}"/>
                </a:ext>
              </a:extLst>
            </p:cNvPr>
            <p:cNvSpPr/>
            <p:nvPr/>
          </p:nvSpPr>
          <p:spPr>
            <a:xfrm>
              <a:off x="6017081" y="1973852"/>
              <a:ext cx="20" cy="510"/>
            </a:xfrm>
            <a:custGeom>
              <a:avLst/>
              <a:gdLst/>
              <a:ahLst/>
              <a:cxnLst/>
              <a:rect l="l" t="t" r="r" b="b"/>
              <a:pathLst>
                <a:path w="1" h="26" extrusionOk="0">
                  <a:moveTo>
                    <a:pt x="0" y="0"/>
                  </a:moveTo>
                  <a:lnTo>
                    <a:pt x="0" y="26"/>
                  </a:lnTo>
                  <a:lnTo>
                    <a:pt x="0" y="26"/>
                  </a:lnTo>
                  <a:lnTo>
                    <a:pt x="0" y="26"/>
                  </a:lnTo>
                  <a:lnTo>
                    <a:pt x="0" y="26"/>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00;p67">
              <a:extLst>
                <a:ext uri="{FF2B5EF4-FFF2-40B4-BE49-F238E27FC236}">
                  <a16:creationId xmlns:a16="http://schemas.microsoft.com/office/drawing/2014/main" id="{3DD0A315-626C-4574-B3E0-5C912071E71A}"/>
                </a:ext>
              </a:extLst>
            </p:cNvPr>
            <p:cNvSpPr/>
            <p:nvPr/>
          </p:nvSpPr>
          <p:spPr>
            <a:xfrm>
              <a:off x="5649172" y="1827782"/>
              <a:ext cx="510" cy="20"/>
            </a:xfrm>
            <a:custGeom>
              <a:avLst/>
              <a:gdLst/>
              <a:ahLst/>
              <a:cxnLst/>
              <a:rect l="l" t="t" r="r" b="b"/>
              <a:pathLst>
                <a:path w="26" h="1" extrusionOk="0">
                  <a:moveTo>
                    <a:pt x="25" y="1"/>
                  </a:moveTo>
                  <a:lnTo>
                    <a:pt x="25" y="1"/>
                  </a:lnTo>
                  <a:lnTo>
                    <a:pt x="25" y="1"/>
                  </a:lnTo>
                  <a:lnTo>
                    <a:pt x="25" y="1"/>
                  </a:lnTo>
                  <a:lnTo>
                    <a:pt x="0" y="1"/>
                  </a:lnTo>
                  <a:lnTo>
                    <a:pt x="25" y="1"/>
                  </a:lnTo>
                  <a:lnTo>
                    <a:pt x="0" y="1"/>
                  </a:lnTo>
                  <a:lnTo>
                    <a:pt x="25" y="1"/>
                  </a:lnTo>
                  <a:lnTo>
                    <a:pt x="0" y="1"/>
                  </a:lnTo>
                  <a:lnTo>
                    <a:pt x="25" y="1"/>
                  </a:lnTo>
                  <a:lnTo>
                    <a:pt x="0" y="1"/>
                  </a:lnTo>
                  <a:lnTo>
                    <a:pt x="0" y="1"/>
                  </a:lnTo>
                  <a:lnTo>
                    <a:pt x="0" y="1"/>
                  </a:lnTo>
                  <a:lnTo>
                    <a:pt x="25" y="1"/>
                  </a:lnTo>
                  <a:lnTo>
                    <a:pt x="0" y="1"/>
                  </a:lnTo>
                  <a:lnTo>
                    <a:pt x="25" y="1"/>
                  </a:lnTo>
                  <a:lnTo>
                    <a:pt x="0" y="1"/>
                  </a:lnTo>
                  <a:lnTo>
                    <a:pt x="25" y="1"/>
                  </a:lnTo>
                  <a:lnTo>
                    <a:pt x="25" y="1"/>
                  </a:lnTo>
                  <a:lnTo>
                    <a:pt x="0" y="1"/>
                  </a:lnTo>
                  <a:lnTo>
                    <a:pt x="25" y="1"/>
                  </a:lnTo>
                  <a:lnTo>
                    <a:pt x="25" y="1"/>
                  </a:lnTo>
                  <a:lnTo>
                    <a:pt x="25" y="1"/>
                  </a:lnTo>
                  <a:lnTo>
                    <a:pt x="25" y="1"/>
                  </a:lnTo>
                  <a:lnTo>
                    <a:pt x="25" y="1"/>
                  </a:lnTo>
                  <a:lnTo>
                    <a:pt x="25"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01;p67">
              <a:extLst>
                <a:ext uri="{FF2B5EF4-FFF2-40B4-BE49-F238E27FC236}">
                  <a16:creationId xmlns:a16="http://schemas.microsoft.com/office/drawing/2014/main" id="{678867B9-04BC-48F2-BE55-5ACA75BFF78B}"/>
                </a:ext>
              </a:extLst>
            </p:cNvPr>
            <p:cNvSpPr/>
            <p:nvPr/>
          </p:nvSpPr>
          <p:spPr>
            <a:xfrm>
              <a:off x="5520294" y="180368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02;p67">
              <a:extLst>
                <a:ext uri="{FF2B5EF4-FFF2-40B4-BE49-F238E27FC236}">
                  <a16:creationId xmlns:a16="http://schemas.microsoft.com/office/drawing/2014/main" id="{A7D59193-3C00-4625-A2A6-F16A6774F864}"/>
                </a:ext>
              </a:extLst>
            </p:cNvPr>
            <p:cNvSpPr/>
            <p:nvPr/>
          </p:nvSpPr>
          <p:spPr>
            <a:xfrm>
              <a:off x="5245839" y="1346324"/>
              <a:ext cx="898158" cy="855247"/>
            </a:xfrm>
            <a:custGeom>
              <a:avLst/>
              <a:gdLst/>
              <a:ahLst/>
              <a:cxnLst/>
              <a:rect l="l" t="t" r="r" b="b"/>
              <a:pathLst>
                <a:path w="45766" h="43585" extrusionOk="0">
                  <a:moveTo>
                    <a:pt x="5515" y="7644"/>
                  </a:moveTo>
                  <a:lnTo>
                    <a:pt x="5490" y="7670"/>
                  </a:lnTo>
                  <a:lnTo>
                    <a:pt x="5465" y="7695"/>
                  </a:lnTo>
                  <a:lnTo>
                    <a:pt x="5465" y="7700"/>
                  </a:lnTo>
                  <a:lnTo>
                    <a:pt x="5465" y="7700"/>
                  </a:lnTo>
                  <a:cubicBezTo>
                    <a:pt x="5481" y="7682"/>
                    <a:pt x="5498" y="7663"/>
                    <a:pt x="5515" y="7644"/>
                  </a:cubicBezTo>
                  <a:close/>
                  <a:moveTo>
                    <a:pt x="7795" y="16993"/>
                  </a:moveTo>
                  <a:lnTo>
                    <a:pt x="7846" y="17018"/>
                  </a:lnTo>
                  <a:lnTo>
                    <a:pt x="8046" y="17018"/>
                  </a:lnTo>
                  <a:lnTo>
                    <a:pt x="8096" y="17043"/>
                  </a:lnTo>
                  <a:lnTo>
                    <a:pt x="8221" y="17043"/>
                  </a:lnTo>
                  <a:lnTo>
                    <a:pt x="8247" y="17068"/>
                  </a:lnTo>
                  <a:lnTo>
                    <a:pt x="8297" y="17068"/>
                  </a:lnTo>
                  <a:lnTo>
                    <a:pt x="8322" y="17093"/>
                  </a:lnTo>
                  <a:lnTo>
                    <a:pt x="8372" y="17093"/>
                  </a:lnTo>
                  <a:lnTo>
                    <a:pt x="8397" y="17118"/>
                  </a:lnTo>
                  <a:lnTo>
                    <a:pt x="8447" y="17143"/>
                  </a:lnTo>
                  <a:lnTo>
                    <a:pt x="8472" y="17168"/>
                  </a:lnTo>
                  <a:lnTo>
                    <a:pt x="8522" y="17193"/>
                  </a:lnTo>
                  <a:lnTo>
                    <a:pt x="8572" y="17218"/>
                  </a:lnTo>
                  <a:lnTo>
                    <a:pt x="8597" y="17244"/>
                  </a:lnTo>
                  <a:lnTo>
                    <a:pt x="8648" y="17269"/>
                  </a:lnTo>
                  <a:lnTo>
                    <a:pt x="8698" y="17319"/>
                  </a:lnTo>
                  <a:lnTo>
                    <a:pt x="8723" y="17369"/>
                  </a:lnTo>
                  <a:lnTo>
                    <a:pt x="8748" y="17419"/>
                  </a:lnTo>
                  <a:lnTo>
                    <a:pt x="8798" y="17469"/>
                  </a:lnTo>
                  <a:lnTo>
                    <a:pt x="8823" y="17519"/>
                  </a:lnTo>
                  <a:lnTo>
                    <a:pt x="8848" y="17594"/>
                  </a:lnTo>
                  <a:lnTo>
                    <a:pt x="8848" y="17645"/>
                  </a:lnTo>
                  <a:lnTo>
                    <a:pt x="8873" y="17695"/>
                  </a:lnTo>
                  <a:lnTo>
                    <a:pt x="8873" y="17770"/>
                  </a:lnTo>
                  <a:lnTo>
                    <a:pt x="8873" y="17820"/>
                  </a:lnTo>
                  <a:lnTo>
                    <a:pt x="8873" y="17895"/>
                  </a:lnTo>
                  <a:lnTo>
                    <a:pt x="8873" y="17945"/>
                  </a:lnTo>
                  <a:lnTo>
                    <a:pt x="8848" y="17995"/>
                  </a:lnTo>
                  <a:lnTo>
                    <a:pt x="8848" y="18046"/>
                  </a:lnTo>
                  <a:lnTo>
                    <a:pt x="8823" y="18071"/>
                  </a:lnTo>
                  <a:lnTo>
                    <a:pt x="8798" y="18121"/>
                  </a:lnTo>
                  <a:lnTo>
                    <a:pt x="8798" y="18146"/>
                  </a:lnTo>
                  <a:lnTo>
                    <a:pt x="8773" y="18196"/>
                  </a:lnTo>
                  <a:lnTo>
                    <a:pt x="8748" y="18221"/>
                  </a:lnTo>
                  <a:lnTo>
                    <a:pt x="8723" y="18246"/>
                  </a:lnTo>
                  <a:lnTo>
                    <a:pt x="8723" y="18296"/>
                  </a:lnTo>
                  <a:lnTo>
                    <a:pt x="8698" y="18321"/>
                  </a:lnTo>
                  <a:lnTo>
                    <a:pt x="8673" y="18346"/>
                  </a:lnTo>
                  <a:lnTo>
                    <a:pt x="8648" y="18371"/>
                  </a:lnTo>
                  <a:lnTo>
                    <a:pt x="8622" y="18396"/>
                  </a:lnTo>
                  <a:lnTo>
                    <a:pt x="8622" y="18421"/>
                  </a:lnTo>
                  <a:lnTo>
                    <a:pt x="8597" y="18447"/>
                  </a:lnTo>
                  <a:lnTo>
                    <a:pt x="8572" y="18472"/>
                  </a:lnTo>
                  <a:lnTo>
                    <a:pt x="8547" y="18472"/>
                  </a:lnTo>
                  <a:lnTo>
                    <a:pt x="8522" y="18497"/>
                  </a:lnTo>
                  <a:lnTo>
                    <a:pt x="8497" y="18522"/>
                  </a:lnTo>
                  <a:lnTo>
                    <a:pt x="8472" y="18572"/>
                  </a:lnTo>
                  <a:lnTo>
                    <a:pt x="8447" y="18572"/>
                  </a:lnTo>
                  <a:lnTo>
                    <a:pt x="8422" y="18597"/>
                  </a:lnTo>
                  <a:lnTo>
                    <a:pt x="8372" y="18647"/>
                  </a:lnTo>
                  <a:lnTo>
                    <a:pt x="8322" y="18672"/>
                  </a:lnTo>
                  <a:lnTo>
                    <a:pt x="8272" y="18722"/>
                  </a:lnTo>
                  <a:lnTo>
                    <a:pt x="8221" y="18747"/>
                  </a:lnTo>
                  <a:lnTo>
                    <a:pt x="8171" y="18797"/>
                  </a:lnTo>
                  <a:lnTo>
                    <a:pt x="8121" y="18822"/>
                  </a:lnTo>
                  <a:lnTo>
                    <a:pt x="8071" y="18848"/>
                  </a:lnTo>
                  <a:lnTo>
                    <a:pt x="8021" y="18898"/>
                  </a:lnTo>
                  <a:lnTo>
                    <a:pt x="7971" y="18923"/>
                  </a:lnTo>
                  <a:lnTo>
                    <a:pt x="7921" y="18948"/>
                  </a:lnTo>
                  <a:lnTo>
                    <a:pt x="7871" y="18998"/>
                  </a:lnTo>
                  <a:lnTo>
                    <a:pt x="7820" y="19023"/>
                  </a:lnTo>
                  <a:lnTo>
                    <a:pt x="7770" y="19048"/>
                  </a:lnTo>
                  <a:lnTo>
                    <a:pt x="7720" y="19073"/>
                  </a:lnTo>
                  <a:lnTo>
                    <a:pt x="7670" y="19098"/>
                  </a:lnTo>
                  <a:lnTo>
                    <a:pt x="7620" y="19148"/>
                  </a:lnTo>
                  <a:lnTo>
                    <a:pt x="7570" y="19173"/>
                  </a:lnTo>
                  <a:lnTo>
                    <a:pt x="7520" y="19198"/>
                  </a:lnTo>
                  <a:lnTo>
                    <a:pt x="7470" y="19223"/>
                  </a:lnTo>
                  <a:lnTo>
                    <a:pt x="7419" y="19249"/>
                  </a:lnTo>
                  <a:lnTo>
                    <a:pt x="7369" y="19274"/>
                  </a:lnTo>
                  <a:lnTo>
                    <a:pt x="7269" y="19324"/>
                  </a:lnTo>
                  <a:lnTo>
                    <a:pt x="7194" y="19349"/>
                  </a:lnTo>
                  <a:lnTo>
                    <a:pt x="7119" y="19399"/>
                  </a:lnTo>
                  <a:lnTo>
                    <a:pt x="7043" y="19424"/>
                  </a:lnTo>
                  <a:lnTo>
                    <a:pt x="6993" y="19449"/>
                  </a:lnTo>
                  <a:lnTo>
                    <a:pt x="6968" y="19474"/>
                  </a:lnTo>
                  <a:lnTo>
                    <a:pt x="6943" y="19474"/>
                  </a:lnTo>
                  <a:lnTo>
                    <a:pt x="6893" y="19499"/>
                  </a:lnTo>
                  <a:lnTo>
                    <a:pt x="6843" y="19499"/>
                  </a:lnTo>
                  <a:lnTo>
                    <a:pt x="6793" y="19524"/>
                  </a:lnTo>
                  <a:lnTo>
                    <a:pt x="6743" y="19549"/>
                  </a:lnTo>
                  <a:lnTo>
                    <a:pt x="6693" y="19549"/>
                  </a:lnTo>
                  <a:lnTo>
                    <a:pt x="6642" y="19574"/>
                  </a:lnTo>
                  <a:lnTo>
                    <a:pt x="6592" y="19574"/>
                  </a:lnTo>
                  <a:lnTo>
                    <a:pt x="6542" y="19599"/>
                  </a:lnTo>
                  <a:lnTo>
                    <a:pt x="6492" y="19599"/>
                  </a:lnTo>
                  <a:lnTo>
                    <a:pt x="6442" y="19624"/>
                  </a:lnTo>
                  <a:lnTo>
                    <a:pt x="6342" y="19624"/>
                  </a:lnTo>
                  <a:lnTo>
                    <a:pt x="6292" y="19650"/>
                  </a:lnTo>
                  <a:lnTo>
                    <a:pt x="6191" y="19650"/>
                  </a:lnTo>
                  <a:lnTo>
                    <a:pt x="6141" y="19675"/>
                  </a:lnTo>
                  <a:lnTo>
                    <a:pt x="5690" y="19675"/>
                  </a:lnTo>
                  <a:lnTo>
                    <a:pt x="5615" y="19650"/>
                  </a:lnTo>
                  <a:lnTo>
                    <a:pt x="5515" y="19650"/>
                  </a:lnTo>
                  <a:lnTo>
                    <a:pt x="5439" y="19624"/>
                  </a:lnTo>
                  <a:lnTo>
                    <a:pt x="5389" y="19624"/>
                  </a:lnTo>
                  <a:lnTo>
                    <a:pt x="5364" y="19599"/>
                  </a:lnTo>
                  <a:lnTo>
                    <a:pt x="5289" y="19599"/>
                  </a:lnTo>
                  <a:lnTo>
                    <a:pt x="5264" y="19574"/>
                  </a:lnTo>
                  <a:lnTo>
                    <a:pt x="5214" y="19574"/>
                  </a:lnTo>
                  <a:lnTo>
                    <a:pt x="5189" y="19549"/>
                  </a:lnTo>
                  <a:lnTo>
                    <a:pt x="5139" y="19549"/>
                  </a:lnTo>
                  <a:lnTo>
                    <a:pt x="5114" y="19524"/>
                  </a:lnTo>
                  <a:lnTo>
                    <a:pt x="5089" y="19524"/>
                  </a:lnTo>
                  <a:lnTo>
                    <a:pt x="5038" y="19499"/>
                  </a:lnTo>
                  <a:lnTo>
                    <a:pt x="5013" y="19474"/>
                  </a:lnTo>
                  <a:lnTo>
                    <a:pt x="4963" y="19449"/>
                  </a:lnTo>
                  <a:lnTo>
                    <a:pt x="4913" y="19424"/>
                  </a:lnTo>
                  <a:lnTo>
                    <a:pt x="4863" y="19399"/>
                  </a:lnTo>
                  <a:lnTo>
                    <a:pt x="4838" y="19399"/>
                  </a:lnTo>
                  <a:lnTo>
                    <a:pt x="4813" y="19374"/>
                  </a:lnTo>
                  <a:lnTo>
                    <a:pt x="4788" y="19349"/>
                  </a:lnTo>
                  <a:lnTo>
                    <a:pt x="4763" y="19324"/>
                  </a:lnTo>
                  <a:lnTo>
                    <a:pt x="4738" y="19324"/>
                  </a:lnTo>
                  <a:lnTo>
                    <a:pt x="4713" y="19299"/>
                  </a:lnTo>
                  <a:lnTo>
                    <a:pt x="4663" y="19274"/>
                  </a:lnTo>
                  <a:lnTo>
                    <a:pt x="4637" y="19249"/>
                  </a:lnTo>
                  <a:lnTo>
                    <a:pt x="4612" y="19198"/>
                  </a:lnTo>
                  <a:lnTo>
                    <a:pt x="4562" y="19173"/>
                  </a:lnTo>
                  <a:lnTo>
                    <a:pt x="4537" y="19148"/>
                  </a:lnTo>
                  <a:lnTo>
                    <a:pt x="4512" y="19098"/>
                  </a:lnTo>
                  <a:lnTo>
                    <a:pt x="4462" y="19048"/>
                  </a:lnTo>
                  <a:lnTo>
                    <a:pt x="4462" y="19023"/>
                  </a:lnTo>
                  <a:lnTo>
                    <a:pt x="4437" y="18998"/>
                  </a:lnTo>
                  <a:lnTo>
                    <a:pt x="4412" y="18973"/>
                  </a:lnTo>
                  <a:lnTo>
                    <a:pt x="4412" y="18923"/>
                  </a:lnTo>
                  <a:lnTo>
                    <a:pt x="4387" y="18898"/>
                  </a:lnTo>
                  <a:lnTo>
                    <a:pt x="4362" y="18848"/>
                  </a:lnTo>
                  <a:lnTo>
                    <a:pt x="4362" y="18822"/>
                  </a:lnTo>
                  <a:lnTo>
                    <a:pt x="4337" y="18772"/>
                  </a:lnTo>
                  <a:lnTo>
                    <a:pt x="4337" y="18722"/>
                  </a:lnTo>
                  <a:lnTo>
                    <a:pt x="4337" y="18672"/>
                  </a:lnTo>
                  <a:lnTo>
                    <a:pt x="4337" y="18622"/>
                  </a:lnTo>
                  <a:lnTo>
                    <a:pt x="4337" y="18572"/>
                  </a:lnTo>
                  <a:lnTo>
                    <a:pt x="4337" y="18497"/>
                  </a:lnTo>
                  <a:lnTo>
                    <a:pt x="4337" y="18447"/>
                  </a:lnTo>
                  <a:lnTo>
                    <a:pt x="4362" y="18396"/>
                  </a:lnTo>
                  <a:lnTo>
                    <a:pt x="4362" y="18346"/>
                  </a:lnTo>
                  <a:lnTo>
                    <a:pt x="4387" y="18321"/>
                  </a:lnTo>
                  <a:lnTo>
                    <a:pt x="4387" y="18296"/>
                  </a:lnTo>
                  <a:lnTo>
                    <a:pt x="4412" y="18246"/>
                  </a:lnTo>
                  <a:lnTo>
                    <a:pt x="4437" y="18196"/>
                  </a:lnTo>
                  <a:lnTo>
                    <a:pt x="4462" y="18146"/>
                  </a:lnTo>
                  <a:lnTo>
                    <a:pt x="4512" y="18096"/>
                  </a:lnTo>
                  <a:lnTo>
                    <a:pt x="4537" y="18071"/>
                  </a:lnTo>
                  <a:lnTo>
                    <a:pt x="4562" y="18020"/>
                  </a:lnTo>
                  <a:lnTo>
                    <a:pt x="4587" y="17995"/>
                  </a:lnTo>
                  <a:lnTo>
                    <a:pt x="4637" y="17970"/>
                  </a:lnTo>
                  <a:lnTo>
                    <a:pt x="4663" y="17945"/>
                  </a:lnTo>
                  <a:lnTo>
                    <a:pt x="4688" y="17895"/>
                  </a:lnTo>
                  <a:lnTo>
                    <a:pt x="4738" y="17870"/>
                  </a:lnTo>
                  <a:lnTo>
                    <a:pt x="4763" y="17845"/>
                  </a:lnTo>
                  <a:lnTo>
                    <a:pt x="4788" y="17820"/>
                  </a:lnTo>
                  <a:lnTo>
                    <a:pt x="4838" y="17795"/>
                  </a:lnTo>
                  <a:lnTo>
                    <a:pt x="4863" y="17770"/>
                  </a:lnTo>
                  <a:lnTo>
                    <a:pt x="4888" y="17770"/>
                  </a:lnTo>
                  <a:lnTo>
                    <a:pt x="4938" y="17745"/>
                  </a:lnTo>
                  <a:lnTo>
                    <a:pt x="4963" y="17720"/>
                  </a:lnTo>
                  <a:lnTo>
                    <a:pt x="4988" y="17695"/>
                  </a:lnTo>
                  <a:lnTo>
                    <a:pt x="5038" y="17695"/>
                  </a:lnTo>
                  <a:lnTo>
                    <a:pt x="5064" y="17670"/>
                  </a:lnTo>
                  <a:lnTo>
                    <a:pt x="5089" y="17645"/>
                  </a:lnTo>
                  <a:lnTo>
                    <a:pt x="5139" y="17645"/>
                  </a:lnTo>
                  <a:lnTo>
                    <a:pt x="5164" y="17619"/>
                  </a:lnTo>
                  <a:lnTo>
                    <a:pt x="5189" y="17619"/>
                  </a:lnTo>
                  <a:lnTo>
                    <a:pt x="5239" y="17594"/>
                  </a:lnTo>
                  <a:lnTo>
                    <a:pt x="5264" y="17594"/>
                  </a:lnTo>
                  <a:lnTo>
                    <a:pt x="5289" y="17569"/>
                  </a:lnTo>
                  <a:lnTo>
                    <a:pt x="5339" y="17569"/>
                  </a:lnTo>
                  <a:lnTo>
                    <a:pt x="5389" y="17544"/>
                  </a:lnTo>
                  <a:lnTo>
                    <a:pt x="5465" y="17519"/>
                  </a:lnTo>
                  <a:lnTo>
                    <a:pt x="5540" y="17519"/>
                  </a:lnTo>
                  <a:lnTo>
                    <a:pt x="5590" y="17494"/>
                  </a:lnTo>
                  <a:lnTo>
                    <a:pt x="5665" y="17494"/>
                  </a:lnTo>
                  <a:lnTo>
                    <a:pt x="5715" y="17469"/>
                  </a:lnTo>
                  <a:lnTo>
                    <a:pt x="5891" y="17469"/>
                  </a:lnTo>
                  <a:lnTo>
                    <a:pt x="5941" y="17444"/>
                  </a:lnTo>
                  <a:lnTo>
                    <a:pt x="6116" y="17369"/>
                  </a:lnTo>
                  <a:lnTo>
                    <a:pt x="6216" y="17344"/>
                  </a:lnTo>
                  <a:lnTo>
                    <a:pt x="6317" y="17319"/>
                  </a:lnTo>
                  <a:lnTo>
                    <a:pt x="6392" y="17269"/>
                  </a:lnTo>
                  <a:lnTo>
                    <a:pt x="6492" y="17244"/>
                  </a:lnTo>
                  <a:lnTo>
                    <a:pt x="6592" y="17218"/>
                  </a:lnTo>
                  <a:lnTo>
                    <a:pt x="6693" y="17193"/>
                  </a:lnTo>
                  <a:lnTo>
                    <a:pt x="6743" y="17168"/>
                  </a:lnTo>
                  <a:lnTo>
                    <a:pt x="6793" y="17168"/>
                  </a:lnTo>
                  <a:lnTo>
                    <a:pt x="6818" y="17143"/>
                  </a:lnTo>
                  <a:lnTo>
                    <a:pt x="6868" y="17118"/>
                  </a:lnTo>
                  <a:lnTo>
                    <a:pt x="6918" y="17118"/>
                  </a:lnTo>
                  <a:lnTo>
                    <a:pt x="6968" y="17093"/>
                  </a:lnTo>
                  <a:lnTo>
                    <a:pt x="7018" y="17093"/>
                  </a:lnTo>
                  <a:lnTo>
                    <a:pt x="7094" y="17068"/>
                  </a:lnTo>
                  <a:lnTo>
                    <a:pt x="7194" y="17068"/>
                  </a:lnTo>
                  <a:lnTo>
                    <a:pt x="7219" y="17043"/>
                  </a:lnTo>
                  <a:lnTo>
                    <a:pt x="7294" y="17043"/>
                  </a:lnTo>
                  <a:lnTo>
                    <a:pt x="7344" y="17018"/>
                  </a:lnTo>
                  <a:lnTo>
                    <a:pt x="7545" y="17018"/>
                  </a:lnTo>
                  <a:lnTo>
                    <a:pt x="7595" y="16993"/>
                  </a:lnTo>
                  <a:close/>
                  <a:moveTo>
                    <a:pt x="20252" y="22908"/>
                  </a:moveTo>
                  <a:lnTo>
                    <a:pt x="20277" y="22933"/>
                  </a:lnTo>
                  <a:lnTo>
                    <a:pt x="20402" y="22933"/>
                  </a:lnTo>
                  <a:lnTo>
                    <a:pt x="20427" y="22958"/>
                  </a:lnTo>
                  <a:lnTo>
                    <a:pt x="20502" y="22958"/>
                  </a:lnTo>
                  <a:lnTo>
                    <a:pt x="20552" y="22983"/>
                  </a:lnTo>
                  <a:lnTo>
                    <a:pt x="20577" y="22983"/>
                  </a:lnTo>
                  <a:lnTo>
                    <a:pt x="20628" y="23008"/>
                  </a:lnTo>
                  <a:lnTo>
                    <a:pt x="20653" y="23008"/>
                  </a:lnTo>
                  <a:lnTo>
                    <a:pt x="20703" y="23033"/>
                  </a:lnTo>
                  <a:lnTo>
                    <a:pt x="20828" y="23033"/>
                  </a:lnTo>
                  <a:lnTo>
                    <a:pt x="20878" y="23058"/>
                  </a:lnTo>
                  <a:lnTo>
                    <a:pt x="21054" y="23058"/>
                  </a:lnTo>
                  <a:lnTo>
                    <a:pt x="21079" y="23083"/>
                  </a:lnTo>
                  <a:lnTo>
                    <a:pt x="21154" y="23083"/>
                  </a:lnTo>
                  <a:lnTo>
                    <a:pt x="21179" y="23108"/>
                  </a:lnTo>
                  <a:lnTo>
                    <a:pt x="21229" y="23108"/>
                  </a:lnTo>
                  <a:lnTo>
                    <a:pt x="21254" y="23133"/>
                  </a:lnTo>
                  <a:lnTo>
                    <a:pt x="21304" y="23133"/>
                  </a:lnTo>
                  <a:lnTo>
                    <a:pt x="21329" y="23158"/>
                  </a:lnTo>
                  <a:lnTo>
                    <a:pt x="21379" y="23158"/>
                  </a:lnTo>
                  <a:lnTo>
                    <a:pt x="21404" y="23183"/>
                  </a:lnTo>
                  <a:lnTo>
                    <a:pt x="21430" y="23183"/>
                  </a:lnTo>
                  <a:lnTo>
                    <a:pt x="21480" y="23208"/>
                  </a:lnTo>
                  <a:lnTo>
                    <a:pt x="21505" y="23234"/>
                  </a:lnTo>
                  <a:lnTo>
                    <a:pt x="21555" y="23259"/>
                  </a:lnTo>
                  <a:lnTo>
                    <a:pt x="21580" y="23259"/>
                  </a:lnTo>
                  <a:lnTo>
                    <a:pt x="21605" y="23284"/>
                  </a:lnTo>
                  <a:lnTo>
                    <a:pt x="21655" y="23309"/>
                  </a:lnTo>
                  <a:lnTo>
                    <a:pt x="21680" y="23334"/>
                  </a:lnTo>
                  <a:lnTo>
                    <a:pt x="21705" y="23359"/>
                  </a:lnTo>
                  <a:lnTo>
                    <a:pt x="21730" y="23384"/>
                  </a:lnTo>
                  <a:lnTo>
                    <a:pt x="21780" y="23409"/>
                  </a:lnTo>
                  <a:lnTo>
                    <a:pt x="21805" y="23459"/>
                  </a:lnTo>
                  <a:lnTo>
                    <a:pt x="21831" y="23484"/>
                  </a:lnTo>
                  <a:lnTo>
                    <a:pt x="21856" y="23509"/>
                  </a:lnTo>
                  <a:lnTo>
                    <a:pt x="21881" y="23534"/>
                  </a:lnTo>
                  <a:lnTo>
                    <a:pt x="21931" y="23584"/>
                  </a:lnTo>
                  <a:lnTo>
                    <a:pt x="21956" y="23635"/>
                  </a:lnTo>
                  <a:lnTo>
                    <a:pt x="21981" y="23685"/>
                  </a:lnTo>
                  <a:lnTo>
                    <a:pt x="22006" y="23735"/>
                  </a:lnTo>
                  <a:lnTo>
                    <a:pt x="22056" y="23785"/>
                  </a:lnTo>
                  <a:lnTo>
                    <a:pt x="22081" y="23810"/>
                  </a:lnTo>
                  <a:lnTo>
                    <a:pt x="22081" y="23835"/>
                  </a:lnTo>
                  <a:lnTo>
                    <a:pt x="22106" y="23860"/>
                  </a:lnTo>
                  <a:lnTo>
                    <a:pt x="22131" y="23910"/>
                  </a:lnTo>
                  <a:lnTo>
                    <a:pt x="22156" y="23960"/>
                  </a:lnTo>
                  <a:lnTo>
                    <a:pt x="22181" y="24010"/>
                  </a:lnTo>
                  <a:lnTo>
                    <a:pt x="22181" y="24061"/>
                  </a:lnTo>
                  <a:lnTo>
                    <a:pt x="22206" y="24111"/>
                  </a:lnTo>
                  <a:lnTo>
                    <a:pt x="22232" y="24161"/>
                  </a:lnTo>
                  <a:lnTo>
                    <a:pt x="22257" y="24211"/>
                  </a:lnTo>
                  <a:lnTo>
                    <a:pt x="22257" y="24261"/>
                  </a:lnTo>
                  <a:lnTo>
                    <a:pt x="22282" y="24311"/>
                  </a:lnTo>
                  <a:lnTo>
                    <a:pt x="22282" y="24361"/>
                  </a:lnTo>
                  <a:lnTo>
                    <a:pt x="22282" y="24411"/>
                  </a:lnTo>
                  <a:lnTo>
                    <a:pt x="22307" y="24462"/>
                  </a:lnTo>
                  <a:lnTo>
                    <a:pt x="22307" y="24512"/>
                  </a:lnTo>
                  <a:lnTo>
                    <a:pt x="22307" y="24562"/>
                  </a:lnTo>
                  <a:lnTo>
                    <a:pt x="22307" y="24612"/>
                  </a:lnTo>
                  <a:lnTo>
                    <a:pt x="22307" y="24662"/>
                  </a:lnTo>
                  <a:lnTo>
                    <a:pt x="22307" y="24712"/>
                  </a:lnTo>
                  <a:lnTo>
                    <a:pt x="22307" y="24762"/>
                  </a:lnTo>
                  <a:lnTo>
                    <a:pt x="22307" y="24812"/>
                  </a:lnTo>
                  <a:lnTo>
                    <a:pt x="22282" y="24863"/>
                  </a:lnTo>
                  <a:lnTo>
                    <a:pt x="22282" y="24913"/>
                  </a:lnTo>
                  <a:lnTo>
                    <a:pt x="22282" y="24963"/>
                  </a:lnTo>
                  <a:lnTo>
                    <a:pt x="22257" y="25013"/>
                  </a:lnTo>
                  <a:lnTo>
                    <a:pt x="22257" y="25063"/>
                  </a:lnTo>
                  <a:lnTo>
                    <a:pt x="22232" y="25113"/>
                  </a:lnTo>
                  <a:lnTo>
                    <a:pt x="22206" y="25163"/>
                  </a:lnTo>
                  <a:lnTo>
                    <a:pt x="22206" y="25213"/>
                  </a:lnTo>
                  <a:lnTo>
                    <a:pt x="22181" y="25239"/>
                  </a:lnTo>
                  <a:lnTo>
                    <a:pt x="22156" y="25289"/>
                  </a:lnTo>
                  <a:lnTo>
                    <a:pt x="22131" y="25339"/>
                  </a:lnTo>
                  <a:lnTo>
                    <a:pt x="22106" y="25364"/>
                  </a:lnTo>
                  <a:lnTo>
                    <a:pt x="22106" y="25414"/>
                  </a:lnTo>
                  <a:lnTo>
                    <a:pt x="22081" y="25464"/>
                  </a:lnTo>
                  <a:lnTo>
                    <a:pt x="22056" y="25489"/>
                  </a:lnTo>
                  <a:lnTo>
                    <a:pt x="22031" y="25539"/>
                  </a:lnTo>
                  <a:lnTo>
                    <a:pt x="22006" y="25564"/>
                  </a:lnTo>
                  <a:lnTo>
                    <a:pt x="21956" y="25615"/>
                  </a:lnTo>
                  <a:lnTo>
                    <a:pt x="21931" y="25640"/>
                  </a:lnTo>
                  <a:lnTo>
                    <a:pt x="21906" y="25690"/>
                  </a:lnTo>
                  <a:lnTo>
                    <a:pt x="21881" y="25715"/>
                  </a:lnTo>
                  <a:lnTo>
                    <a:pt x="21856" y="25740"/>
                  </a:lnTo>
                  <a:lnTo>
                    <a:pt x="21805" y="25790"/>
                  </a:lnTo>
                  <a:lnTo>
                    <a:pt x="21780" y="25815"/>
                  </a:lnTo>
                  <a:lnTo>
                    <a:pt x="21755" y="25840"/>
                  </a:lnTo>
                  <a:lnTo>
                    <a:pt x="21730" y="25865"/>
                  </a:lnTo>
                  <a:lnTo>
                    <a:pt x="21705" y="25890"/>
                  </a:lnTo>
                  <a:lnTo>
                    <a:pt x="21680" y="25915"/>
                  </a:lnTo>
                  <a:lnTo>
                    <a:pt x="21655" y="25940"/>
                  </a:lnTo>
                  <a:lnTo>
                    <a:pt x="21630" y="25965"/>
                  </a:lnTo>
                  <a:lnTo>
                    <a:pt x="21580" y="25990"/>
                  </a:lnTo>
                  <a:lnTo>
                    <a:pt x="21555" y="26016"/>
                  </a:lnTo>
                  <a:lnTo>
                    <a:pt x="21505" y="26041"/>
                  </a:lnTo>
                  <a:lnTo>
                    <a:pt x="21480" y="26066"/>
                  </a:lnTo>
                  <a:lnTo>
                    <a:pt x="21430" y="26091"/>
                  </a:lnTo>
                  <a:lnTo>
                    <a:pt x="21404" y="26116"/>
                  </a:lnTo>
                  <a:lnTo>
                    <a:pt x="21354" y="26141"/>
                  </a:lnTo>
                  <a:lnTo>
                    <a:pt x="21329" y="26166"/>
                  </a:lnTo>
                  <a:lnTo>
                    <a:pt x="21279" y="26191"/>
                  </a:lnTo>
                  <a:lnTo>
                    <a:pt x="21254" y="26216"/>
                  </a:lnTo>
                  <a:lnTo>
                    <a:pt x="21204" y="26241"/>
                  </a:lnTo>
                  <a:lnTo>
                    <a:pt x="21179" y="26266"/>
                  </a:lnTo>
                  <a:lnTo>
                    <a:pt x="21129" y="26291"/>
                  </a:lnTo>
                  <a:lnTo>
                    <a:pt x="21079" y="26291"/>
                  </a:lnTo>
                  <a:lnTo>
                    <a:pt x="21054" y="26316"/>
                  </a:lnTo>
                  <a:lnTo>
                    <a:pt x="21003" y="26341"/>
                  </a:lnTo>
                  <a:lnTo>
                    <a:pt x="20978" y="26366"/>
                  </a:lnTo>
                  <a:lnTo>
                    <a:pt x="20928" y="26366"/>
                  </a:lnTo>
                  <a:lnTo>
                    <a:pt x="20878" y="26391"/>
                  </a:lnTo>
                  <a:lnTo>
                    <a:pt x="20828" y="26391"/>
                  </a:lnTo>
                  <a:lnTo>
                    <a:pt x="20803" y="26417"/>
                  </a:lnTo>
                  <a:lnTo>
                    <a:pt x="20753" y="26442"/>
                  </a:lnTo>
                  <a:lnTo>
                    <a:pt x="20703" y="26442"/>
                  </a:lnTo>
                  <a:lnTo>
                    <a:pt x="20678" y="26467"/>
                  </a:lnTo>
                  <a:lnTo>
                    <a:pt x="20628" y="26467"/>
                  </a:lnTo>
                  <a:lnTo>
                    <a:pt x="20577" y="26492"/>
                  </a:lnTo>
                  <a:lnTo>
                    <a:pt x="20527" y="26492"/>
                  </a:lnTo>
                  <a:lnTo>
                    <a:pt x="20502" y="26517"/>
                  </a:lnTo>
                  <a:lnTo>
                    <a:pt x="20402" y="26517"/>
                  </a:lnTo>
                  <a:lnTo>
                    <a:pt x="20352" y="26542"/>
                  </a:lnTo>
                  <a:lnTo>
                    <a:pt x="20277" y="26542"/>
                  </a:lnTo>
                  <a:lnTo>
                    <a:pt x="20227" y="26567"/>
                  </a:lnTo>
                  <a:lnTo>
                    <a:pt x="19575" y="26567"/>
                  </a:lnTo>
                  <a:lnTo>
                    <a:pt x="19525" y="26542"/>
                  </a:lnTo>
                  <a:lnTo>
                    <a:pt x="19425" y="26542"/>
                  </a:lnTo>
                  <a:lnTo>
                    <a:pt x="19374" y="26517"/>
                  </a:lnTo>
                  <a:lnTo>
                    <a:pt x="19324" y="26517"/>
                  </a:lnTo>
                  <a:lnTo>
                    <a:pt x="19274" y="26492"/>
                  </a:lnTo>
                  <a:lnTo>
                    <a:pt x="19224" y="26492"/>
                  </a:lnTo>
                  <a:lnTo>
                    <a:pt x="19174" y="26467"/>
                  </a:lnTo>
                  <a:lnTo>
                    <a:pt x="19149" y="26467"/>
                  </a:lnTo>
                  <a:lnTo>
                    <a:pt x="19099" y="26442"/>
                  </a:lnTo>
                  <a:lnTo>
                    <a:pt x="19049" y="26417"/>
                  </a:lnTo>
                  <a:lnTo>
                    <a:pt x="18998" y="26417"/>
                  </a:lnTo>
                  <a:lnTo>
                    <a:pt x="18948" y="26391"/>
                  </a:lnTo>
                  <a:lnTo>
                    <a:pt x="18898" y="26366"/>
                  </a:lnTo>
                  <a:lnTo>
                    <a:pt x="18873" y="26341"/>
                  </a:lnTo>
                  <a:lnTo>
                    <a:pt x="18823" y="26316"/>
                  </a:lnTo>
                  <a:lnTo>
                    <a:pt x="18773" y="26291"/>
                  </a:lnTo>
                  <a:lnTo>
                    <a:pt x="18723" y="26266"/>
                  </a:lnTo>
                  <a:lnTo>
                    <a:pt x="18673" y="26241"/>
                  </a:lnTo>
                  <a:lnTo>
                    <a:pt x="18648" y="26216"/>
                  </a:lnTo>
                  <a:lnTo>
                    <a:pt x="18597" y="26166"/>
                  </a:lnTo>
                  <a:lnTo>
                    <a:pt x="18547" y="26141"/>
                  </a:lnTo>
                  <a:lnTo>
                    <a:pt x="18522" y="26116"/>
                  </a:lnTo>
                  <a:lnTo>
                    <a:pt x="18472" y="26066"/>
                  </a:lnTo>
                  <a:lnTo>
                    <a:pt x="18422" y="26041"/>
                  </a:lnTo>
                  <a:lnTo>
                    <a:pt x="18397" y="26016"/>
                  </a:lnTo>
                  <a:lnTo>
                    <a:pt x="18347" y="25965"/>
                  </a:lnTo>
                  <a:lnTo>
                    <a:pt x="18322" y="25940"/>
                  </a:lnTo>
                  <a:lnTo>
                    <a:pt x="18297" y="25890"/>
                  </a:lnTo>
                  <a:lnTo>
                    <a:pt x="18247" y="25865"/>
                  </a:lnTo>
                  <a:lnTo>
                    <a:pt x="18221" y="25815"/>
                  </a:lnTo>
                  <a:lnTo>
                    <a:pt x="18196" y="25765"/>
                  </a:lnTo>
                  <a:lnTo>
                    <a:pt x="18171" y="25740"/>
                  </a:lnTo>
                  <a:lnTo>
                    <a:pt x="18146" y="25690"/>
                  </a:lnTo>
                  <a:lnTo>
                    <a:pt x="18096" y="25640"/>
                  </a:lnTo>
                  <a:lnTo>
                    <a:pt x="18071" y="25615"/>
                  </a:lnTo>
                  <a:lnTo>
                    <a:pt x="18071" y="25589"/>
                  </a:lnTo>
                  <a:lnTo>
                    <a:pt x="18046" y="25564"/>
                  </a:lnTo>
                  <a:lnTo>
                    <a:pt x="18046" y="25514"/>
                  </a:lnTo>
                  <a:lnTo>
                    <a:pt x="18021" y="25464"/>
                  </a:lnTo>
                  <a:lnTo>
                    <a:pt x="17996" y="25439"/>
                  </a:lnTo>
                  <a:lnTo>
                    <a:pt x="17971" y="25389"/>
                  </a:lnTo>
                  <a:lnTo>
                    <a:pt x="17971" y="25339"/>
                  </a:lnTo>
                  <a:lnTo>
                    <a:pt x="17946" y="25289"/>
                  </a:lnTo>
                  <a:lnTo>
                    <a:pt x="17921" y="25239"/>
                  </a:lnTo>
                  <a:lnTo>
                    <a:pt x="17921" y="25188"/>
                  </a:lnTo>
                  <a:lnTo>
                    <a:pt x="17921" y="25138"/>
                  </a:lnTo>
                  <a:lnTo>
                    <a:pt x="17896" y="25088"/>
                  </a:lnTo>
                  <a:lnTo>
                    <a:pt x="17896" y="25038"/>
                  </a:lnTo>
                  <a:lnTo>
                    <a:pt x="17896" y="25013"/>
                  </a:lnTo>
                  <a:lnTo>
                    <a:pt x="17871" y="24963"/>
                  </a:lnTo>
                  <a:lnTo>
                    <a:pt x="17871" y="24913"/>
                  </a:lnTo>
                  <a:lnTo>
                    <a:pt x="17871" y="24863"/>
                  </a:lnTo>
                  <a:lnTo>
                    <a:pt x="17871" y="24812"/>
                  </a:lnTo>
                  <a:lnTo>
                    <a:pt x="17871" y="24762"/>
                  </a:lnTo>
                  <a:lnTo>
                    <a:pt x="17871" y="24712"/>
                  </a:lnTo>
                  <a:lnTo>
                    <a:pt x="17871" y="24687"/>
                  </a:lnTo>
                  <a:lnTo>
                    <a:pt x="17896" y="24637"/>
                  </a:lnTo>
                  <a:lnTo>
                    <a:pt x="17896" y="24587"/>
                  </a:lnTo>
                  <a:lnTo>
                    <a:pt x="17896" y="24537"/>
                  </a:lnTo>
                  <a:lnTo>
                    <a:pt x="17896" y="24487"/>
                  </a:lnTo>
                  <a:lnTo>
                    <a:pt x="17921" y="24462"/>
                  </a:lnTo>
                  <a:lnTo>
                    <a:pt x="17921" y="24411"/>
                  </a:lnTo>
                  <a:lnTo>
                    <a:pt x="17946" y="24361"/>
                  </a:lnTo>
                  <a:lnTo>
                    <a:pt x="17946" y="24311"/>
                  </a:lnTo>
                  <a:lnTo>
                    <a:pt x="17971" y="24286"/>
                  </a:lnTo>
                  <a:lnTo>
                    <a:pt x="17971" y="24236"/>
                  </a:lnTo>
                  <a:lnTo>
                    <a:pt x="17996" y="24186"/>
                  </a:lnTo>
                  <a:lnTo>
                    <a:pt x="18021" y="24161"/>
                  </a:lnTo>
                  <a:lnTo>
                    <a:pt x="18021" y="24111"/>
                  </a:lnTo>
                  <a:lnTo>
                    <a:pt x="18046" y="24086"/>
                  </a:lnTo>
                  <a:lnTo>
                    <a:pt x="18071" y="24036"/>
                  </a:lnTo>
                  <a:lnTo>
                    <a:pt x="18071" y="24010"/>
                  </a:lnTo>
                  <a:lnTo>
                    <a:pt x="18096" y="23960"/>
                  </a:lnTo>
                  <a:lnTo>
                    <a:pt x="18121" y="23935"/>
                  </a:lnTo>
                  <a:lnTo>
                    <a:pt x="18146" y="23885"/>
                  </a:lnTo>
                  <a:lnTo>
                    <a:pt x="18171" y="23860"/>
                  </a:lnTo>
                  <a:lnTo>
                    <a:pt x="18196" y="23810"/>
                  </a:lnTo>
                  <a:lnTo>
                    <a:pt x="18221" y="23785"/>
                  </a:lnTo>
                  <a:lnTo>
                    <a:pt x="18247" y="23760"/>
                  </a:lnTo>
                  <a:lnTo>
                    <a:pt x="18272" y="23710"/>
                  </a:lnTo>
                  <a:lnTo>
                    <a:pt x="18297" y="23685"/>
                  </a:lnTo>
                  <a:lnTo>
                    <a:pt x="18322" y="23660"/>
                  </a:lnTo>
                  <a:lnTo>
                    <a:pt x="18347" y="23635"/>
                  </a:lnTo>
                  <a:lnTo>
                    <a:pt x="18372" y="23609"/>
                  </a:lnTo>
                  <a:lnTo>
                    <a:pt x="18397" y="23559"/>
                  </a:lnTo>
                  <a:lnTo>
                    <a:pt x="18422" y="23534"/>
                  </a:lnTo>
                  <a:lnTo>
                    <a:pt x="18472" y="23509"/>
                  </a:lnTo>
                  <a:lnTo>
                    <a:pt x="18497" y="23484"/>
                  </a:lnTo>
                  <a:lnTo>
                    <a:pt x="18522" y="23459"/>
                  </a:lnTo>
                  <a:lnTo>
                    <a:pt x="18547" y="23434"/>
                  </a:lnTo>
                  <a:lnTo>
                    <a:pt x="18597" y="23409"/>
                  </a:lnTo>
                  <a:lnTo>
                    <a:pt x="18623" y="23384"/>
                  </a:lnTo>
                  <a:lnTo>
                    <a:pt x="18648" y="23359"/>
                  </a:lnTo>
                  <a:lnTo>
                    <a:pt x="18673" y="23334"/>
                  </a:lnTo>
                  <a:lnTo>
                    <a:pt x="18723" y="23309"/>
                  </a:lnTo>
                  <a:lnTo>
                    <a:pt x="18748" y="23284"/>
                  </a:lnTo>
                  <a:lnTo>
                    <a:pt x="18798" y="23284"/>
                  </a:lnTo>
                  <a:lnTo>
                    <a:pt x="18823" y="23259"/>
                  </a:lnTo>
                  <a:lnTo>
                    <a:pt x="18848" y="23234"/>
                  </a:lnTo>
                  <a:lnTo>
                    <a:pt x="18898" y="23208"/>
                  </a:lnTo>
                  <a:lnTo>
                    <a:pt x="18923" y="23183"/>
                  </a:lnTo>
                  <a:lnTo>
                    <a:pt x="18973" y="23183"/>
                  </a:lnTo>
                  <a:lnTo>
                    <a:pt x="18998" y="23158"/>
                  </a:lnTo>
                  <a:lnTo>
                    <a:pt x="19024" y="23133"/>
                  </a:lnTo>
                  <a:lnTo>
                    <a:pt x="19074" y="23133"/>
                  </a:lnTo>
                  <a:lnTo>
                    <a:pt x="19099" y="23108"/>
                  </a:lnTo>
                  <a:lnTo>
                    <a:pt x="19149" y="23083"/>
                  </a:lnTo>
                  <a:lnTo>
                    <a:pt x="19174" y="23083"/>
                  </a:lnTo>
                  <a:lnTo>
                    <a:pt x="19224" y="23058"/>
                  </a:lnTo>
                  <a:lnTo>
                    <a:pt x="19249" y="23058"/>
                  </a:lnTo>
                  <a:lnTo>
                    <a:pt x="19299" y="23033"/>
                  </a:lnTo>
                  <a:lnTo>
                    <a:pt x="19324" y="23033"/>
                  </a:lnTo>
                  <a:lnTo>
                    <a:pt x="19374" y="23008"/>
                  </a:lnTo>
                  <a:lnTo>
                    <a:pt x="19399" y="23008"/>
                  </a:lnTo>
                  <a:lnTo>
                    <a:pt x="19450" y="22983"/>
                  </a:lnTo>
                  <a:lnTo>
                    <a:pt x="19475" y="22983"/>
                  </a:lnTo>
                  <a:lnTo>
                    <a:pt x="19525" y="22958"/>
                  </a:lnTo>
                  <a:lnTo>
                    <a:pt x="19600" y="22958"/>
                  </a:lnTo>
                  <a:lnTo>
                    <a:pt x="19625" y="22933"/>
                  </a:lnTo>
                  <a:lnTo>
                    <a:pt x="19775" y="22933"/>
                  </a:lnTo>
                  <a:lnTo>
                    <a:pt x="19826" y="22908"/>
                  </a:lnTo>
                  <a:close/>
                  <a:moveTo>
                    <a:pt x="39174" y="30326"/>
                  </a:moveTo>
                  <a:lnTo>
                    <a:pt x="39224" y="30351"/>
                  </a:lnTo>
                  <a:lnTo>
                    <a:pt x="39349" y="30351"/>
                  </a:lnTo>
                  <a:lnTo>
                    <a:pt x="39400" y="30376"/>
                  </a:lnTo>
                  <a:lnTo>
                    <a:pt x="39450" y="30376"/>
                  </a:lnTo>
                  <a:lnTo>
                    <a:pt x="39500" y="30401"/>
                  </a:lnTo>
                  <a:lnTo>
                    <a:pt x="39550" y="30401"/>
                  </a:lnTo>
                  <a:lnTo>
                    <a:pt x="39625" y="30427"/>
                  </a:lnTo>
                  <a:lnTo>
                    <a:pt x="39675" y="30427"/>
                  </a:lnTo>
                  <a:lnTo>
                    <a:pt x="39725" y="30452"/>
                  </a:lnTo>
                  <a:lnTo>
                    <a:pt x="39775" y="30477"/>
                  </a:lnTo>
                  <a:lnTo>
                    <a:pt x="39826" y="30477"/>
                  </a:lnTo>
                  <a:lnTo>
                    <a:pt x="39876" y="30502"/>
                  </a:lnTo>
                  <a:lnTo>
                    <a:pt x="39926" y="30527"/>
                  </a:lnTo>
                  <a:lnTo>
                    <a:pt x="39976" y="30552"/>
                  </a:lnTo>
                  <a:lnTo>
                    <a:pt x="40026" y="30577"/>
                  </a:lnTo>
                  <a:lnTo>
                    <a:pt x="40076" y="30602"/>
                  </a:lnTo>
                  <a:lnTo>
                    <a:pt x="40126" y="30627"/>
                  </a:lnTo>
                  <a:lnTo>
                    <a:pt x="40177" y="30652"/>
                  </a:lnTo>
                  <a:lnTo>
                    <a:pt x="40227" y="30677"/>
                  </a:lnTo>
                  <a:lnTo>
                    <a:pt x="40277" y="30702"/>
                  </a:lnTo>
                  <a:lnTo>
                    <a:pt x="40327" y="30752"/>
                  </a:lnTo>
                  <a:lnTo>
                    <a:pt x="40377" y="30777"/>
                  </a:lnTo>
                  <a:lnTo>
                    <a:pt x="40427" y="30803"/>
                  </a:lnTo>
                  <a:lnTo>
                    <a:pt x="40452" y="30853"/>
                  </a:lnTo>
                  <a:lnTo>
                    <a:pt x="40502" y="30878"/>
                  </a:lnTo>
                  <a:lnTo>
                    <a:pt x="40552" y="30928"/>
                  </a:lnTo>
                  <a:lnTo>
                    <a:pt x="40578" y="30953"/>
                  </a:lnTo>
                  <a:lnTo>
                    <a:pt x="40603" y="30978"/>
                  </a:lnTo>
                  <a:lnTo>
                    <a:pt x="40628" y="31003"/>
                  </a:lnTo>
                  <a:lnTo>
                    <a:pt x="40653" y="31053"/>
                  </a:lnTo>
                  <a:lnTo>
                    <a:pt x="40678" y="31103"/>
                  </a:lnTo>
                  <a:lnTo>
                    <a:pt x="40728" y="31153"/>
                  </a:lnTo>
                  <a:lnTo>
                    <a:pt x="40753" y="31204"/>
                  </a:lnTo>
                  <a:lnTo>
                    <a:pt x="40778" y="31254"/>
                  </a:lnTo>
                  <a:lnTo>
                    <a:pt x="40803" y="31304"/>
                  </a:lnTo>
                  <a:lnTo>
                    <a:pt x="40828" y="31379"/>
                  </a:lnTo>
                  <a:lnTo>
                    <a:pt x="40853" y="31429"/>
                  </a:lnTo>
                  <a:lnTo>
                    <a:pt x="40878" y="31479"/>
                  </a:lnTo>
                  <a:lnTo>
                    <a:pt x="40878" y="31529"/>
                  </a:lnTo>
                  <a:lnTo>
                    <a:pt x="40703" y="31680"/>
                  </a:lnTo>
                  <a:lnTo>
                    <a:pt x="40628" y="31730"/>
                  </a:lnTo>
                  <a:lnTo>
                    <a:pt x="40628" y="31755"/>
                  </a:lnTo>
                  <a:lnTo>
                    <a:pt x="40628" y="31830"/>
                  </a:lnTo>
                  <a:lnTo>
                    <a:pt x="40628" y="31880"/>
                  </a:lnTo>
                  <a:lnTo>
                    <a:pt x="40628" y="31930"/>
                  </a:lnTo>
                  <a:lnTo>
                    <a:pt x="40628" y="31980"/>
                  </a:lnTo>
                  <a:lnTo>
                    <a:pt x="40628" y="32031"/>
                  </a:lnTo>
                  <a:lnTo>
                    <a:pt x="40628" y="32081"/>
                  </a:lnTo>
                  <a:lnTo>
                    <a:pt x="40628" y="32131"/>
                  </a:lnTo>
                  <a:lnTo>
                    <a:pt x="40628" y="32181"/>
                  </a:lnTo>
                  <a:lnTo>
                    <a:pt x="40628" y="32231"/>
                  </a:lnTo>
                  <a:lnTo>
                    <a:pt x="40603" y="32281"/>
                  </a:lnTo>
                  <a:lnTo>
                    <a:pt x="40603" y="32331"/>
                  </a:lnTo>
                  <a:lnTo>
                    <a:pt x="40603" y="32356"/>
                  </a:lnTo>
                  <a:lnTo>
                    <a:pt x="40578" y="32407"/>
                  </a:lnTo>
                  <a:lnTo>
                    <a:pt x="40578" y="32457"/>
                  </a:lnTo>
                  <a:lnTo>
                    <a:pt x="40552" y="32507"/>
                  </a:lnTo>
                  <a:lnTo>
                    <a:pt x="40527" y="32532"/>
                  </a:lnTo>
                  <a:lnTo>
                    <a:pt x="40527" y="32582"/>
                  </a:lnTo>
                  <a:lnTo>
                    <a:pt x="40502" y="32632"/>
                  </a:lnTo>
                  <a:lnTo>
                    <a:pt x="40477" y="32657"/>
                  </a:lnTo>
                  <a:lnTo>
                    <a:pt x="40477" y="32707"/>
                  </a:lnTo>
                  <a:lnTo>
                    <a:pt x="40452" y="32732"/>
                  </a:lnTo>
                  <a:lnTo>
                    <a:pt x="40427" y="32782"/>
                  </a:lnTo>
                  <a:lnTo>
                    <a:pt x="40402" y="32808"/>
                  </a:lnTo>
                  <a:lnTo>
                    <a:pt x="40377" y="32858"/>
                  </a:lnTo>
                  <a:lnTo>
                    <a:pt x="40377" y="32883"/>
                  </a:lnTo>
                  <a:lnTo>
                    <a:pt x="40352" y="32933"/>
                  </a:lnTo>
                  <a:lnTo>
                    <a:pt x="40327" y="32958"/>
                  </a:lnTo>
                  <a:lnTo>
                    <a:pt x="40302" y="32983"/>
                  </a:lnTo>
                  <a:lnTo>
                    <a:pt x="40277" y="33033"/>
                  </a:lnTo>
                  <a:lnTo>
                    <a:pt x="40252" y="33058"/>
                  </a:lnTo>
                  <a:lnTo>
                    <a:pt x="40227" y="33083"/>
                  </a:lnTo>
                  <a:lnTo>
                    <a:pt x="40202" y="33108"/>
                  </a:lnTo>
                  <a:lnTo>
                    <a:pt x="40177" y="33158"/>
                  </a:lnTo>
                  <a:lnTo>
                    <a:pt x="40151" y="33183"/>
                  </a:lnTo>
                  <a:lnTo>
                    <a:pt x="40126" y="33209"/>
                  </a:lnTo>
                  <a:lnTo>
                    <a:pt x="40101" y="33234"/>
                  </a:lnTo>
                  <a:lnTo>
                    <a:pt x="40076" y="33259"/>
                  </a:lnTo>
                  <a:lnTo>
                    <a:pt x="40051" y="33284"/>
                  </a:lnTo>
                  <a:lnTo>
                    <a:pt x="40001" y="33334"/>
                  </a:lnTo>
                  <a:lnTo>
                    <a:pt x="39951" y="33384"/>
                  </a:lnTo>
                  <a:lnTo>
                    <a:pt x="39901" y="33434"/>
                  </a:lnTo>
                  <a:lnTo>
                    <a:pt x="39851" y="33484"/>
                  </a:lnTo>
                  <a:lnTo>
                    <a:pt x="39826" y="33534"/>
                  </a:lnTo>
                  <a:lnTo>
                    <a:pt x="39775" y="33584"/>
                  </a:lnTo>
                  <a:lnTo>
                    <a:pt x="39725" y="33635"/>
                  </a:lnTo>
                  <a:lnTo>
                    <a:pt x="39675" y="33660"/>
                  </a:lnTo>
                  <a:lnTo>
                    <a:pt x="39625" y="33710"/>
                  </a:lnTo>
                  <a:lnTo>
                    <a:pt x="39575" y="33735"/>
                  </a:lnTo>
                  <a:lnTo>
                    <a:pt x="39500" y="33810"/>
                  </a:lnTo>
                  <a:lnTo>
                    <a:pt x="39450" y="33860"/>
                  </a:lnTo>
                  <a:lnTo>
                    <a:pt x="39374" y="33910"/>
                  </a:lnTo>
                  <a:lnTo>
                    <a:pt x="39324" y="33960"/>
                  </a:lnTo>
                  <a:lnTo>
                    <a:pt x="39249" y="34011"/>
                  </a:lnTo>
                  <a:lnTo>
                    <a:pt x="39199" y="34061"/>
                  </a:lnTo>
                  <a:lnTo>
                    <a:pt x="39124" y="34111"/>
                  </a:lnTo>
                  <a:lnTo>
                    <a:pt x="39074" y="34161"/>
                  </a:lnTo>
                  <a:lnTo>
                    <a:pt x="38999" y="34211"/>
                  </a:lnTo>
                  <a:lnTo>
                    <a:pt x="38948" y="34261"/>
                  </a:lnTo>
                  <a:lnTo>
                    <a:pt x="38873" y="34311"/>
                  </a:lnTo>
                  <a:lnTo>
                    <a:pt x="38798" y="34361"/>
                  </a:lnTo>
                  <a:lnTo>
                    <a:pt x="38748" y="34386"/>
                  </a:lnTo>
                  <a:lnTo>
                    <a:pt x="38673" y="34437"/>
                  </a:lnTo>
                  <a:lnTo>
                    <a:pt x="38598" y="34487"/>
                  </a:lnTo>
                  <a:lnTo>
                    <a:pt x="38547" y="34537"/>
                  </a:lnTo>
                  <a:lnTo>
                    <a:pt x="38472" y="34562"/>
                  </a:lnTo>
                  <a:lnTo>
                    <a:pt x="38397" y="34612"/>
                  </a:lnTo>
                  <a:lnTo>
                    <a:pt x="38322" y="34662"/>
                  </a:lnTo>
                  <a:lnTo>
                    <a:pt x="38272" y="34687"/>
                  </a:lnTo>
                  <a:lnTo>
                    <a:pt x="38197" y="34737"/>
                  </a:lnTo>
                  <a:lnTo>
                    <a:pt x="38121" y="34787"/>
                  </a:lnTo>
                  <a:lnTo>
                    <a:pt x="38046" y="34813"/>
                  </a:lnTo>
                  <a:lnTo>
                    <a:pt x="37996" y="34863"/>
                  </a:lnTo>
                  <a:lnTo>
                    <a:pt x="37921" y="34888"/>
                  </a:lnTo>
                  <a:lnTo>
                    <a:pt x="37846" y="34938"/>
                  </a:lnTo>
                  <a:lnTo>
                    <a:pt x="37770" y="34963"/>
                  </a:lnTo>
                  <a:lnTo>
                    <a:pt x="37695" y="35013"/>
                  </a:lnTo>
                  <a:lnTo>
                    <a:pt x="37620" y="35038"/>
                  </a:lnTo>
                  <a:lnTo>
                    <a:pt x="37545" y="35088"/>
                  </a:lnTo>
                  <a:lnTo>
                    <a:pt x="37495" y="35113"/>
                  </a:lnTo>
                  <a:lnTo>
                    <a:pt x="37420" y="35163"/>
                  </a:lnTo>
                  <a:lnTo>
                    <a:pt x="37344" y="35188"/>
                  </a:lnTo>
                  <a:lnTo>
                    <a:pt x="37269" y="35214"/>
                  </a:lnTo>
                  <a:lnTo>
                    <a:pt x="37244" y="35239"/>
                  </a:lnTo>
                  <a:lnTo>
                    <a:pt x="37194" y="35264"/>
                  </a:lnTo>
                  <a:lnTo>
                    <a:pt x="37119" y="35289"/>
                  </a:lnTo>
                  <a:lnTo>
                    <a:pt x="37044" y="35314"/>
                  </a:lnTo>
                  <a:lnTo>
                    <a:pt x="36968" y="35339"/>
                  </a:lnTo>
                  <a:lnTo>
                    <a:pt x="36893" y="35389"/>
                  </a:lnTo>
                  <a:lnTo>
                    <a:pt x="36818" y="35414"/>
                  </a:lnTo>
                  <a:lnTo>
                    <a:pt x="36743" y="35439"/>
                  </a:lnTo>
                  <a:lnTo>
                    <a:pt x="36668" y="35464"/>
                  </a:lnTo>
                  <a:lnTo>
                    <a:pt x="36593" y="35489"/>
                  </a:lnTo>
                  <a:lnTo>
                    <a:pt x="36517" y="35539"/>
                  </a:lnTo>
                  <a:lnTo>
                    <a:pt x="36442" y="35564"/>
                  </a:lnTo>
                  <a:lnTo>
                    <a:pt x="36367" y="35589"/>
                  </a:lnTo>
                  <a:lnTo>
                    <a:pt x="36292" y="35615"/>
                  </a:lnTo>
                  <a:lnTo>
                    <a:pt x="36217" y="35640"/>
                  </a:lnTo>
                  <a:lnTo>
                    <a:pt x="36141" y="35665"/>
                  </a:lnTo>
                  <a:lnTo>
                    <a:pt x="36066" y="35690"/>
                  </a:lnTo>
                  <a:lnTo>
                    <a:pt x="35991" y="35715"/>
                  </a:lnTo>
                  <a:lnTo>
                    <a:pt x="35916" y="35740"/>
                  </a:lnTo>
                  <a:lnTo>
                    <a:pt x="35841" y="35765"/>
                  </a:lnTo>
                  <a:lnTo>
                    <a:pt x="35765" y="35765"/>
                  </a:lnTo>
                  <a:lnTo>
                    <a:pt x="35665" y="35790"/>
                  </a:lnTo>
                  <a:lnTo>
                    <a:pt x="35590" y="35815"/>
                  </a:lnTo>
                  <a:lnTo>
                    <a:pt x="35515" y="35840"/>
                  </a:lnTo>
                  <a:lnTo>
                    <a:pt x="35440" y="35865"/>
                  </a:lnTo>
                  <a:lnTo>
                    <a:pt x="35364" y="35865"/>
                  </a:lnTo>
                  <a:lnTo>
                    <a:pt x="35289" y="35890"/>
                  </a:lnTo>
                  <a:lnTo>
                    <a:pt x="35214" y="35915"/>
                  </a:lnTo>
                  <a:lnTo>
                    <a:pt x="35139" y="35940"/>
                  </a:lnTo>
                  <a:lnTo>
                    <a:pt x="35064" y="35940"/>
                  </a:lnTo>
                  <a:lnTo>
                    <a:pt x="34989" y="35965"/>
                  </a:lnTo>
                  <a:lnTo>
                    <a:pt x="34888" y="35991"/>
                  </a:lnTo>
                  <a:lnTo>
                    <a:pt x="34838" y="35991"/>
                  </a:lnTo>
                  <a:lnTo>
                    <a:pt x="34763" y="36016"/>
                  </a:lnTo>
                  <a:lnTo>
                    <a:pt x="34688" y="36016"/>
                  </a:lnTo>
                  <a:lnTo>
                    <a:pt x="34613" y="36041"/>
                  </a:lnTo>
                  <a:lnTo>
                    <a:pt x="34462" y="36041"/>
                  </a:lnTo>
                  <a:lnTo>
                    <a:pt x="34362" y="36066"/>
                  </a:lnTo>
                  <a:lnTo>
                    <a:pt x="34237" y="36066"/>
                  </a:lnTo>
                  <a:lnTo>
                    <a:pt x="34186" y="36091"/>
                  </a:lnTo>
                  <a:lnTo>
                    <a:pt x="33510" y="36091"/>
                  </a:lnTo>
                  <a:lnTo>
                    <a:pt x="33460" y="36066"/>
                  </a:lnTo>
                  <a:lnTo>
                    <a:pt x="33359" y="36066"/>
                  </a:lnTo>
                  <a:lnTo>
                    <a:pt x="33284" y="36041"/>
                  </a:lnTo>
                  <a:lnTo>
                    <a:pt x="33184" y="36041"/>
                  </a:lnTo>
                  <a:lnTo>
                    <a:pt x="33134" y="36016"/>
                  </a:lnTo>
                  <a:lnTo>
                    <a:pt x="33084" y="36016"/>
                  </a:lnTo>
                  <a:lnTo>
                    <a:pt x="33034" y="35991"/>
                  </a:lnTo>
                  <a:lnTo>
                    <a:pt x="32958" y="35965"/>
                  </a:lnTo>
                  <a:lnTo>
                    <a:pt x="32908" y="35940"/>
                  </a:lnTo>
                  <a:lnTo>
                    <a:pt x="32858" y="35940"/>
                  </a:lnTo>
                  <a:lnTo>
                    <a:pt x="32808" y="35915"/>
                  </a:lnTo>
                  <a:lnTo>
                    <a:pt x="32758" y="35890"/>
                  </a:lnTo>
                  <a:lnTo>
                    <a:pt x="32708" y="35865"/>
                  </a:lnTo>
                  <a:lnTo>
                    <a:pt x="32683" y="35840"/>
                  </a:lnTo>
                  <a:lnTo>
                    <a:pt x="32658" y="35840"/>
                  </a:lnTo>
                  <a:lnTo>
                    <a:pt x="32633" y="35815"/>
                  </a:lnTo>
                  <a:lnTo>
                    <a:pt x="32608" y="35815"/>
                  </a:lnTo>
                  <a:lnTo>
                    <a:pt x="32582" y="35790"/>
                  </a:lnTo>
                  <a:lnTo>
                    <a:pt x="32557" y="35765"/>
                  </a:lnTo>
                  <a:lnTo>
                    <a:pt x="32532" y="35740"/>
                  </a:lnTo>
                  <a:lnTo>
                    <a:pt x="32507" y="35740"/>
                  </a:lnTo>
                  <a:lnTo>
                    <a:pt x="32482" y="35715"/>
                  </a:lnTo>
                  <a:lnTo>
                    <a:pt x="32432" y="35690"/>
                  </a:lnTo>
                  <a:lnTo>
                    <a:pt x="32407" y="35665"/>
                  </a:lnTo>
                  <a:lnTo>
                    <a:pt x="32382" y="35665"/>
                  </a:lnTo>
                  <a:lnTo>
                    <a:pt x="32357" y="35640"/>
                  </a:lnTo>
                  <a:lnTo>
                    <a:pt x="32332" y="35615"/>
                  </a:lnTo>
                  <a:lnTo>
                    <a:pt x="32307" y="35589"/>
                  </a:lnTo>
                  <a:lnTo>
                    <a:pt x="32282" y="35564"/>
                  </a:lnTo>
                  <a:lnTo>
                    <a:pt x="32257" y="35539"/>
                  </a:lnTo>
                  <a:lnTo>
                    <a:pt x="32232" y="35514"/>
                  </a:lnTo>
                  <a:lnTo>
                    <a:pt x="32207" y="35489"/>
                  </a:lnTo>
                  <a:lnTo>
                    <a:pt x="32181" y="35464"/>
                  </a:lnTo>
                  <a:lnTo>
                    <a:pt x="32156" y="35439"/>
                  </a:lnTo>
                  <a:lnTo>
                    <a:pt x="32131" y="35414"/>
                  </a:lnTo>
                  <a:lnTo>
                    <a:pt x="32106" y="35364"/>
                  </a:lnTo>
                  <a:lnTo>
                    <a:pt x="32081" y="35339"/>
                  </a:lnTo>
                  <a:lnTo>
                    <a:pt x="32081" y="35314"/>
                  </a:lnTo>
                  <a:lnTo>
                    <a:pt x="32056" y="35289"/>
                  </a:lnTo>
                  <a:lnTo>
                    <a:pt x="32031" y="35239"/>
                  </a:lnTo>
                  <a:lnTo>
                    <a:pt x="32006" y="35214"/>
                  </a:lnTo>
                  <a:lnTo>
                    <a:pt x="31981" y="35188"/>
                  </a:lnTo>
                  <a:lnTo>
                    <a:pt x="31981" y="35138"/>
                  </a:lnTo>
                  <a:lnTo>
                    <a:pt x="31956" y="35113"/>
                  </a:lnTo>
                  <a:lnTo>
                    <a:pt x="31931" y="35088"/>
                  </a:lnTo>
                  <a:lnTo>
                    <a:pt x="31931" y="35038"/>
                  </a:lnTo>
                  <a:lnTo>
                    <a:pt x="31906" y="35013"/>
                  </a:lnTo>
                  <a:lnTo>
                    <a:pt x="31906" y="34963"/>
                  </a:lnTo>
                  <a:lnTo>
                    <a:pt x="31881" y="34938"/>
                  </a:lnTo>
                  <a:lnTo>
                    <a:pt x="31881" y="34888"/>
                  </a:lnTo>
                  <a:lnTo>
                    <a:pt x="31856" y="34838"/>
                  </a:lnTo>
                  <a:lnTo>
                    <a:pt x="31856" y="34813"/>
                  </a:lnTo>
                  <a:lnTo>
                    <a:pt x="31831" y="34762"/>
                  </a:lnTo>
                  <a:lnTo>
                    <a:pt x="31831" y="34712"/>
                  </a:lnTo>
                  <a:lnTo>
                    <a:pt x="31831" y="34662"/>
                  </a:lnTo>
                  <a:lnTo>
                    <a:pt x="31831" y="34612"/>
                  </a:lnTo>
                  <a:lnTo>
                    <a:pt x="31806" y="34587"/>
                  </a:lnTo>
                  <a:lnTo>
                    <a:pt x="31806" y="34537"/>
                  </a:lnTo>
                  <a:lnTo>
                    <a:pt x="31806" y="34487"/>
                  </a:lnTo>
                  <a:lnTo>
                    <a:pt x="31806" y="34437"/>
                  </a:lnTo>
                  <a:lnTo>
                    <a:pt x="31831" y="34386"/>
                  </a:lnTo>
                  <a:lnTo>
                    <a:pt x="31831" y="34361"/>
                  </a:lnTo>
                  <a:lnTo>
                    <a:pt x="31831" y="34311"/>
                  </a:lnTo>
                  <a:lnTo>
                    <a:pt x="31831" y="34261"/>
                  </a:lnTo>
                  <a:lnTo>
                    <a:pt x="31856" y="34211"/>
                  </a:lnTo>
                  <a:lnTo>
                    <a:pt x="31856" y="34186"/>
                  </a:lnTo>
                  <a:lnTo>
                    <a:pt x="31856" y="34136"/>
                  </a:lnTo>
                  <a:lnTo>
                    <a:pt x="31881" y="34111"/>
                  </a:lnTo>
                  <a:lnTo>
                    <a:pt x="31881" y="34061"/>
                  </a:lnTo>
                  <a:lnTo>
                    <a:pt x="31906" y="34011"/>
                  </a:lnTo>
                  <a:lnTo>
                    <a:pt x="31931" y="33985"/>
                  </a:lnTo>
                  <a:lnTo>
                    <a:pt x="31931" y="33935"/>
                  </a:lnTo>
                  <a:lnTo>
                    <a:pt x="31956" y="33910"/>
                  </a:lnTo>
                  <a:lnTo>
                    <a:pt x="31956" y="33885"/>
                  </a:lnTo>
                  <a:lnTo>
                    <a:pt x="31981" y="33835"/>
                  </a:lnTo>
                  <a:lnTo>
                    <a:pt x="32006" y="33810"/>
                  </a:lnTo>
                  <a:lnTo>
                    <a:pt x="32031" y="33760"/>
                  </a:lnTo>
                  <a:lnTo>
                    <a:pt x="32031" y="33735"/>
                  </a:lnTo>
                  <a:lnTo>
                    <a:pt x="32056" y="33710"/>
                  </a:lnTo>
                  <a:lnTo>
                    <a:pt x="32081" y="33685"/>
                  </a:lnTo>
                  <a:lnTo>
                    <a:pt x="32106" y="33635"/>
                  </a:lnTo>
                  <a:lnTo>
                    <a:pt x="32131" y="33610"/>
                  </a:lnTo>
                  <a:lnTo>
                    <a:pt x="32131" y="33584"/>
                  </a:lnTo>
                  <a:lnTo>
                    <a:pt x="32156" y="33559"/>
                  </a:lnTo>
                  <a:lnTo>
                    <a:pt x="32181" y="33534"/>
                  </a:lnTo>
                  <a:lnTo>
                    <a:pt x="32207" y="33509"/>
                  </a:lnTo>
                  <a:lnTo>
                    <a:pt x="32257" y="33459"/>
                  </a:lnTo>
                  <a:lnTo>
                    <a:pt x="32282" y="33409"/>
                  </a:lnTo>
                  <a:lnTo>
                    <a:pt x="32332" y="33359"/>
                  </a:lnTo>
                  <a:lnTo>
                    <a:pt x="32382" y="33309"/>
                  </a:lnTo>
                  <a:lnTo>
                    <a:pt x="32432" y="33259"/>
                  </a:lnTo>
                  <a:lnTo>
                    <a:pt x="32482" y="33209"/>
                  </a:lnTo>
                  <a:lnTo>
                    <a:pt x="32507" y="33183"/>
                  </a:lnTo>
                  <a:lnTo>
                    <a:pt x="32557" y="33133"/>
                  </a:lnTo>
                  <a:lnTo>
                    <a:pt x="32608" y="33083"/>
                  </a:lnTo>
                  <a:lnTo>
                    <a:pt x="32658" y="33058"/>
                  </a:lnTo>
                  <a:lnTo>
                    <a:pt x="32708" y="33008"/>
                  </a:lnTo>
                  <a:lnTo>
                    <a:pt x="32758" y="32983"/>
                  </a:lnTo>
                  <a:lnTo>
                    <a:pt x="32808" y="32933"/>
                  </a:lnTo>
                  <a:lnTo>
                    <a:pt x="32833" y="32908"/>
                  </a:lnTo>
                  <a:lnTo>
                    <a:pt x="32883" y="32883"/>
                  </a:lnTo>
                  <a:lnTo>
                    <a:pt x="32933" y="32833"/>
                  </a:lnTo>
                  <a:lnTo>
                    <a:pt x="32983" y="32808"/>
                  </a:lnTo>
                  <a:lnTo>
                    <a:pt x="33009" y="32782"/>
                  </a:lnTo>
                  <a:lnTo>
                    <a:pt x="33034" y="32782"/>
                  </a:lnTo>
                  <a:lnTo>
                    <a:pt x="33084" y="32757"/>
                  </a:lnTo>
                  <a:lnTo>
                    <a:pt x="33134" y="32732"/>
                  </a:lnTo>
                  <a:lnTo>
                    <a:pt x="33184" y="32707"/>
                  </a:lnTo>
                  <a:lnTo>
                    <a:pt x="33234" y="32682"/>
                  </a:lnTo>
                  <a:lnTo>
                    <a:pt x="33259" y="32657"/>
                  </a:lnTo>
                  <a:lnTo>
                    <a:pt x="33359" y="32607"/>
                  </a:lnTo>
                  <a:lnTo>
                    <a:pt x="33460" y="32557"/>
                  </a:lnTo>
                  <a:lnTo>
                    <a:pt x="33535" y="32532"/>
                  </a:lnTo>
                  <a:lnTo>
                    <a:pt x="33610" y="32482"/>
                  </a:lnTo>
                  <a:lnTo>
                    <a:pt x="33685" y="32457"/>
                  </a:lnTo>
                  <a:lnTo>
                    <a:pt x="33836" y="32381"/>
                  </a:lnTo>
                  <a:lnTo>
                    <a:pt x="33886" y="32356"/>
                  </a:lnTo>
                  <a:lnTo>
                    <a:pt x="33936" y="32331"/>
                  </a:lnTo>
                  <a:lnTo>
                    <a:pt x="33961" y="32306"/>
                  </a:lnTo>
                  <a:lnTo>
                    <a:pt x="34011" y="32306"/>
                  </a:lnTo>
                  <a:lnTo>
                    <a:pt x="34312" y="32131"/>
                  </a:lnTo>
                  <a:lnTo>
                    <a:pt x="34613" y="31980"/>
                  </a:lnTo>
                  <a:lnTo>
                    <a:pt x="34913" y="31805"/>
                  </a:lnTo>
                  <a:lnTo>
                    <a:pt x="35064" y="31730"/>
                  </a:lnTo>
                  <a:lnTo>
                    <a:pt x="35214" y="31655"/>
                  </a:lnTo>
                  <a:lnTo>
                    <a:pt x="35264" y="31630"/>
                  </a:lnTo>
                  <a:lnTo>
                    <a:pt x="35314" y="31605"/>
                  </a:lnTo>
                  <a:lnTo>
                    <a:pt x="35364" y="31579"/>
                  </a:lnTo>
                  <a:lnTo>
                    <a:pt x="35440" y="31554"/>
                  </a:lnTo>
                  <a:lnTo>
                    <a:pt x="35490" y="31529"/>
                  </a:lnTo>
                  <a:lnTo>
                    <a:pt x="35540" y="31504"/>
                  </a:lnTo>
                  <a:lnTo>
                    <a:pt x="35615" y="31479"/>
                  </a:lnTo>
                  <a:lnTo>
                    <a:pt x="35690" y="31429"/>
                  </a:lnTo>
                  <a:lnTo>
                    <a:pt x="35841" y="31379"/>
                  </a:lnTo>
                  <a:lnTo>
                    <a:pt x="35991" y="31279"/>
                  </a:lnTo>
                  <a:lnTo>
                    <a:pt x="36141" y="31204"/>
                  </a:lnTo>
                  <a:lnTo>
                    <a:pt x="36317" y="31128"/>
                  </a:lnTo>
                  <a:lnTo>
                    <a:pt x="36392" y="31078"/>
                  </a:lnTo>
                  <a:lnTo>
                    <a:pt x="36467" y="31028"/>
                  </a:lnTo>
                  <a:lnTo>
                    <a:pt x="36567" y="31003"/>
                  </a:lnTo>
                  <a:lnTo>
                    <a:pt x="36668" y="30953"/>
                  </a:lnTo>
                  <a:lnTo>
                    <a:pt x="36743" y="30903"/>
                  </a:lnTo>
                  <a:lnTo>
                    <a:pt x="36843" y="30878"/>
                  </a:lnTo>
                  <a:lnTo>
                    <a:pt x="36943" y="30828"/>
                  </a:lnTo>
                  <a:lnTo>
                    <a:pt x="37019" y="30777"/>
                  </a:lnTo>
                  <a:lnTo>
                    <a:pt x="37119" y="30752"/>
                  </a:lnTo>
                  <a:lnTo>
                    <a:pt x="37219" y="30702"/>
                  </a:lnTo>
                  <a:lnTo>
                    <a:pt x="37319" y="30652"/>
                  </a:lnTo>
                  <a:lnTo>
                    <a:pt x="37420" y="30627"/>
                  </a:lnTo>
                  <a:lnTo>
                    <a:pt x="37470" y="30602"/>
                  </a:lnTo>
                  <a:lnTo>
                    <a:pt x="37520" y="30577"/>
                  </a:lnTo>
                  <a:lnTo>
                    <a:pt x="37570" y="30552"/>
                  </a:lnTo>
                  <a:lnTo>
                    <a:pt x="37620" y="30552"/>
                  </a:lnTo>
                  <a:lnTo>
                    <a:pt x="37670" y="30527"/>
                  </a:lnTo>
                  <a:lnTo>
                    <a:pt x="37720" y="30502"/>
                  </a:lnTo>
                  <a:lnTo>
                    <a:pt x="37770" y="30477"/>
                  </a:lnTo>
                  <a:lnTo>
                    <a:pt x="37821" y="30477"/>
                  </a:lnTo>
                  <a:lnTo>
                    <a:pt x="37871" y="30452"/>
                  </a:lnTo>
                  <a:lnTo>
                    <a:pt x="37921" y="30427"/>
                  </a:lnTo>
                  <a:lnTo>
                    <a:pt x="37971" y="30427"/>
                  </a:lnTo>
                  <a:lnTo>
                    <a:pt x="38021" y="30401"/>
                  </a:lnTo>
                  <a:lnTo>
                    <a:pt x="38071" y="30401"/>
                  </a:lnTo>
                  <a:lnTo>
                    <a:pt x="38121" y="30376"/>
                  </a:lnTo>
                  <a:lnTo>
                    <a:pt x="38171" y="30351"/>
                  </a:lnTo>
                  <a:lnTo>
                    <a:pt x="38397" y="30351"/>
                  </a:lnTo>
                  <a:lnTo>
                    <a:pt x="38447" y="30326"/>
                  </a:lnTo>
                  <a:close/>
                  <a:moveTo>
                    <a:pt x="22908" y="0"/>
                  </a:moveTo>
                  <a:cubicBezTo>
                    <a:pt x="19324" y="0"/>
                    <a:pt x="15916" y="777"/>
                    <a:pt x="12883" y="2181"/>
                  </a:cubicBezTo>
                  <a:lnTo>
                    <a:pt x="12858" y="2206"/>
                  </a:lnTo>
                  <a:lnTo>
                    <a:pt x="12808" y="2256"/>
                  </a:lnTo>
                  <a:lnTo>
                    <a:pt x="12733" y="2281"/>
                  </a:lnTo>
                  <a:lnTo>
                    <a:pt x="12683" y="2331"/>
                  </a:lnTo>
                  <a:lnTo>
                    <a:pt x="12607" y="2356"/>
                  </a:lnTo>
                  <a:lnTo>
                    <a:pt x="12557" y="2406"/>
                  </a:lnTo>
                  <a:lnTo>
                    <a:pt x="12482" y="2456"/>
                  </a:lnTo>
                  <a:lnTo>
                    <a:pt x="12432" y="2482"/>
                  </a:lnTo>
                  <a:lnTo>
                    <a:pt x="12357" y="2532"/>
                  </a:lnTo>
                  <a:lnTo>
                    <a:pt x="12307" y="2582"/>
                  </a:lnTo>
                  <a:lnTo>
                    <a:pt x="12231" y="2607"/>
                  </a:lnTo>
                  <a:lnTo>
                    <a:pt x="12181" y="2657"/>
                  </a:lnTo>
                  <a:lnTo>
                    <a:pt x="12106" y="2707"/>
                  </a:lnTo>
                  <a:lnTo>
                    <a:pt x="11981" y="2782"/>
                  </a:lnTo>
                  <a:lnTo>
                    <a:pt x="11856" y="2883"/>
                  </a:lnTo>
                  <a:lnTo>
                    <a:pt x="11730" y="2958"/>
                  </a:lnTo>
                  <a:lnTo>
                    <a:pt x="11630" y="3058"/>
                  </a:lnTo>
                  <a:lnTo>
                    <a:pt x="11530" y="3108"/>
                  </a:lnTo>
                  <a:lnTo>
                    <a:pt x="11455" y="3158"/>
                  </a:lnTo>
                  <a:lnTo>
                    <a:pt x="11379" y="3233"/>
                  </a:lnTo>
                  <a:lnTo>
                    <a:pt x="11304" y="3284"/>
                  </a:lnTo>
                  <a:lnTo>
                    <a:pt x="11229" y="3334"/>
                  </a:lnTo>
                  <a:lnTo>
                    <a:pt x="11154" y="3409"/>
                  </a:lnTo>
                  <a:lnTo>
                    <a:pt x="11079" y="3459"/>
                  </a:lnTo>
                  <a:lnTo>
                    <a:pt x="10978" y="3534"/>
                  </a:lnTo>
                  <a:lnTo>
                    <a:pt x="10903" y="3584"/>
                  </a:lnTo>
                  <a:lnTo>
                    <a:pt x="10828" y="3659"/>
                  </a:lnTo>
                  <a:lnTo>
                    <a:pt x="10753" y="3710"/>
                  </a:lnTo>
                  <a:lnTo>
                    <a:pt x="10678" y="3785"/>
                  </a:lnTo>
                  <a:lnTo>
                    <a:pt x="10602" y="3835"/>
                  </a:lnTo>
                  <a:lnTo>
                    <a:pt x="10527" y="3910"/>
                  </a:lnTo>
                  <a:lnTo>
                    <a:pt x="10452" y="3960"/>
                  </a:lnTo>
                  <a:lnTo>
                    <a:pt x="10377" y="4035"/>
                  </a:lnTo>
                  <a:lnTo>
                    <a:pt x="10302" y="4111"/>
                  </a:lnTo>
                  <a:lnTo>
                    <a:pt x="10277" y="4111"/>
                  </a:lnTo>
                  <a:lnTo>
                    <a:pt x="10226" y="4161"/>
                  </a:lnTo>
                  <a:lnTo>
                    <a:pt x="10151" y="4236"/>
                  </a:lnTo>
                  <a:lnTo>
                    <a:pt x="10076" y="4286"/>
                  </a:lnTo>
                  <a:lnTo>
                    <a:pt x="10001" y="4361"/>
                  </a:lnTo>
                  <a:lnTo>
                    <a:pt x="9926" y="4436"/>
                  </a:lnTo>
                  <a:lnTo>
                    <a:pt x="9851" y="4487"/>
                  </a:lnTo>
                  <a:lnTo>
                    <a:pt x="9775" y="4562"/>
                  </a:lnTo>
                  <a:lnTo>
                    <a:pt x="9700" y="4637"/>
                  </a:lnTo>
                  <a:lnTo>
                    <a:pt x="9625" y="4687"/>
                  </a:lnTo>
                  <a:lnTo>
                    <a:pt x="9550" y="4762"/>
                  </a:lnTo>
                  <a:lnTo>
                    <a:pt x="9475" y="4837"/>
                  </a:lnTo>
                  <a:lnTo>
                    <a:pt x="9424" y="4888"/>
                  </a:lnTo>
                  <a:lnTo>
                    <a:pt x="9349" y="4963"/>
                  </a:lnTo>
                  <a:lnTo>
                    <a:pt x="9274" y="5038"/>
                  </a:lnTo>
                  <a:lnTo>
                    <a:pt x="9199" y="5113"/>
                  </a:lnTo>
                  <a:lnTo>
                    <a:pt x="9149" y="5163"/>
                  </a:lnTo>
                  <a:lnTo>
                    <a:pt x="9099" y="5213"/>
                  </a:lnTo>
                  <a:lnTo>
                    <a:pt x="9049" y="5264"/>
                  </a:lnTo>
                  <a:lnTo>
                    <a:pt x="8998" y="5314"/>
                  </a:lnTo>
                  <a:lnTo>
                    <a:pt x="8948" y="5364"/>
                  </a:lnTo>
                  <a:lnTo>
                    <a:pt x="8898" y="5414"/>
                  </a:lnTo>
                  <a:lnTo>
                    <a:pt x="8848" y="5464"/>
                  </a:lnTo>
                  <a:lnTo>
                    <a:pt x="8798" y="5514"/>
                  </a:lnTo>
                  <a:lnTo>
                    <a:pt x="8748" y="5564"/>
                  </a:lnTo>
                  <a:lnTo>
                    <a:pt x="8698" y="5614"/>
                  </a:lnTo>
                  <a:lnTo>
                    <a:pt x="8673" y="5665"/>
                  </a:lnTo>
                  <a:lnTo>
                    <a:pt x="8622" y="5715"/>
                  </a:lnTo>
                  <a:lnTo>
                    <a:pt x="8572" y="5765"/>
                  </a:lnTo>
                  <a:lnTo>
                    <a:pt x="8522" y="5815"/>
                  </a:lnTo>
                  <a:lnTo>
                    <a:pt x="8472" y="5865"/>
                  </a:lnTo>
                  <a:lnTo>
                    <a:pt x="8422" y="5940"/>
                  </a:lnTo>
                  <a:lnTo>
                    <a:pt x="8372" y="5990"/>
                  </a:lnTo>
                  <a:lnTo>
                    <a:pt x="8322" y="6040"/>
                  </a:lnTo>
                  <a:lnTo>
                    <a:pt x="8297" y="6091"/>
                  </a:lnTo>
                  <a:lnTo>
                    <a:pt x="8247" y="6141"/>
                  </a:lnTo>
                  <a:lnTo>
                    <a:pt x="8196" y="6191"/>
                  </a:lnTo>
                  <a:lnTo>
                    <a:pt x="8146" y="6266"/>
                  </a:lnTo>
                  <a:lnTo>
                    <a:pt x="8096" y="6316"/>
                  </a:lnTo>
                  <a:lnTo>
                    <a:pt x="8071" y="6366"/>
                  </a:lnTo>
                  <a:lnTo>
                    <a:pt x="8021" y="6416"/>
                  </a:lnTo>
                  <a:lnTo>
                    <a:pt x="7971" y="6467"/>
                  </a:lnTo>
                  <a:lnTo>
                    <a:pt x="7896" y="6592"/>
                  </a:lnTo>
                  <a:lnTo>
                    <a:pt x="7795" y="6692"/>
                  </a:lnTo>
                  <a:lnTo>
                    <a:pt x="7770" y="6742"/>
                  </a:lnTo>
                  <a:lnTo>
                    <a:pt x="7720" y="6817"/>
                  </a:lnTo>
                  <a:lnTo>
                    <a:pt x="7670" y="6868"/>
                  </a:lnTo>
                  <a:lnTo>
                    <a:pt x="7620" y="6943"/>
                  </a:lnTo>
                  <a:lnTo>
                    <a:pt x="7570" y="7018"/>
                  </a:lnTo>
                  <a:lnTo>
                    <a:pt x="7520" y="7068"/>
                  </a:lnTo>
                  <a:lnTo>
                    <a:pt x="7470" y="7143"/>
                  </a:lnTo>
                  <a:lnTo>
                    <a:pt x="7419" y="7218"/>
                  </a:lnTo>
                  <a:lnTo>
                    <a:pt x="7369" y="7294"/>
                  </a:lnTo>
                  <a:lnTo>
                    <a:pt x="7319" y="7344"/>
                  </a:lnTo>
                  <a:lnTo>
                    <a:pt x="7269" y="7419"/>
                  </a:lnTo>
                  <a:lnTo>
                    <a:pt x="7244" y="7494"/>
                  </a:lnTo>
                  <a:lnTo>
                    <a:pt x="7194" y="7569"/>
                  </a:lnTo>
                  <a:lnTo>
                    <a:pt x="7144" y="7619"/>
                  </a:lnTo>
                  <a:lnTo>
                    <a:pt x="7094" y="7695"/>
                  </a:lnTo>
                  <a:lnTo>
                    <a:pt x="7043" y="7770"/>
                  </a:lnTo>
                  <a:lnTo>
                    <a:pt x="7018" y="7845"/>
                  </a:lnTo>
                  <a:lnTo>
                    <a:pt x="6968" y="7920"/>
                  </a:lnTo>
                  <a:lnTo>
                    <a:pt x="6943" y="7945"/>
                  </a:lnTo>
                  <a:lnTo>
                    <a:pt x="6943" y="7970"/>
                  </a:lnTo>
                  <a:lnTo>
                    <a:pt x="6918" y="7995"/>
                  </a:lnTo>
                  <a:lnTo>
                    <a:pt x="6893" y="8045"/>
                  </a:lnTo>
                  <a:lnTo>
                    <a:pt x="6893" y="8071"/>
                  </a:lnTo>
                  <a:lnTo>
                    <a:pt x="6868" y="8096"/>
                  </a:lnTo>
                  <a:lnTo>
                    <a:pt x="6868" y="8121"/>
                  </a:lnTo>
                  <a:lnTo>
                    <a:pt x="6843" y="8146"/>
                  </a:lnTo>
                  <a:lnTo>
                    <a:pt x="6843" y="8171"/>
                  </a:lnTo>
                  <a:lnTo>
                    <a:pt x="6818" y="8196"/>
                  </a:lnTo>
                  <a:lnTo>
                    <a:pt x="6818" y="8246"/>
                  </a:lnTo>
                  <a:lnTo>
                    <a:pt x="6793" y="8271"/>
                  </a:lnTo>
                  <a:lnTo>
                    <a:pt x="6793" y="8296"/>
                  </a:lnTo>
                  <a:lnTo>
                    <a:pt x="6793" y="8321"/>
                  </a:lnTo>
                  <a:lnTo>
                    <a:pt x="6768" y="8346"/>
                  </a:lnTo>
                  <a:lnTo>
                    <a:pt x="6768" y="8371"/>
                  </a:lnTo>
                  <a:lnTo>
                    <a:pt x="6768" y="8396"/>
                  </a:lnTo>
                  <a:lnTo>
                    <a:pt x="6793" y="8421"/>
                  </a:lnTo>
                  <a:lnTo>
                    <a:pt x="6818" y="8421"/>
                  </a:lnTo>
                  <a:lnTo>
                    <a:pt x="6818" y="8446"/>
                  </a:lnTo>
                  <a:lnTo>
                    <a:pt x="6843" y="8446"/>
                  </a:lnTo>
                  <a:lnTo>
                    <a:pt x="6868" y="8472"/>
                  </a:lnTo>
                  <a:lnTo>
                    <a:pt x="6893" y="8472"/>
                  </a:lnTo>
                  <a:lnTo>
                    <a:pt x="6918" y="8497"/>
                  </a:lnTo>
                  <a:lnTo>
                    <a:pt x="6943" y="8497"/>
                  </a:lnTo>
                  <a:lnTo>
                    <a:pt x="6993" y="8522"/>
                  </a:lnTo>
                  <a:lnTo>
                    <a:pt x="7018" y="8522"/>
                  </a:lnTo>
                  <a:lnTo>
                    <a:pt x="7069" y="8547"/>
                  </a:lnTo>
                  <a:lnTo>
                    <a:pt x="7119" y="8547"/>
                  </a:lnTo>
                  <a:lnTo>
                    <a:pt x="7144" y="8572"/>
                  </a:lnTo>
                  <a:lnTo>
                    <a:pt x="7194" y="8597"/>
                  </a:lnTo>
                  <a:lnTo>
                    <a:pt x="7244" y="8597"/>
                  </a:lnTo>
                  <a:lnTo>
                    <a:pt x="7294" y="8622"/>
                  </a:lnTo>
                  <a:lnTo>
                    <a:pt x="7344" y="8622"/>
                  </a:lnTo>
                  <a:lnTo>
                    <a:pt x="7394" y="8647"/>
                  </a:lnTo>
                  <a:lnTo>
                    <a:pt x="7470" y="8647"/>
                  </a:lnTo>
                  <a:lnTo>
                    <a:pt x="7520" y="8672"/>
                  </a:lnTo>
                  <a:lnTo>
                    <a:pt x="7570" y="8672"/>
                  </a:lnTo>
                  <a:lnTo>
                    <a:pt x="7620" y="8697"/>
                  </a:lnTo>
                  <a:lnTo>
                    <a:pt x="7695" y="8697"/>
                  </a:lnTo>
                  <a:lnTo>
                    <a:pt x="7745" y="8722"/>
                  </a:lnTo>
                  <a:lnTo>
                    <a:pt x="7871" y="8747"/>
                  </a:lnTo>
                  <a:lnTo>
                    <a:pt x="7996" y="8747"/>
                  </a:lnTo>
                  <a:lnTo>
                    <a:pt x="8021" y="8772"/>
                  </a:lnTo>
                  <a:lnTo>
                    <a:pt x="8272" y="8822"/>
                  </a:lnTo>
                  <a:lnTo>
                    <a:pt x="8397" y="8847"/>
                  </a:lnTo>
                  <a:lnTo>
                    <a:pt x="8547" y="8873"/>
                  </a:lnTo>
                  <a:lnTo>
                    <a:pt x="8673" y="8898"/>
                  </a:lnTo>
                  <a:lnTo>
                    <a:pt x="8748" y="8898"/>
                  </a:lnTo>
                  <a:lnTo>
                    <a:pt x="8823" y="8923"/>
                  </a:lnTo>
                  <a:lnTo>
                    <a:pt x="8873" y="8923"/>
                  </a:lnTo>
                  <a:lnTo>
                    <a:pt x="8948" y="8948"/>
                  </a:lnTo>
                  <a:lnTo>
                    <a:pt x="9023" y="8973"/>
                  </a:lnTo>
                  <a:lnTo>
                    <a:pt x="9099" y="8973"/>
                  </a:lnTo>
                  <a:lnTo>
                    <a:pt x="9149" y="8998"/>
                  </a:lnTo>
                  <a:lnTo>
                    <a:pt x="9224" y="9023"/>
                  </a:lnTo>
                  <a:lnTo>
                    <a:pt x="9299" y="9023"/>
                  </a:lnTo>
                  <a:lnTo>
                    <a:pt x="9374" y="9048"/>
                  </a:lnTo>
                  <a:lnTo>
                    <a:pt x="9424" y="9073"/>
                  </a:lnTo>
                  <a:lnTo>
                    <a:pt x="9500" y="9098"/>
                  </a:lnTo>
                  <a:lnTo>
                    <a:pt x="9575" y="9098"/>
                  </a:lnTo>
                  <a:lnTo>
                    <a:pt x="9625" y="9123"/>
                  </a:lnTo>
                  <a:lnTo>
                    <a:pt x="9700" y="9148"/>
                  </a:lnTo>
                  <a:lnTo>
                    <a:pt x="9775" y="9173"/>
                  </a:lnTo>
                  <a:lnTo>
                    <a:pt x="9825" y="9198"/>
                  </a:lnTo>
                  <a:lnTo>
                    <a:pt x="9851" y="9198"/>
                  </a:lnTo>
                  <a:lnTo>
                    <a:pt x="9901" y="9249"/>
                  </a:lnTo>
                  <a:lnTo>
                    <a:pt x="9951" y="9274"/>
                  </a:lnTo>
                  <a:lnTo>
                    <a:pt x="9976" y="9299"/>
                  </a:lnTo>
                  <a:lnTo>
                    <a:pt x="10001" y="9324"/>
                  </a:lnTo>
                  <a:lnTo>
                    <a:pt x="10026" y="9324"/>
                  </a:lnTo>
                  <a:lnTo>
                    <a:pt x="10051" y="9349"/>
                  </a:lnTo>
                  <a:lnTo>
                    <a:pt x="10101" y="9374"/>
                  </a:lnTo>
                  <a:lnTo>
                    <a:pt x="10126" y="9399"/>
                  </a:lnTo>
                  <a:lnTo>
                    <a:pt x="10151" y="9424"/>
                  </a:lnTo>
                  <a:lnTo>
                    <a:pt x="10176" y="9449"/>
                  </a:lnTo>
                  <a:lnTo>
                    <a:pt x="10201" y="9449"/>
                  </a:lnTo>
                  <a:lnTo>
                    <a:pt x="10226" y="9474"/>
                  </a:lnTo>
                  <a:lnTo>
                    <a:pt x="10252" y="9499"/>
                  </a:lnTo>
                  <a:lnTo>
                    <a:pt x="10277" y="9524"/>
                  </a:lnTo>
                  <a:lnTo>
                    <a:pt x="10302" y="9549"/>
                  </a:lnTo>
                  <a:lnTo>
                    <a:pt x="10327" y="9574"/>
                  </a:lnTo>
                  <a:lnTo>
                    <a:pt x="10352" y="9599"/>
                  </a:lnTo>
                  <a:lnTo>
                    <a:pt x="10377" y="9624"/>
                  </a:lnTo>
                  <a:lnTo>
                    <a:pt x="10402" y="9650"/>
                  </a:lnTo>
                  <a:lnTo>
                    <a:pt x="10427" y="9650"/>
                  </a:lnTo>
                  <a:lnTo>
                    <a:pt x="10452" y="9675"/>
                  </a:lnTo>
                  <a:lnTo>
                    <a:pt x="10477" y="9700"/>
                  </a:lnTo>
                  <a:lnTo>
                    <a:pt x="10502" y="9725"/>
                  </a:lnTo>
                  <a:lnTo>
                    <a:pt x="10502" y="9750"/>
                  </a:lnTo>
                  <a:lnTo>
                    <a:pt x="10527" y="9775"/>
                  </a:lnTo>
                  <a:lnTo>
                    <a:pt x="10552" y="9800"/>
                  </a:lnTo>
                  <a:lnTo>
                    <a:pt x="10577" y="9850"/>
                  </a:lnTo>
                  <a:lnTo>
                    <a:pt x="10602" y="9875"/>
                  </a:lnTo>
                  <a:lnTo>
                    <a:pt x="10602" y="9900"/>
                  </a:lnTo>
                  <a:lnTo>
                    <a:pt x="10627" y="9925"/>
                  </a:lnTo>
                  <a:lnTo>
                    <a:pt x="10653" y="9950"/>
                  </a:lnTo>
                  <a:lnTo>
                    <a:pt x="10653" y="9975"/>
                  </a:lnTo>
                  <a:lnTo>
                    <a:pt x="10678" y="10000"/>
                  </a:lnTo>
                  <a:lnTo>
                    <a:pt x="10678" y="10025"/>
                  </a:lnTo>
                  <a:lnTo>
                    <a:pt x="10703" y="10076"/>
                  </a:lnTo>
                  <a:lnTo>
                    <a:pt x="10728" y="10101"/>
                  </a:lnTo>
                  <a:lnTo>
                    <a:pt x="10728" y="10126"/>
                  </a:lnTo>
                  <a:lnTo>
                    <a:pt x="10753" y="10151"/>
                  </a:lnTo>
                  <a:lnTo>
                    <a:pt x="10753" y="10176"/>
                  </a:lnTo>
                  <a:lnTo>
                    <a:pt x="10753" y="10226"/>
                  </a:lnTo>
                  <a:lnTo>
                    <a:pt x="10778" y="10251"/>
                  </a:lnTo>
                  <a:lnTo>
                    <a:pt x="10778" y="10276"/>
                  </a:lnTo>
                  <a:lnTo>
                    <a:pt x="10778" y="10301"/>
                  </a:lnTo>
                  <a:lnTo>
                    <a:pt x="10803" y="10326"/>
                  </a:lnTo>
                  <a:lnTo>
                    <a:pt x="10803" y="10376"/>
                  </a:lnTo>
                  <a:lnTo>
                    <a:pt x="10828" y="10401"/>
                  </a:lnTo>
                  <a:lnTo>
                    <a:pt x="10828" y="10426"/>
                  </a:lnTo>
                  <a:lnTo>
                    <a:pt x="10828" y="10452"/>
                  </a:lnTo>
                  <a:lnTo>
                    <a:pt x="10828" y="10502"/>
                  </a:lnTo>
                  <a:lnTo>
                    <a:pt x="10853" y="10527"/>
                  </a:lnTo>
                  <a:lnTo>
                    <a:pt x="10853" y="10552"/>
                  </a:lnTo>
                  <a:lnTo>
                    <a:pt x="10853" y="10602"/>
                  </a:lnTo>
                  <a:lnTo>
                    <a:pt x="10853" y="10627"/>
                  </a:lnTo>
                  <a:lnTo>
                    <a:pt x="10853" y="10652"/>
                  </a:lnTo>
                  <a:lnTo>
                    <a:pt x="10853" y="10702"/>
                  </a:lnTo>
                  <a:lnTo>
                    <a:pt x="10853" y="10727"/>
                  </a:lnTo>
                  <a:lnTo>
                    <a:pt x="10853" y="10752"/>
                  </a:lnTo>
                  <a:lnTo>
                    <a:pt x="10853" y="10802"/>
                  </a:lnTo>
                  <a:lnTo>
                    <a:pt x="10853" y="10827"/>
                  </a:lnTo>
                  <a:lnTo>
                    <a:pt x="10853" y="10878"/>
                  </a:lnTo>
                  <a:lnTo>
                    <a:pt x="10853" y="10903"/>
                  </a:lnTo>
                  <a:lnTo>
                    <a:pt x="10853" y="10928"/>
                  </a:lnTo>
                  <a:lnTo>
                    <a:pt x="10828" y="10978"/>
                  </a:lnTo>
                  <a:lnTo>
                    <a:pt x="10828" y="11003"/>
                  </a:lnTo>
                  <a:lnTo>
                    <a:pt x="10828" y="11053"/>
                  </a:lnTo>
                  <a:lnTo>
                    <a:pt x="10828" y="11078"/>
                  </a:lnTo>
                  <a:lnTo>
                    <a:pt x="10803" y="11128"/>
                  </a:lnTo>
                  <a:lnTo>
                    <a:pt x="10803" y="11153"/>
                  </a:lnTo>
                  <a:lnTo>
                    <a:pt x="10778" y="11203"/>
                  </a:lnTo>
                  <a:lnTo>
                    <a:pt x="10778" y="11228"/>
                  </a:lnTo>
                  <a:lnTo>
                    <a:pt x="10753" y="11279"/>
                  </a:lnTo>
                  <a:lnTo>
                    <a:pt x="10753" y="11304"/>
                  </a:lnTo>
                  <a:lnTo>
                    <a:pt x="10728" y="11354"/>
                  </a:lnTo>
                  <a:lnTo>
                    <a:pt x="10728" y="11404"/>
                  </a:lnTo>
                  <a:lnTo>
                    <a:pt x="10703" y="11429"/>
                  </a:lnTo>
                  <a:lnTo>
                    <a:pt x="10703" y="11479"/>
                  </a:lnTo>
                  <a:lnTo>
                    <a:pt x="10678" y="11504"/>
                  </a:lnTo>
                  <a:lnTo>
                    <a:pt x="10653" y="11554"/>
                  </a:lnTo>
                  <a:lnTo>
                    <a:pt x="10653" y="11604"/>
                  </a:lnTo>
                  <a:lnTo>
                    <a:pt x="10627" y="11629"/>
                  </a:lnTo>
                  <a:lnTo>
                    <a:pt x="10602" y="11680"/>
                  </a:lnTo>
                  <a:lnTo>
                    <a:pt x="10577" y="11705"/>
                  </a:lnTo>
                  <a:lnTo>
                    <a:pt x="10577" y="11755"/>
                  </a:lnTo>
                  <a:lnTo>
                    <a:pt x="10552" y="11805"/>
                  </a:lnTo>
                  <a:lnTo>
                    <a:pt x="10527" y="11830"/>
                  </a:lnTo>
                  <a:lnTo>
                    <a:pt x="10502" y="11880"/>
                  </a:lnTo>
                  <a:lnTo>
                    <a:pt x="10477" y="11905"/>
                  </a:lnTo>
                  <a:lnTo>
                    <a:pt x="10477" y="11955"/>
                  </a:lnTo>
                  <a:lnTo>
                    <a:pt x="10452" y="11980"/>
                  </a:lnTo>
                  <a:lnTo>
                    <a:pt x="10427" y="12005"/>
                  </a:lnTo>
                  <a:lnTo>
                    <a:pt x="10402" y="12056"/>
                  </a:lnTo>
                  <a:lnTo>
                    <a:pt x="10377" y="12081"/>
                  </a:lnTo>
                  <a:lnTo>
                    <a:pt x="10352" y="12131"/>
                  </a:lnTo>
                  <a:lnTo>
                    <a:pt x="10327" y="12156"/>
                  </a:lnTo>
                  <a:lnTo>
                    <a:pt x="10327" y="12206"/>
                  </a:lnTo>
                  <a:lnTo>
                    <a:pt x="10302" y="12231"/>
                  </a:lnTo>
                  <a:lnTo>
                    <a:pt x="10277" y="12256"/>
                  </a:lnTo>
                  <a:lnTo>
                    <a:pt x="10252" y="12306"/>
                  </a:lnTo>
                  <a:lnTo>
                    <a:pt x="10226" y="12331"/>
                  </a:lnTo>
                  <a:lnTo>
                    <a:pt x="10201" y="12356"/>
                  </a:lnTo>
                  <a:lnTo>
                    <a:pt x="10176" y="12406"/>
                  </a:lnTo>
                  <a:lnTo>
                    <a:pt x="10151" y="12431"/>
                  </a:lnTo>
                  <a:lnTo>
                    <a:pt x="10126" y="12457"/>
                  </a:lnTo>
                  <a:lnTo>
                    <a:pt x="10101" y="12507"/>
                  </a:lnTo>
                  <a:lnTo>
                    <a:pt x="10076" y="12532"/>
                  </a:lnTo>
                  <a:lnTo>
                    <a:pt x="10076" y="12557"/>
                  </a:lnTo>
                  <a:lnTo>
                    <a:pt x="10051" y="12607"/>
                  </a:lnTo>
                  <a:lnTo>
                    <a:pt x="10026" y="12632"/>
                  </a:lnTo>
                  <a:lnTo>
                    <a:pt x="10001" y="12657"/>
                  </a:lnTo>
                  <a:lnTo>
                    <a:pt x="9976" y="12682"/>
                  </a:lnTo>
                  <a:lnTo>
                    <a:pt x="9951" y="12732"/>
                  </a:lnTo>
                  <a:lnTo>
                    <a:pt x="9926" y="12757"/>
                  </a:lnTo>
                  <a:lnTo>
                    <a:pt x="9876" y="12782"/>
                  </a:lnTo>
                  <a:lnTo>
                    <a:pt x="9851" y="12807"/>
                  </a:lnTo>
                  <a:lnTo>
                    <a:pt x="9825" y="12858"/>
                  </a:lnTo>
                  <a:lnTo>
                    <a:pt x="9800" y="12883"/>
                  </a:lnTo>
                  <a:lnTo>
                    <a:pt x="9750" y="12933"/>
                  </a:lnTo>
                  <a:lnTo>
                    <a:pt x="9700" y="12983"/>
                  </a:lnTo>
                  <a:lnTo>
                    <a:pt x="9650" y="13058"/>
                  </a:lnTo>
                  <a:lnTo>
                    <a:pt x="9600" y="13108"/>
                  </a:lnTo>
                  <a:lnTo>
                    <a:pt x="9525" y="13158"/>
                  </a:lnTo>
                  <a:lnTo>
                    <a:pt x="9475" y="13208"/>
                  </a:lnTo>
                  <a:lnTo>
                    <a:pt x="9424" y="13259"/>
                  </a:lnTo>
                  <a:lnTo>
                    <a:pt x="9349" y="13309"/>
                  </a:lnTo>
                  <a:lnTo>
                    <a:pt x="9299" y="13359"/>
                  </a:lnTo>
                  <a:lnTo>
                    <a:pt x="9249" y="13409"/>
                  </a:lnTo>
                  <a:lnTo>
                    <a:pt x="9174" y="13459"/>
                  </a:lnTo>
                  <a:lnTo>
                    <a:pt x="9124" y="13509"/>
                  </a:lnTo>
                  <a:lnTo>
                    <a:pt x="9049" y="13559"/>
                  </a:lnTo>
                  <a:lnTo>
                    <a:pt x="8998" y="13609"/>
                  </a:lnTo>
                  <a:lnTo>
                    <a:pt x="8923" y="13660"/>
                  </a:lnTo>
                  <a:lnTo>
                    <a:pt x="8873" y="13710"/>
                  </a:lnTo>
                  <a:lnTo>
                    <a:pt x="8798" y="13760"/>
                  </a:lnTo>
                  <a:lnTo>
                    <a:pt x="8723" y="13785"/>
                  </a:lnTo>
                  <a:lnTo>
                    <a:pt x="8673" y="13835"/>
                  </a:lnTo>
                  <a:lnTo>
                    <a:pt x="8597" y="13885"/>
                  </a:lnTo>
                  <a:lnTo>
                    <a:pt x="8522" y="13935"/>
                  </a:lnTo>
                  <a:lnTo>
                    <a:pt x="8472" y="13960"/>
                  </a:lnTo>
                  <a:lnTo>
                    <a:pt x="8397" y="14010"/>
                  </a:lnTo>
                  <a:lnTo>
                    <a:pt x="8322" y="14061"/>
                  </a:lnTo>
                  <a:lnTo>
                    <a:pt x="8272" y="14086"/>
                  </a:lnTo>
                  <a:lnTo>
                    <a:pt x="8196" y="14136"/>
                  </a:lnTo>
                  <a:lnTo>
                    <a:pt x="8121" y="14161"/>
                  </a:lnTo>
                  <a:lnTo>
                    <a:pt x="8046" y="14211"/>
                  </a:lnTo>
                  <a:lnTo>
                    <a:pt x="7996" y="14236"/>
                  </a:lnTo>
                  <a:lnTo>
                    <a:pt x="7921" y="14286"/>
                  </a:lnTo>
                  <a:lnTo>
                    <a:pt x="7846" y="14311"/>
                  </a:lnTo>
                  <a:lnTo>
                    <a:pt x="7770" y="14361"/>
                  </a:lnTo>
                  <a:lnTo>
                    <a:pt x="7695" y="14386"/>
                  </a:lnTo>
                  <a:lnTo>
                    <a:pt x="7620" y="14436"/>
                  </a:lnTo>
                  <a:lnTo>
                    <a:pt x="7545" y="14462"/>
                  </a:lnTo>
                  <a:lnTo>
                    <a:pt x="7495" y="14487"/>
                  </a:lnTo>
                  <a:lnTo>
                    <a:pt x="7419" y="14537"/>
                  </a:lnTo>
                  <a:lnTo>
                    <a:pt x="7344" y="14562"/>
                  </a:lnTo>
                  <a:lnTo>
                    <a:pt x="7269" y="14612"/>
                  </a:lnTo>
                  <a:lnTo>
                    <a:pt x="7194" y="14637"/>
                  </a:lnTo>
                  <a:lnTo>
                    <a:pt x="7043" y="14712"/>
                  </a:lnTo>
                  <a:lnTo>
                    <a:pt x="6893" y="14762"/>
                  </a:lnTo>
                  <a:lnTo>
                    <a:pt x="6743" y="14838"/>
                  </a:lnTo>
                  <a:lnTo>
                    <a:pt x="6617" y="14888"/>
                  </a:lnTo>
                  <a:lnTo>
                    <a:pt x="6467" y="14963"/>
                  </a:lnTo>
                  <a:lnTo>
                    <a:pt x="6166" y="15088"/>
                  </a:lnTo>
                  <a:lnTo>
                    <a:pt x="5866" y="15213"/>
                  </a:lnTo>
                  <a:lnTo>
                    <a:pt x="5715" y="15289"/>
                  </a:lnTo>
                  <a:lnTo>
                    <a:pt x="5565" y="15339"/>
                  </a:lnTo>
                  <a:lnTo>
                    <a:pt x="5439" y="15414"/>
                  </a:lnTo>
                  <a:lnTo>
                    <a:pt x="5414" y="15414"/>
                  </a:lnTo>
                  <a:lnTo>
                    <a:pt x="5289" y="15489"/>
                  </a:lnTo>
                  <a:lnTo>
                    <a:pt x="5214" y="15514"/>
                  </a:lnTo>
                  <a:lnTo>
                    <a:pt x="5139" y="15539"/>
                  </a:lnTo>
                  <a:lnTo>
                    <a:pt x="5064" y="15589"/>
                  </a:lnTo>
                  <a:lnTo>
                    <a:pt x="4988" y="15614"/>
                  </a:lnTo>
                  <a:lnTo>
                    <a:pt x="4913" y="15640"/>
                  </a:lnTo>
                  <a:lnTo>
                    <a:pt x="4863" y="15690"/>
                  </a:lnTo>
                  <a:lnTo>
                    <a:pt x="4788" y="15715"/>
                  </a:lnTo>
                  <a:lnTo>
                    <a:pt x="4713" y="15765"/>
                  </a:lnTo>
                  <a:lnTo>
                    <a:pt x="4637" y="15790"/>
                  </a:lnTo>
                  <a:lnTo>
                    <a:pt x="4562" y="15815"/>
                  </a:lnTo>
                  <a:lnTo>
                    <a:pt x="4512" y="15865"/>
                  </a:lnTo>
                  <a:lnTo>
                    <a:pt x="4437" y="15890"/>
                  </a:lnTo>
                  <a:lnTo>
                    <a:pt x="4362" y="15940"/>
                  </a:lnTo>
                  <a:lnTo>
                    <a:pt x="4312" y="15965"/>
                  </a:lnTo>
                  <a:lnTo>
                    <a:pt x="4236" y="16015"/>
                  </a:lnTo>
                  <a:lnTo>
                    <a:pt x="4161" y="16041"/>
                  </a:lnTo>
                  <a:lnTo>
                    <a:pt x="4111" y="16091"/>
                  </a:lnTo>
                  <a:lnTo>
                    <a:pt x="4036" y="16116"/>
                  </a:lnTo>
                  <a:lnTo>
                    <a:pt x="3961" y="16166"/>
                  </a:lnTo>
                  <a:lnTo>
                    <a:pt x="3911" y="16216"/>
                  </a:lnTo>
                  <a:lnTo>
                    <a:pt x="3835" y="16241"/>
                  </a:lnTo>
                  <a:lnTo>
                    <a:pt x="3785" y="16291"/>
                  </a:lnTo>
                  <a:lnTo>
                    <a:pt x="3710" y="16341"/>
                  </a:lnTo>
                  <a:lnTo>
                    <a:pt x="3660" y="16366"/>
                  </a:lnTo>
                  <a:lnTo>
                    <a:pt x="3585" y="16416"/>
                  </a:lnTo>
                  <a:lnTo>
                    <a:pt x="3535" y="16467"/>
                  </a:lnTo>
                  <a:lnTo>
                    <a:pt x="3460" y="16492"/>
                  </a:lnTo>
                  <a:lnTo>
                    <a:pt x="3409" y="16542"/>
                  </a:lnTo>
                  <a:lnTo>
                    <a:pt x="3359" y="16592"/>
                  </a:lnTo>
                  <a:lnTo>
                    <a:pt x="3284" y="16642"/>
                  </a:lnTo>
                  <a:lnTo>
                    <a:pt x="3234" y="16692"/>
                  </a:lnTo>
                  <a:lnTo>
                    <a:pt x="3184" y="16742"/>
                  </a:lnTo>
                  <a:lnTo>
                    <a:pt x="3109" y="16792"/>
                  </a:lnTo>
                  <a:lnTo>
                    <a:pt x="3059" y="16843"/>
                  </a:lnTo>
                  <a:lnTo>
                    <a:pt x="3008" y="16868"/>
                  </a:lnTo>
                  <a:lnTo>
                    <a:pt x="2958" y="16918"/>
                  </a:lnTo>
                  <a:lnTo>
                    <a:pt x="2908" y="16993"/>
                  </a:lnTo>
                  <a:lnTo>
                    <a:pt x="2833" y="17043"/>
                  </a:lnTo>
                  <a:lnTo>
                    <a:pt x="2783" y="17093"/>
                  </a:lnTo>
                  <a:lnTo>
                    <a:pt x="2733" y="17143"/>
                  </a:lnTo>
                  <a:lnTo>
                    <a:pt x="2683" y="17193"/>
                  </a:lnTo>
                  <a:lnTo>
                    <a:pt x="2658" y="17218"/>
                  </a:lnTo>
                  <a:lnTo>
                    <a:pt x="2632" y="17244"/>
                  </a:lnTo>
                  <a:lnTo>
                    <a:pt x="2607" y="17269"/>
                  </a:lnTo>
                  <a:lnTo>
                    <a:pt x="2582" y="17294"/>
                  </a:lnTo>
                  <a:lnTo>
                    <a:pt x="2557" y="17344"/>
                  </a:lnTo>
                  <a:lnTo>
                    <a:pt x="2532" y="17369"/>
                  </a:lnTo>
                  <a:lnTo>
                    <a:pt x="2507" y="17419"/>
                  </a:lnTo>
                  <a:lnTo>
                    <a:pt x="2457" y="17469"/>
                  </a:lnTo>
                  <a:lnTo>
                    <a:pt x="2407" y="17544"/>
                  </a:lnTo>
                  <a:lnTo>
                    <a:pt x="2357" y="17594"/>
                  </a:lnTo>
                  <a:lnTo>
                    <a:pt x="2332" y="17645"/>
                  </a:lnTo>
                  <a:lnTo>
                    <a:pt x="2282" y="17720"/>
                  </a:lnTo>
                  <a:lnTo>
                    <a:pt x="2231" y="17770"/>
                  </a:lnTo>
                  <a:lnTo>
                    <a:pt x="2206" y="17820"/>
                  </a:lnTo>
                  <a:lnTo>
                    <a:pt x="2156" y="17895"/>
                  </a:lnTo>
                  <a:lnTo>
                    <a:pt x="2106" y="17945"/>
                  </a:lnTo>
                  <a:lnTo>
                    <a:pt x="2081" y="18020"/>
                  </a:lnTo>
                  <a:lnTo>
                    <a:pt x="2031" y="18071"/>
                  </a:lnTo>
                  <a:lnTo>
                    <a:pt x="2006" y="18146"/>
                  </a:lnTo>
                  <a:lnTo>
                    <a:pt x="1956" y="18221"/>
                  </a:lnTo>
                  <a:lnTo>
                    <a:pt x="1931" y="18271"/>
                  </a:lnTo>
                  <a:lnTo>
                    <a:pt x="1906" y="18346"/>
                  </a:lnTo>
                  <a:lnTo>
                    <a:pt x="1881" y="18371"/>
                  </a:lnTo>
                  <a:lnTo>
                    <a:pt x="1855" y="18396"/>
                  </a:lnTo>
                  <a:lnTo>
                    <a:pt x="1855" y="18447"/>
                  </a:lnTo>
                  <a:lnTo>
                    <a:pt x="1830" y="18472"/>
                  </a:lnTo>
                  <a:lnTo>
                    <a:pt x="1805" y="18497"/>
                  </a:lnTo>
                  <a:lnTo>
                    <a:pt x="1805" y="18547"/>
                  </a:lnTo>
                  <a:lnTo>
                    <a:pt x="1780" y="18572"/>
                  </a:lnTo>
                  <a:lnTo>
                    <a:pt x="1780" y="18597"/>
                  </a:lnTo>
                  <a:lnTo>
                    <a:pt x="1755" y="18622"/>
                  </a:lnTo>
                  <a:lnTo>
                    <a:pt x="1755" y="18672"/>
                  </a:lnTo>
                  <a:lnTo>
                    <a:pt x="1730" y="18697"/>
                  </a:lnTo>
                  <a:lnTo>
                    <a:pt x="1730" y="18722"/>
                  </a:lnTo>
                  <a:lnTo>
                    <a:pt x="1705" y="18772"/>
                  </a:lnTo>
                  <a:lnTo>
                    <a:pt x="1705" y="18797"/>
                  </a:lnTo>
                  <a:lnTo>
                    <a:pt x="1680" y="18822"/>
                  </a:lnTo>
                  <a:lnTo>
                    <a:pt x="1680" y="18873"/>
                  </a:lnTo>
                  <a:lnTo>
                    <a:pt x="1655" y="18898"/>
                  </a:lnTo>
                  <a:lnTo>
                    <a:pt x="1655" y="18923"/>
                  </a:lnTo>
                  <a:lnTo>
                    <a:pt x="1630" y="18973"/>
                  </a:lnTo>
                  <a:lnTo>
                    <a:pt x="1630" y="18998"/>
                  </a:lnTo>
                  <a:lnTo>
                    <a:pt x="1630" y="19023"/>
                  </a:lnTo>
                  <a:lnTo>
                    <a:pt x="1605" y="19073"/>
                  </a:lnTo>
                  <a:lnTo>
                    <a:pt x="1605" y="19098"/>
                  </a:lnTo>
                  <a:lnTo>
                    <a:pt x="1605" y="19123"/>
                  </a:lnTo>
                  <a:lnTo>
                    <a:pt x="1580" y="19173"/>
                  </a:lnTo>
                  <a:lnTo>
                    <a:pt x="1580" y="19198"/>
                  </a:lnTo>
                  <a:lnTo>
                    <a:pt x="1580" y="19223"/>
                  </a:lnTo>
                  <a:lnTo>
                    <a:pt x="1555" y="19249"/>
                  </a:lnTo>
                  <a:lnTo>
                    <a:pt x="1555" y="19299"/>
                  </a:lnTo>
                  <a:lnTo>
                    <a:pt x="1555" y="19324"/>
                  </a:lnTo>
                  <a:lnTo>
                    <a:pt x="1555" y="19349"/>
                  </a:lnTo>
                  <a:lnTo>
                    <a:pt x="1530" y="19399"/>
                  </a:lnTo>
                  <a:lnTo>
                    <a:pt x="1530" y="19424"/>
                  </a:lnTo>
                  <a:lnTo>
                    <a:pt x="1530" y="19449"/>
                  </a:lnTo>
                  <a:lnTo>
                    <a:pt x="1530" y="19474"/>
                  </a:lnTo>
                  <a:lnTo>
                    <a:pt x="1530" y="19524"/>
                  </a:lnTo>
                  <a:lnTo>
                    <a:pt x="1505" y="19549"/>
                  </a:lnTo>
                  <a:lnTo>
                    <a:pt x="1505" y="19574"/>
                  </a:lnTo>
                  <a:lnTo>
                    <a:pt x="1505" y="19599"/>
                  </a:lnTo>
                  <a:lnTo>
                    <a:pt x="1505" y="19650"/>
                  </a:lnTo>
                  <a:lnTo>
                    <a:pt x="1505" y="19675"/>
                  </a:lnTo>
                  <a:lnTo>
                    <a:pt x="1505" y="19700"/>
                  </a:lnTo>
                  <a:lnTo>
                    <a:pt x="1505" y="19725"/>
                  </a:lnTo>
                  <a:lnTo>
                    <a:pt x="1505" y="19775"/>
                  </a:lnTo>
                  <a:lnTo>
                    <a:pt x="1505" y="19800"/>
                  </a:lnTo>
                  <a:lnTo>
                    <a:pt x="1505" y="19825"/>
                  </a:lnTo>
                  <a:lnTo>
                    <a:pt x="1505" y="19850"/>
                  </a:lnTo>
                  <a:lnTo>
                    <a:pt x="1505" y="19900"/>
                  </a:lnTo>
                  <a:lnTo>
                    <a:pt x="1505" y="19925"/>
                  </a:lnTo>
                  <a:lnTo>
                    <a:pt x="1505" y="19950"/>
                  </a:lnTo>
                  <a:lnTo>
                    <a:pt x="1530" y="19975"/>
                  </a:lnTo>
                  <a:lnTo>
                    <a:pt x="1530" y="20000"/>
                  </a:lnTo>
                  <a:lnTo>
                    <a:pt x="1530" y="20051"/>
                  </a:lnTo>
                  <a:lnTo>
                    <a:pt x="1530" y="20076"/>
                  </a:lnTo>
                  <a:lnTo>
                    <a:pt x="1530" y="20101"/>
                  </a:lnTo>
                  <a:lnTo>
                    <a:pt x="1555" y="20126"/>
                  </a:lnTo>
                  <a:lnTo>
                    <a:pt x="1555" y="20151"/>
                  </a:lnTo>
                  <a:lnTo>
                    <a:pt x="1555" y="20201"/>
                  </a:lnTo>
                  <a:lnTo>
                    <a:pt x="1580" y="20226"/>
                  </a:lnTo>
                  <a:lnTo>
                    <a:pt x="1580" y="20251"/>
                  </a:lnTo>
                  <a:lnTo>
                    <a:pt x="1580" y="20276"/>
                  </a:lnTo>
                  <a:lnTo>
                    <a:pt x="1605" y="20301"/>
                  </a:lnTo>
                  <a:lnTo>
                    <a:pt x="1605" y="20326"/>
                  </a:lnTo>
                  <a:lnTo>
                    <a:pt x="1630" y="20376"/>
                  </a:lnTo>
                  <a:lnTo>
                    <a:pt x="1630" y="20401"/>
                  </a:lnTo>
                  <a:lnTo>
                    <a:pt x="1655" y="20427"/>
                  </a:lnTo>
                  <a:lnTo>
                    <a:pt x="1655" y="20452"/>
                  </a:lnTo>
                  <a:lnTo>
                    <a:pt x="1680" y="20477"/>
                  </a:lnTo>
                  <a:lnTo>
                    <a:pt x="1680" y="20502"/>
                  </a:lnTo>
                  <a:lnTo>
                    <a:pt x="1705" y="20552"/>
                  </a:lnTo>
                  <a:lnTo>
                    <a:pt x="1705" y="20577"/>
                  </a:lnTo>
                  <a:lnTo>
                    <a:pt x="1730" y="20602"/>
                  </a:lnTo>
                  <a:lnTo>
                    <a:pt x="1755" y="20627"/>
                  </a:lnTo>
                  <a:lnTo>
                    <a:pt x="1730" y="20627"/>
                  </a:lnTo>
                  <a:lnTo>
                    <a:pt x="1755" y="20652"/>
                  </a:lnTo>
                  <a:lnTo>
                    <a:pt x="1780" y="20702"/>
                  </a:lnTo>
                  <a:lnTo>
                    <a:pt x="1780" y="20677"/>
                  </a:lnTo>
                  <a:lnTo>
                    <a:pt x="1805" y="20727"/>
                  </a:lnTo>
                  <a:lnTo>
                    <a:pt x="1805" y="20752"/>
                  </a:lnTo>
                  <a:lnTo>
                    <a:pt x="1830" y="20777"/>
                  </a:lnTo>
                  <a:lnTo>
                    <a:pt x="1855" y="20802"/>
                  </a:lnTo>
                  <a:lnTo>
                    <a:pt x="1881" y="20828"/>
                  </a:lnTo>
                  <a:lnTo>
                    <a:pt x="1906" y="20853"/>
                  </a:lnTo>
                  <a:lnTo>
                    <a:pt x="1931" y="20903"/>
                  </a:lnTo>
                  <a:lnTo>
                    <a:pt x="1956" y="20928"/>
                  </a:lnTo>
                  <a:lnTo>
                    <a:pt x="1931" y="20928"/>
                  </a:lnTo>
                  <a:lnTo>
                    <a:pt x="1981" y="20953"/>
                  </a:lnTo>
                  <a:lnTo>
                    <a:pt x="2006" y="20978"/>
                  </a:lnTo>
                  <a:lnTo>
                    <a:pt x="1981" y="20978"/>
                  </a:lnTo>
                  <a:lnTo>
                    <a:pt x="2031" y="21003"/>
                  </a:lnTo>
                  <a:lnTo>
                    <a:pt x="2056" y="21028"/>
                  </a:lnTo>
                  <a:lnTo>
                    <a:pt x="2081" y="21053"/>
                  </a:lnTo>
                  <a:lnTo>
                    <a:pt x="2106" y="21103"/>
                  </a:lnTo>
                  <a:lnTo>
                    <a:pt x="2131" y="21128"/>
                  </a:lnTo>
                  <a:lnTo>
                    <a:pt x="2181" y="21153"/>
                  </a:lnTo>
                  <a:lnTo>
                    <a:pt x="2206" y="21178"/>
                  </a:lnTo>
                  <a:lnTo>
                    <a:pt x="2231" y="21203"/>
                  </a:lnTo>
                  <a:lnTo>
                    <a:pt x="2282" y="21229"/>
                  </a:lnTo>
                  <a:lnTo>
                    <a:pt x="2307" y="21254"/>
                  </a:lnTo>
                  <a:lnTo>
                    <a:pt x="2332" y="21279"/>
                  </a:lnTo>
                  <a:lnTo>
                    <a:pt x="2382" y="21379"/>
                  </a:lnTo>
                  <a:lnTo>
                    <a:pt x="2256" y="21404"/>
                  </a:lnTo>
                  <a:lnTo>
                    <a:pt x="2231" y="21379"/>
                  </a:lnTo>
                  <a:lnTo>
                    <a:pt x="2181" y="21379"/>
                  </a:lnTo>
                  <a:lnTo>
                    <a:pt x="2131" y="21354"/>
                  </a:lnTo>
                  <a:lnTo>
                    <a:pt x="2106" y="21329"/>
                  </a:lnTo>
                  <a:lnTo>
                    <a:pt x="2056" y="21304"/>
                  </a:lnTo>
                  <a:lnTo>
                    <a:pt x="2031" y="21279"/>
                  </a:lnTo>
                  <a:lnTo>
                    <a:pt x="1981" y="21254"/>
                  </a:lnTo>
                  <a:lnTo>
                    <a:pt x="1956" y="21229"/>
                  </a:lnTo>
                  <a:lnTo>
                    <a:pt x="1906" y="21203"/>
                  </a:lnTo>
                  <a:lnTo>
                    <a:pt x="1881" y="21178"/>
                  </a:lnTo>
                  <a:lnTo>
                    <a:pt x="1830" y="21153"/>
                  </a:lnTo>
                  <a:lnTo>
                    <a:pt x="1805" y="21128"/>
                  </a:lnTo>
                  <a:lnTo>
                    <a:pt x="1780" y="21103"/>
                  </a:lnTo>
                  <a:lnTo>
                    <a:pt x="1730" y="21078"/>
                  </a:lnTo>
                  <a:lnTo>
                    <a:pt x="1705" y="21053"/>
                  </a:lnTo>
                  <a:lnTo>
                    <a:pt x="1680" y="21028"/>
                  </a:lnTo>
                  <a:lnTo>
                    <a:pt x="1655" y="20978"/>
                  </a:lnTo>
                  <a:lnTo>
                    <a:pt x="1630" y="20953"/>
                  </a:lnTo>
                  <a:lnTo>
                    <a:pt x="1580" y="20928"/>
                  </a:lnTo>
                  <a:lnTo>
                    <a:pt x="1555" y="20903"/>
                  </a:lnTo>
                  <a:lnTo>
                    <a:pt x="1530" y="20878"/>
                  </a:lnTo>
                  <a:lnTo>
                    <a:pt x="1505" y="20853"/>
                  </a:lnTo>
                  <a:lnTo>
                    <a:pt x="1480" y="20802"/>
                  </a:lnTo>
                  <a:lnTo>
                    <a:pt x="1454" y="20777"/>
                  </a:lnTo>
                  <a:lnTo>
                    <a:pt x="1429" y="20752"/>
                  </a:lnTo>
                  <a:lnTo>
                    <a:pt x="1404" y="20727"/>
                  </a:lnTo>
                  <a:lnTo>
                    <a:pt x="1379" y="20677"/>
                  </a:lnTo>
                  <a:lnTo>
                    <a:pt x="1354" y="20652"/>
                  </a:lnTo>
                  <a:lnTo>
                    <a:pt x="1329" y="20627"/>
                  </a:lnTo>
                  <a:lnTo>
                    <a:pt x="1329" y="20577"/>
                  </a:lnTo>
                  <a:lnTo>
                    <a:pt x="1304" y="20552"/>
                  </a:lnTo>
                  <a:lnTo>
                    <a:pt x="1279" y="20527"/>
                  </a:lnTo>
                  <a:lnTo>
                    <a:pt x="1254" y="20477"/>
                  </a:lnTo>
                  <a:lnTo>
                    <a:pt x="1254" y="20452"/>
                  </a:lnTo>
                  <a:lnTo>
                    <a:pt x="1229" y="20427"/>
                  </a:lnTo>
                  <a:lnTo>
                    <a:pt x="1229" y="20376"/>
                  </a:lnTo>
                  <a:lnTo>
                    <a:pt x="1204" y="20351"/>
                  </a:lnTo>
                  <a:lnTo>
                    <a:pt x="1204" y="20301"/>
                  </a:lnTo>
                  <a:lnTo>
                    <a:pt x="1179" y="20276"/>
                  </a:lnTo>
                  <a:lnTo>
                    <a:pt x="1179" y="20226"/>
                  </a:lnTo>
                  <a:lnTo>
                    <a:pt x="1154" y="20201"/>
                  </a:lnTo>
                  <a:lnTo>
                    <a:pt x="1154" y="20151"/>
                  </a:lnTo>
                  <a:lnTo>
                    <a:pt x="1129" y="20126"/>
                  </a:lnTo>
                  <a:lnTo>
                    <a:pt x="1129" y="20076"/>
                  </a:lnTo>
                  <a:lnTo>
                    <a:pt x="1129" y="20051"/>
                  </a:lnTo>
                  <a:lnTo>
                    <a:pt x="1104" y="20026"/>
                  </a:lnTo>
                  <a:lnTo>
                    <a:pt x="1104" y="19975"/>
                  </a:lnTo>
                  <a:lnTo>
                    <a:pt x="1104" y="19950"/>
                  </a:lnTo>
                  <a:lnTo>
                    <a:pt x="1104" y="19900"/>
                  </a:lnTo>
                  <a:lnTo>
                    <a:pt x="1079" y="19850"/>
                  </a:lnTo>
                  <a:lnTo>
                    <a:pt x="1079" y="19825"/>
                  </a:lnTo>
                  <a:lnTo>
                    <a:pt x="1079" y="19775"/>
                  </a:lnTo>
                  <a:lnTo>
                    <a:pt x="1079" y="19750"/>
                  </a:lnTo>
                  <a:lnTo>
                    <a:pt x="1079" y="19700"/>
                  </a:lnTo>
                  <a:lnTo>
                    <a:pt x="1079" y="19675"/>
                  </a:lnTo>
                  <a:lnTo>
                    <a:pt x="1079" y="19624"/>
                  </a:lnTo>
                  <a:lnTo>
                    <a:pt x="1079" y="19599"/>
                  </a:lnTo>
                  <a:lnTo>
                    <a:pt x="1079" y="19549"/>
                  </a:lnTo>
                  <a:lnTo>
                    <a:pt x="1079" y="19524"/>
                  </a:lnTo>
                  <a:lnTo>
                    <a:pt x="1079" y="19474"/>
                  </a:lnTo>
                  <a:lnTo>
                    <a:pt x="1079" y="19449"/>
                  </a:lnTo>
                  <a:lnTo>
                    <a:pt x="1079" y="19399"/>
                  </a:lnTo>
                  <a:lnTo>
                    <a:pt x="1079" y="19374"/>
                  </a:lnTo>
                  <a:lnTo>
                    <a:pt x="1079" y="19324"/>
                  </a:lnTo>
                  <a:lnTo>
                    <a:pt x="1079" y="19299"/>
                  </a:lnTo>
                  <a:lnTo>
                    <a:pt x="1104" y="19249"/>
                  </a:lnTo>
                  <a:lnTo>
                    <a:pt x="1104" y="19198"/>
                  </a:lnTo>
                  <a:lnTo>
                    <a:pt x="1104" y="19173"/>
                  </a:lnTo>
                  <a:lnTo>
                    <a:pt x="1104" y="19123"/>
                  </a:lnTo>
                  <a:lnTo>
                    <a:pt x="1104" y="19098"/>
                  </a:lnTo>
                  <a:lnTo>
                    <a:pt x="1129" y="19098"/>
                  </a:lnTo>
                  <a:lnTo>
                    <a:pt x="1129" y="19048"/>
                  </a:lnTo>
                  <a:lnTo>
                    <a:pt x="1129" y="19023"/>
                  </a:lnTo>
                  <a:lnTo>
                    <a:pt x="1154" y="18973"/>
                  </a:lnTo>
                  <a:lnTo>
                    <a:pt x="1154" y="18948"/>
                  </a:lnTo>
                  <a:lnTo>
                    <a:pt x="1154" y="18898"/>
                  </a:lnTo>
                  <a:lnTo>
                    <a:pt x="1179" y="18873"/>
                  </a:lnTo>
                  <a:lnTo>
                    <a:pt x="1179" y="18822"/>
                  </a:lnTo>
                  <a:lnTo>
                    <a:pt x="1204" y="18797"/>
                  </a:lnTo>
                  <a:lnTo>
                    <a:pt x="1204" y="18747"/>
                  </a:lnTo>
                  <a:lnTo>
                    <a:pt x="1229" y="18722"/>
                  </a:lnTo>
                  <a:lnTo>
                    <a:pt x="1229" y="18672"/>
                  </a:lnTo>
                  <a:lnTo>
                    <a:pt x="1254" y="18647"/>
                  </a:lnTo>
                  <a:lnTo>
                    <a:pt x="1254" y="18597"/>
                  </a:lnTo>
                  <a:lnTo>
                    <a:pt x="1279" y="18572"/>
                  </a:lnTo>
                  <a:lnTo>
                    <a:pt x="1279" y="18522"/>
                  </a:lnTo>
                  <a:lnTo>
                    <a:pt x="1304" y="18497"/>
                  </a:lnTo>
                  <a:lnTo>
                    <a:pt x="1329" y="18447"/>
                  </a:lnTo>
                  <a:lnTo>
                    <a:pt x="1329" y="18421"/>
                  </a:lnTo>
                  <a:lnTo>
                    <a:pt x="1354" y="18371"/>
                  </a:lnTo>
                  <a:lnTo>
                    <a:pt x="1379" y="18346"/>
                  </a:lnTo>
                  <a:lnTo>
                    <a:pt x="1379" y="18296"/>
                  </a:lnTo>
                  <a:lnTo>
                    <a:pt x="1404" y="18271"/>
                  </a:lnTo>
                  <a:lnTo>
                    <a:pt x="1429" y="18221"/>
                  </a:lnTo>
                  <a:lnTo>
                    <a:pt x="1429" y="18196"/>
                  </a:lnTo>
                  <a:lnTo>
                    <a:pt x="1454" y="18171"/>
                  </a:lnTo>
                  <a:lnTo>
                    <a:pt x="1480" y="18121"/>
                  </a:lnTo>
                  <a:lnTo>
                    <a:pt x="1505" y="18046"/>
                  </a:lnTo>
                  <a:lnTo>
                    <a:pt x="1555" y="17970"/>
                  </a:lnTo>
                  <a:lnTo>
                    <a:pt x="1580" y="17920"/>
                  </a:lnTo>
                  <a:lnTo>
                    <a:pt x="1630" y="17845"/>
                  </a:lnTo>
                  <a:lnTo>
                    <a:pt x="1680" y="17770"/>
                  </a:lnTo>
                  <a:lnTo>
                    <a:pt x="1705" y="17695"/>
                  </a:lnTo>
                  <a:lnTo>
                    <a:pt x="1755" y="17645"/>
                  </a:lnTo>
                  <a:lnTo>
                    <a:pt x="1805" y="17569"/>
                  </a:lnTo>
                  <a:lnTo>
                    <a:pt x="1855" y="17494"/>
                  </a:lnTo>
                  <a:lnTo>
                    <a:pt x="1881" y="17444"/>
                  </a:lnTo>
                  <a:lnTo>
                    <a:pt x="1931" y="17369"/>
                  </a:lnTo>
                  <a:lnTo>
                    <a:pt x="1981" y="17319"/>
                  </a:lnTo>
                  <a:lnTo>
                    <a:pt x="2031" y="17244"/>
                  </a:lnTo>
                  <a:lnTo>
                    <a:pt x="2081" y="17193"/>
                  </a:lnTo>
                  <a:lnTo>
                    <a:pt x="2131" y="17118"/>
                  </a:lnTo>
                  <a:lnTo>
                    <a:pt x="2181" y="17068"/>
                  </a:lnTo>
                  <a:lnTo>
                    <a:pt x="2206" y="17018"/>
                  </a:lnTo>
                  <a:lnTo>
                    <a:pt x="2231" y="16993"/>
                  </a:lnTo>
                  <a:lnTo>
                    <a:pt x="2256" y="16968"/>
                  </a:lnTo>
                  <a:lnTo>
                    <a:pt x="2282" y="16943"/>
                  </a:lnTo>
                  <a:lnTo>
                    <a:pt x="2307" y="16918"/>
                  </a:lnTo>
                  <a:lnTo>
                    <a:pt x="2332" y="16868"/>
                  </a:lnTo>
                  <a:lnTo>
                    <a:pt x="2407" y="16817"/>
                  </a:lnTo>
                  <a:lnTo>
                    <a:pt x="2457" y="16767"/>
                  </a:lnTo>
                  <a:lnTo>
                    <a:pt x="2507" y="16692"/>
                  </a:lnTo>
                  <a:lnTo>
                    <a:pt x="2557" y="16642"/>
                  </a:lnTo>
                  <a:lnTo>
                    <a:pt x="2632" y="16592"/>
                  </a:lnTo>
                  <a:lnTo>
                    <a:pt x="2683" y="16542"/>
                  </a:lnTo>
                  <a:lnTo>
                    <a:pt x="2758" y="16467"/>
                  </a:lnTo>
                  <a:lnTo>
                    <a:pt x="2808" y="16416"/>
                  </a:lnTo>
                  <a:lnTo>
                    <a:pt x="2858" y="16366"/>
                  </a:lnTo>
                  <a:lnTo>
                    <a:pt x="2933" y="16316"/>
                  </a:lnTo>
                  <a:lnTo>
                    <a:pt x="2983" y="16266"/>
                  </a:lnTo>
                  <a:lnTo>
                    <a:pt x="3059" y="16216"/>
                  </a:lnTo>
                  <a:lnTo>
                    <a:pt x="3134" y="16166"/>
                  </a:lnTo>
                  <a:lnTo>
                    <a:pt x="3184" y="16116"/>
                  </a:lnTo>
                  <a:lnTo>
                    <a:pt x="3259" y="16066"/>
                  </a:lnTo>
                  <a:lnTo>
                    <a:pt x="3309" y="16041"/>
                  </a:lnTo>
                  <a:lnTo>
                    <a:pt x="3384" y="15990"/>
                  </a:lnTo>
                  <a:lnTo>
                    <a:pt x="3460" y="15940"/>
                  </a:lnTo>
                  <a:lnTo>
                    <a:pt x="3510" y="15890"/>
                  </a:lnTo>
                  <a:lnTo>
                    <a:pt x="3585" y="15840"/>
                  </a:lnTo>
                  <a:lnTo>
                    <a:pt x="3660" y="15815"/>
                  </a:lnTo>
                  <a:lnTo>
                    <a:pt x="3710" y="15765"/>
                  </a:lnTo>
                  <a:lnTo>
                    <a:pt x="3785" y="15715"/>
                  </a:lnTo>
                  <a:lnTo>
                    <a:pt x="3861" y="15690"/>
                  </a:lnTo>
                  <a:lnTo>
                    <a:pt x="3936" y="15640"/>
                  </a:lnTo>
                  <a:lnTo>
                    <a:pt x="4011" y="15589"/>
                  </a:lnTo>
                  <a:lnTo>
                    <a:pt x="4061" y="15564"/>
                  </a:lnTo>
                  <a:lnTo>
                    <a:pt x="4136" y="15514"/>
                  </a:lnTo>
                  <a:lnTo>
                    <a:pt x="4211" y="15489"/>
                  </a:lnTo>
                  <a:lnTo>
                    <a:pt x="4287" y="15439"/>
                  </a:lnTo>
                  <a:lnTo>
                    <a:pt x="4362" y="15414"/>
                  </a:lnTo>
                  <a:lnTo>
                    <a:pt x="4437" y="15364"/>
                  </a:lnTo>
                  <a:lnTo>
                    <a:pt x="4512" y="15339"/>
                  </a:lnTo>
                  <a:lnTo>
                    <a:pt x="4562" y="15289"/>
                  </a:lnTo>
                  <a:lnTo>
                    <a:pt x="4637" y="15264"/>
                  </a:lnTo>
                  <a:lnTo>
                    <a:pt x="4713" y="15239"/>
                  </a:lnTo>
                  <a:lnTo>
                    <a:pt x="4788" y="15188"/>
                  </a:lnTo>
                  <a:lnTo>
                    <a:pt x="4863" y="15163"/>
                  </a:lnTo>
                  <a:lnTo>
                    <a:pt x="4938" y="15113"/>
                  </a:lnTo>
                  <a:lnTo>
                    <a:pt x="5013" y="15088"/>
                  </a:lnTo>
                  <a:lnTo>
                    <a:pt x="5089" y="15063"/>
                  </a:lnTo>
                  <a:lnTo>
                    <a:pt x="5239" y="14988"/>
                  </a:lnTo>
                  <a:lnTo>
                    <a:pt x="5389" y="14913"/>
                  </a:lnTo>
                  <a:lnTo>
                    <a:pt x="5540" y="14863"/>
                  </a:lnTo>
                  <a:lnTo>
                    <a:pt x="5690" y="14787"/>
                  </a:lnTo>
                  <a:lnTo>
                    <a:pt x="5966" y="14662"/>
                  </a:lnTo>
                  <a:lnTo>
                    <a:pt x="6267" y="14537"/>
                  </a:lnTo>
                  <a:lnTo>
                    <a:pt x="6417" y="14462"/>
                  </a:lnTo>
                  <a:lnTo>
                    <a:pt x="6567" y="14411"/>
                  </a:lnTo>
                  <a:lnTo>
                    <a:pt x="6718" y="14336"/>
                  </a:lnTo>
                  <a:lnTo>
                    <a:pt x="6843" y="14286"/>
                  </a:lnTo>
                  <a:lnTo>
                    <a:pt x="6993" y="14211"/>
                  </a:lnTo>
                  <a:lnTo>
                    <a:pt x="7069" y="14186"/>
                  </a:lnTo>
                  <a:lnTo>
                    <a:pt x="7144" y="14136"/>
                  </a:lnTo>
                  <a:lnTo>
                    <a:pt x="7219" y="14111"/>
                  </a:lnTo>
                  <a:lnTo>
                    <a:pt x="7269" y="14086"/>
                  </a:lnTo>
                  <a:lnTo>
                    <a:pt x="7344" y="14035"/>
                  </a:lnTo>
                  <a:lnTo>
                    <a:pt x="7419" y="14010"/>
                  </a:lnTo>
                  <a:lnTo>
                    <a:pt x="7495" y="13985"/>
                  </a:lnTo>
                  <a:lnTo>
                    <a:pt x="7570" y="13935"/>
                  </a:lnTo>
                  <a:lnTo>
                    <a:pt x="7620" y="13910"/>
                  </a:lnTo>
                  <a:lnTo>
                    <a:pt x="7695" y="13860"/>
                  </a:lnTo>
                  <a:lnTo>
                    <a:pt x="7770" y="13835"/>
                  </a:lnTo>
                  <a:lnTo>
                    <a:pt x="7820" y="13810"/>
                  </a:lnTo>
                  <a:lnTo>
                    <a:pt x="7896" y="13760"/>
                  </a:lnTo>
                  <a:lnTo>
                    <a:pt x="7971" y="13735"/>
                  </a:lnTo>
                  <a:lnTo>
                    <a:pt x="8021" y="13685"/>
                  </a:lnTo>
                  <a:lnTo>
                    <a:pt x="8096" y="13660"/>
                  </a:lnTo>
                  <a:lnTo>
                    <a:pt x="8171" y="13609"/>
                  </a:lnTo>
                  <a:lnTo>
                    <a:pt x="8221" y="13559"/>
                  </a:lnTo>
                  <a:lnTo>
                    <a:pt x="8297" y="13534"/>
                  </a:lnTo>
                  <a:lnTo>
                    <a:pt x="8347" y="13484"/>
                  </a:lnTo>
                  <a:lnTo>
                    <a:pt x="8422" y="13459"/>
                  </a:lnTo>
                  <a:lnTo>
                    <a:pt x="8472" y="13409"/>
                  </a:lnTo>
                  <a:lnTo>
                    <a:pt x="8522" y="13359"/>
                  </a:lnTo>
                  <a:lnTo>
                    <a:pt x="8597" y="13334"/>
                  </a:lnTo>
                  <a:lnTo>
                    <a:pt x="8648" y="13284"/>
                  </a:lnTo>
                  <a:lnTo>
                    <a:pt x="8723" y="13233"/>
                  </a:lnTo>
                  <a:lnTo>
                    <a:pt x="8773" y="13208"/>
                  </a:lnTo>
                  <a:lnTo>
                    <a:pt x="8823" y="13158"/>
                  </a:lnTo>
                  <a:lnTo>
                    <a:pt x="8898" y="13108"/>
                  </a:lnTo>
                  <a:lnTo>
                    <a:pt x="8948" y="13058"/>
                  </a:lnTo>
                  <a:lnTo>
                    <a:pt x="8998" y="13008"/>
                  </a:lnTo>
                  <a:lnTo>
                    <a:pt x="9049" y="12958"/>
                  </a:lnTo>
                  <a:lnTo>
                    <a:pt x="9099" y="12933"/>
                  </a:lnTo>
                  <a:lnTo>
                    <a:pt x="9174" y="12883"/>
                  </a:lnTo>
                  <a:lnTo>
                    <a:pt x="9224" y="12832"/>
                  </a:lnTo>
                  <a:lnTo>
                    <a:pt x="9274" y="12782"/>
                  </a:lnTo>
                  <a:lnTo>
                    <a:pt x="9324" y="12732"/>
                  </a:lnTo>
                  <a:lnTo>
                    <a:pt x="9374" y="12682"/>
                  </a:lnTo>
                  <a:lnTo>
                    <a:pt x="9424" y="12632"/>
                  </a:lnTo>
                  <a:lnTo>
                    <a:pt x="9475" y="12557"/>
                  </a:lnTo>
                  <a:lnTo>
                    <a:pt x="9500" y="12532"/>
                  </a:lnTo>
                  <a:lnTo>
                    <a:pt x="9525" y="12507"/>
                  </a:lnTo>
                  <a:lnTo>
                    <a:pt x="9525" y="12482"/>
                  </a:lnTo>
                  <a:lnTo>
                    <a:pt x="9550" y="12457"/>
                  </a:lnTo>
                  <a:lnTo>
                    <a:pt x="9575" y="12431"/>
                  </a:lnTo>
                  <a:lnTo>
                    <a:pt x="9600" y="12406"/>
                  </a:lnTo>
                  <a:lnTo>
                    <a:pt x="9625" y="12381"/>
                  </a:lnTo>
                  <a:lnTo>
                    <a:pt x="9650" y="12356"/>
                  </a:lnTo>
                  <a:lnTo>
                    <a:pt x="9675" y="12306"/>
                  </a:lnTo>
                  <a:lnTo>
                    <a:pt x="9700" y="12281"/>
                  </a:lnTo>
                  <a:lnTo>
                    <a:pt x="9725" y="12256"/>
                  </a:lnTo>
                  <a:lnTo>
                    <a:pt x="9750" y="12231"/>
                  </a:lnTo>
                  <a:lnTo>
                    <a:pt x="9750" y="12206"/>
                  </a:lnTo>
                  <a:lnTo>
                    <a:pt x="9775" y="12181"/>
                  </a:lnTo>
                  <a:lnTo>
                    <a:pt x="9800" y="12131"/>
                  </a:lnTo>
                  <a:lnTo>
                    <a:pt x="9825" y="12106"/>
                  </a:lnTo>
                  <a:lnTo>
                    <a:pt x="9851" y="12081"/>
                  </a:lnTo>
                  <a:lnTo>
                    <a:pt x="9851" y="12056"/>
                  </a:lnTo>
                  <a:lnTo>
                    <a:pt x="9876" y="12030"/>
                  </a:lnTo>
                  <a:lnTo>
                    <a:pt x="9901" y="11980"/>
                  </a:lnTo>
                  <a:lnTo>
                    <a:pt x="9926" y="11955"/>
                  </a:lnTo>
                  <a:lnTo>
                    <a:pt x="9951" y="11930"/>
                  </a:lnTo>
                  <a:lnTo>
                    <a:pt x="9951" y="11905"/>
                  </a:lnTo>
                  <a:lnTo>
                    <a:pt x="9951" y="11880"/>
                  </a:lnTo>
                  <a:lnTo>
                    <a:pt x="9976" y="11855"/>
                  </a:lnTo>
                  <a:lnTo>
                    <a:pt x="10001" y="11830"/>
                  </a:lnTo>
                  <a:lnTo>
                    <a:pt x="10001" y="11780"/>
                  </a:lnTo>
                  <a:lnTo>
                    <a:pt x="10026" y="11755"/>
                  </a:lnTo>
                  <a:lnTo>
                    <a:pt x="10051" y="11730"/>
                  </a:lnTo>
                  <a:lnTo>
                    <a:pt x="10051" y="11680"/>
                  </a:lnTo>
                  <a:lnTo>
                    <a:pt x="10076" y="11655"/>
                  </a:lnTo>
                  <a:lnTo>
                    <a:pt x="10101" y="11629"/>
                  </a:lnTo>
                  <a:lnTo>
                    <a:pt x="10101" y="11579"/>
                  </a:lnTo>
                  <a:lnTo>
                    <a:pt x="10126" y="11554"/>
                  </a:lnTo>
                  <a:lnTo>
                    <a:pt x="10151" y="11504"/>
                  </a:lnTo>
                  <a:lnTo>
                    <a:pt x="10151" y="11479"/>
                  </a:lnTo>
                  <a:lnTo>
                    <a:pt x="10176" y="11454"/>
                  </a:lnTo>
                  <a:lnTo>
                    <a:pt x="10176" y="11404"/>
                  </a:lnTo>
                  <a:lnTo>
                    <a:pt x="10201" y="11379"/>
                  </a:lnTo>
                  <a:lnTo>
                    <a:pt x="10201" y="11329"/>
                  </a:lnTo>
                  <a:lnTo>
                    <a:pt x="10226" y="11304"/>
                  </a:lnTo>
                  <a:lnTo>
                    <a:pt x="10226" y="11254"/>
                  </a:lnTo>
                  <a:lnTo>
                    <a:pt x="10252" y="11228"/>
                  </a:lnTo>
                  <a:lnTo>
                    <a:pt x="10252" y="11203"/>
                  </a:lnTo>
                  <a:lnTo>
                    <a:pt x="10252" y="11178"/>
                  </a:lnTo>
                  <a:lnTo>
                    <a:pt x="10277" y="11128"/>
                  </a:lnTo>
                  <a:lnTo>
                    <a:pt x="10277" y="11103"/>
                  </a:lnTo>
                  <a:lnTo>
                    <a:pt x="10277" y="11078"/>
                  </a:lnTo>
                  <a:lnTo>
                    <a:pt x="10302" y="11053"/>
                  </a:lnTo>
                  <a:lnTo>
                    <a:pt x="10277" y="11053"/>
                  </a:lnTo>
                  <a:lnTo>
                    <a:pt x="10302" y="11003"/>
                  </a:lnTo>
                  <a:lnTo>
                    <a:pt x="10302" y="10978"/>
                  </a:lnTo>
                  <a:lnTo>
                    <a:pt x="10302" y="10953"/>
                  </a:lnTo>
                  <a:lnTo>
                    <a:pt x="10302" y="10928"/>
                  </a:lnTo>
                  <a:lnTo>
                    <a:pt x="10302" y="10903"/>
                  </a:lnTo>
                  <a:lnTo>
                    <a:pt x="10302" y="10878"/>
                  </a:lnTo>
                  <a:lnTo>
                    <a:pt x="10302" y="10853"/>
                  </a:lnTo>
                  <a:lnTo>
                    <a:pt x="10327" y="10827"/>
                  </a:lnTo>
                  <a:lnTo>
                    <a:pt x="10302" y="10827"/>
                  </a:lnTo>
                  <a:lnTo>
                    <a:pt x="10327" y="10802"/>
                  </a:lnTo>
                  <a:lnTo>
                    <a:pt x="10327" y="10777"/>
                  </a:lnTo>
                  <a:lnTo>
                    <a:pt x="10302" y="10752"/>
                  </a:lnTo>
                  <a:lnTo>
                    <a:pt x="10302" y="10727"/>
                  </a:lnTo>
                  <a:lnTo>
                    <a:pt x="10302" y="10702"/>
                  </a:lnTo>
                  <a:lnTo>
                    <a:pt x="10302" y="10677"/>
                  </a:lnTo>
                  <a:lnTo>
                    <a:pt x="10302" y="10652"/>
                  </a:lnTo>
                  <a:lnTo>
                    <a:pt x="10302" y="10627"/>
                  </a:lnTo>
                  <a:lnTo>
                    <a:pt x="10302" y="10602"/>
                  </a:lnTo>
                  <a:lnTo>
                    <a:pt x="10277" y="10577"/>
                  </a:lnTo>
                  <a:lnTo>
                    <a:pt x="10277" y="10552"/>
                  </a:lnTo>
                  <a:lnTo>
                    <a:pt x="10277" y="10527"/>
                  </a:lnTo>
                  <a:lnTo>
                    <a:pt x="10252" y="10502"/>
                  </a:lnTo>
                  <a:lnTo>
                    <a:pt x="10252" y="10477"/>
                  </a:lnTo>
                  <a:lnTo>
                    <a:pt x="10226" y="10477"/>
                  </a:lnTo>
                  <a:lnTo>
                    <a:pt x="10201" y="10452"/>
                  </a:lnTo>
                  <a:lnTo>
                    <a:pt x="10176" y="10426"/>
                  </a:lnTo>
                  <a:lnTo>
                    <a:pt x="10151" y="10401"/>
                  </a:lnTo>
                  <a:lnTo>
                    <a:pt x="10126" y="10376"/>
                  </a:lnTo>
                  <a:lnTo>
                    <a:pt x="10101" y="10376"/>
                  </a:lnTo>
                  <a:lnTo>
                    <a:pt x="10076" y="10351"/>
                  </a:lnTo>
                  <a:lnTo>
                    <a:pt x="10051" y="10351"/>
                  </a:lnTo>
                  <a:lnTo>
                    <a:pt x="10026" y="10326"/>
                  </a:lnTo>
                  <a:lnTo>
                    <a:pt x="9976" y="10326"/>
                  </a:lnTo>
                  <a:lnTo>
                    <a:pt x="9951" y="10301"/>
                  </a:lnTo>
                  <a:lnTo>
                    <a:pt x="9876" y="10301"/>
                  </a:lnTo>
                  <a:lnTo>
                    <a:pt x="9851" y="10276"/>
                  </a:lnTo>
                  <a:lnTo>
                    <a:pt x="9725" y="10276"/>
                  </a:lnTo>
                  <a:lnTo>
                    <a:pt x="9700" y="10251"/>
                  </a:lnTo>
                  <a:lnTo>
                    <a:pt x="9700" y="10276"/>
                  </a:lnTo>
                  <a:lnTo>
                    <a:pt x="9675" y="10251"/>
                  </a:lnTo>
                  <a:lnTo>
                    <a:pt x="9424" y="10251"/>
                  </a:lnTo>
                  <a:lnTo>
                    <a:pt x="9374" y="10226"/>
                  </a:lnTo>
                  <a:lnTo>
                    <a:pt x="9324" y="10226"/>
                  </a:lnTo>
                  <a:lnTo>
                    <a:pt x="9274" y="10201"/>
                  </a:lnTo>
                  <a:lnTo>
                    <a:pt x="9174" y="10201"/>
                  </a:lnTo>
                  <a:lnTo>
                    <a:pt x="9124" y="10176"/>
                  </a:lnTo>
                  <a:lnTo>
                    <a:pt x="8998" y="10176"/>
                  </a:lnTo>
                  <a:lnTo>
                    <a:pt x="8948" y="10151"/>
                  </a:lnTo>
                  <a:lnTo>
                    <a:pt x="8823" y="10151"/>
                  </a:lnTo>
                  <a:lnTo>
                    <a:pt x="8748" y="10126"/>
                  </a:lnTo>
                  <a:lnTo>
                    <a:pt x="8497" y="10126"/>
                  </a:lnTo>
                  <a:lnTo>
                    <a:pt x="8372" y="10101"/>
                  </a:lnTo>
                  <a:lnTo>
                    <a:pt x="8247" y="10101"/>
                  </a:lnTo>
                  <a:lnTo>
                    <a:pt x="8096" y="10076"/>
                  </a:lnTo>
                  <a:lnTo>
                    <a:pt x="7846" y="10076"/>
                  </a:lnTo>
                  <a:lnTo>
                    <a:pt x="7695" y="10051"/>
                  </a:lnTo>
                  <a:lnTo>
                    <a:pt x="7570" y="10051"/>
                  </a:lnTo>
                  <a:lnTo>
                    <a:pt x="7495" y="10025"/>
                  </a:lnTo>
                  <a:lnTo>
                    <a:pt x="7344" y="10025"/>
                  </a:lnTo>
                  <a:lnTo>
                    <a:pt x="7294" y="10000"/>
                  </a:lnTo>
                  <a:lnTo>
                    <a:pt x="7144" y="10000"/>
                  </a:lnTo>
                  <a:lnTo>
                    <a:pt x="7094" y="9975"/>
                  </a:lnTo>
                  <a:lnTo>
                    <a:pt x="7018" y="9975"/>
                  </a:lnTo>
                  <a:lnTo>
                    <a:pt x="6943" y="9950"/>
                  </a:lnTo>
                  <a:lnTo>
                    <a:pt x="6893" y="9950"/>
                  </a:lnTo>
                  <a:lnTo>
                    <a:pt x="6818" y="9925"/>
                  </a:lnTo>
                  <a:lnTo>
                    <a:pt x="6743" y="9925"/>
                  </a:lnTo>
                  <a:lnTo>
                    <a:pt x="6693" y="9900"/>
                  </a:lnTo>
                  <a:lnTo>
                    <a:pt x="6617" y="9900"/>
                  </a:lnTo>
                  <a:lnTo>
                    <a:pt x="6542" y="9875"/>
                  </a:lnTo>
                  <a:lnTo>
                    <a:pt x="6492" y="9850"/>
                  </a:lnTo>
                  <a:lnTo>
                    <a:pt x="6417" y="9825"/>
                  </a:lnTo>
                  <a:lnTo>
                    <a:pt x="6392" y="9825"/>
                  </a:lnTo>
                  <a:lnTo>
                    <a:pt x="6367" y="9800"/>
                  </a:lnTo>
                  <a:lnTo>
                    <a:pt x="6317" y="9800"/>
                  </a:lnTo>
                  <a:lnTo>
                    <a:pt x="6292" y="9775"/>
                  </a:lnTo>
                  <a:lnTo>
                    <a:pt x="6267" y="9775"/>
                  </a:lnTo>
                  <a:lnTo>
                    <a:pt x="6216" y="9750"/>
                  </a:lnTo>
                  <a:lnTo>
                    <a:pt x="6191" y="9750"/>
                  </a:lnTo>
                  <a:lnTo>
                    <a:pt x="6166" y="9725"/>
                  </a:lnTo>
                  <a:lnTo>
                    <a:pt x="6141" y="9725"/>
                  </a:lnTo>
                  <a:lnTo>
                    <a:pt x="6091" y="9700"/>
                  </a:lnTo>
                  <a:lnTo>
                    <a:pt x="6066" y="9675"/>
                  </a:lnTo>
                  <a:lnTo>
                    <a:pt x="6041" y="9675"/>
                  </a:lnTo>
                  <a:lnTo>
                    <a:pt x="5991" y="9650"/>
                  </a:lnTo>
                  <a:lnTo>
                    <a:pt x="5966" y="9624"/>
                  </a:lnTo>
                  <a:lnTo>
                    <a:pt x="5941" y="9599"/>
                  </a:lnTo>
                  <a:lnTo>
                    <a:pt x="5916" y="9599"/>
                  </a:lnTo>
                  <a:lnTo>
                    <a:pt x="5866" y="9574"/>
                  </a:lnTo>
                  <a:lnTo>
                    <a:pt x="5840" y="9549"/>
                  </a:lnTo>
                  <a:lnTo>
                    <a:pt x="5815" y="9524"/>
                  </a:lnTo>
                  <a:lnTo>
                    <a:pt x="5790" y="9499"/>
                  </a:lnTo>
                  <a:lnTo>
                    <a:pt x="5765" y="9474"/>
                  </a:lnTo>
                  <a:lnTo>
                    <a:pt x="5715" y="9449"/>
                  </a:lnTo>
                  <a:lnTo>
                    <a:pt x="5690" y="9424"/>
                  </a:lnTo>
                  <a:lnTo>
                    <a:pt x="5665" y="9374"/>
                  </a:lnTo>
                  <a:lnTo>
                    <a:pt x="5640" y="9349"/>
                  </a:lnTo>
                  <a:lnTo>
                    <a:pt x="5615" y="9324"/>
                  </a:lnTo>
                  <a:lnTo>
                    <a:pt x="5590" y="9299"/>
                  </a:lnTo>
                  <a:lnTo>
                    <a:pt x="5565" y="9249"/>
                  </a:lnTo>
                  <a:lnTo>
                    <a:pt x="5540" y="9249"/>
                  </a:lnTo>
                  <a:lnTo>
                    <a:pt x="5540" y="9223"/>
                  </a:lnTo>
                  <a:lnTo>
                    <a:pt x="5515" y="9198"/>
                  </a:lnTo>
                  <a:lnTo>
                    <a:pt x="5490" y="9148"/>
                  </a:lnTo>
                  <a:lnTo>
                    <a:pt x="5465" y="9098"/>
                  </a:lnTo>
                  <a:lnTo>
                    <a:pt x="5439" y="9073"/>
                  </a:lnTo>
                  <a:lnTo>
                    <a:pt x="5414" y="9023"/>
                  </a:lnTo>
                  <a:lnTo>
                    <a:pt x="5414" y="8998"/>
                  </a:lnTo>
                  <a:lnTo>
                    <a:pt x="5389" y="8948"/>
                  </a:lnTo>
                  <a:lnTo>
                    <a:pt x="5364" y="8898"/>
                  </a:lnTo>
                  <a:lnTo>
                    <a:pt x="5364" y="8873"/>
                  </a:lnTo>
                  <a:lnTo>
                    <a:pt x="5339" y="8822"/>
                  </a:lnTo>
                  <a:lnTo>
                    <a:pt x="5339" y="8772"/>
                  </a:lnTo>
                  <a:lnTo>
                    <a:pt x="5314" y="8722"/>
                  </a:lnTo>
                  <a:lnTo>
                    <a:pt x="5314" y="8697"/>
                  </a:lnTo>
                  <a:lnTo>
                    <a:pt x="5314" y="8647"/>
                  </a:lnTo>
                  <a:lnTo>
                    <a:pt x="5314" y="8597"/>
                  </a:lnTo>
                  <a:lnTo>
                    <a:pt x="5314" y="8547"/>
                  </a:lnTo>
                  <a:lnTo>
                    <a:pt x="5289" y="8522"/>
                  </a:lnTo>
                  <a:lnTo>
                    <a:pt x="5289" y="8472"/>
                  </a:lnTo>
                  <a:lnTo>
                    <a:pt x="5289" y="8421"/>
                  </a:lnTo>
                  <a:lnTo>
                    <a:pt x="5314" y="8371"/>
                  </a:lnTo>
                  <a:lnTo>
                    <a:pt x="5314" y="8321"/>
                  </a:lnTo>
                  <a:lnTo>
                    <a:pt x="5314" y="8296"/>
                  </a:lnTo>
                  <a:lnTo>
                    <a:pt x="5314" y="8246"/>
                  </a:lnTo>
                  <a:lnTo>
                    <a:pt x="5314" y="8196"/>
                  </a:lnTo>
                  <a:lnTo>
                    <a:pt x="5339" y="8171"/>
                  </a:lnTo>
                  <a:lnTo>
                    <a:pt x="5339" y="8121"/>
                  </a:lnTo>
                  <a:lnTo>
                    <a:pt x="5339" y="8071"/>
                  </a:lnTo>
                  <a:lnTo>
                    <a:pt x="5364" y="8020"/>
                  </a:lnTo>
                  <a:lnTo>
                    <a:pt x="5364" y="7995"/>
                  </a:lnTo>
                  <a:lnTo>
                    <a:pt x="5389" y="7945"/>
                  </a:lnTo>
                  <a:lnTo>
                    <a:pt x="5389" y="7895"/>
                  </a:lnTo>
                  <a:lnTo>
                    <a:pt x="5414" y="7870"/>
                  </a:lnTo>
                  <a:lnTo>
                    <a:pt x="5414" y="7820"/>
                  </a:lnTo>
                  <a:lnTo>
                    <a:pt x="5439" y="7770"/>
                  </a:lnTo>
                  <a:lnTo>
                    <a:pt x="5465" y="7745"/>
                  </a:lnTo>
                  <a:lnTo>
                    <a:pt x="5465" y="7700"/>
                  </a:lnTo>
                  <a:lnTo>
                    <a:pt x="5465" y="7700"/>
                  </a:lnTo>
                  <a:cubicBezTo>
                    <a:pt x="2061" y="11502"/>
                    <a:pt x="1" y="16443"/>
                    <a:pt x="1" y="21830"/>
                  </a:cubicBezTo>
                  <a:cubicBezTo>
                    <a:pt x="1" y="22507"/>
                    <a:pt x="26" y="23208"/>
                    <a:pt x="101" y="23860"/>
                  </a:cubicBezTo>
                  <a:cubicBezTo>
                    <a:pt x="867" y="24211"/>
                    <a:pt x="1704" y="24400"/>
                    <a:pt x="2606" y="24400"/>
                  </a:cubicBezTo>
                  <a:cubicBezTo>
                    <a:pt x="3121" y="24400"/>
                    <a:pt x="3656" y="24338"/>
                    <a:pt x="4211" y="24211"/>
                  </a:cubicBezTo>
                  <a:cubicBezTo>
                    <a:pt x="5401" y="23918"/>
                    <a:pt x="7244" y="22958"/>
                    <a:pt x="8768" y="22958"/>
                  </a:cubicBezTo>
                  <a:cubicBezTo>
                    <a:pt x="9331" y="22958"/>
                    <a:pt x="9850" y="23089"/>
                    <a:pt x="10277" y="23434"/>
                  </a:cubicBezTo>
                  <a:cubicBezTo>
                    <a:pt x="10978" y="24010"/>
                    <a:pt x="10978" y="24988"/>
                    <a:pt x="10828" y="25815"/>
                  </a:cubicBezTo>
                  <a:cubicBezTo>
                    <a:pt x="10753" y="26291"/>
                    <a:pt x="10502" y="27093"/>
                    <a:pt x="11079" y="27419"/>
                  </a:cubicBezTo>
                  <a:cubicBezTo>
                    <a:pt x="11224" y="27503"/>
                    <a:pt x="11383" y="27538"/>
                    <a:pt x="11553" y="27538"/>
                  </a:cubicBezTo>
                  <a:cubicBezTo>
                    <a:pt x="12513" y="27538"/>
                    <a:pt x="13809" y="26403"/>
                    <a:pt x="14760" y="26403"/>
                  </a:cubicBezTo>
                  <a:cubicBezTo>
                    <a:pt x="15153" y="26403"/>
                    <a:pt x="15487" y="26597"/>
                    <a:pt x="15715" y="27143"/>
                  </a:cubicBezTo>
                  <a:cubicBezTo>
                    <a:pt x="16467" y="28848"/>
                    <a:pt x="14913" y="30126"/>
                    <a:pt x="14487" y="31605"/>
                  </a:cubicBezTo>
                  <a:cubicBezTo>
                    <a:pt x="14237" y="32507"/>
                    <a:pt x="14738" y="33234"/>
                    <a:pt x="15640" y="33384"/>
                  </a:cubicBezTo>
                  <a:cubicBezTo>
                    <a:pt x="15877" y="33427"/>
                    <a:pt x="16111" y="33448"/>
                    <a:pt x="16342" y="33448"/>
                  </a:cubicBezTo>
                  <a:cubicBezTo>
                    <a:pt x="19174" y="33448"/>
                    <a:pt x="21610" y="30371"/>
                    <a:pt x="23510" y="28772"/>
                  </a:cubicBezTo>
                  <a:cubicBezTo>
                    <a:pt x="24001" y="28369"/>
                    <a:pt x="24947" y="27547"/>
                    <a:pt x="25729" y="27547"/>
                  </a:cubicBezTo>
                  <a:cubicBezTo>
                    <a:pt x="26063" y="27547"/>
                    <a:pt x="26367" y="27698"/>
                    <a:pt x="26592" y="28096"/>
                  </a:cubicBezTo>
                  <a:cubicBezTo>
                    <a:pt x="26968" y="28797"/>
                    <a:pt x="26718" y="29725"/>
                    <a:pt x="26442" y="30376"/>
                  </a:cubicBezTo>
                  <a:cubicBezTo>
                    <a:pt x="25540" y="32532"/>
                    <a:pt x="23209" y="32958"/>
                    <a:pt x="22081" y="34787"/>
                  </a:cubicBezTo>
                  <a:cubicBezTo>
                    <a:pt x="21129" y="36341"/>
                    <a:pt x="22758" y="38196"/>
                    <a:pt x="21079" y="39474"/>
                  </a:cubicBezTo>
                  <a:cubicBezTo>
                    <a:pt x="20344" y="40047"/>
                    <a:pt x="19661" y="40242"/>
                    <a:pt x="18998" y="40242"/>
                  </a:cubicBezTo>
                  <a:cubicBezTo>
                    <a:pt x="17574" y="40242"/>
                    <a:pt x="16236" y="39343"/>
                    <a:pt x="14649" y="39343"/>
                  </a:cubicBezTo>
                  <a:cubicBezTo>
                    <a:pt x="14579" y="39343"/>
                    <a:pt x="14508" y="39345"/>
                    <a:pt x="14437" y="39349"/>
                  </a:cubicBezTo>
                  <a:cubicBezTo>
                    <a:pt x="13209" y="39424"/>
                    <a:pt x="12357" y="40101"/>
                    <a:pt x="11404" y="40702"/>
                  </a:cubicBezTo>
                  <a:cubicBezTo>
                    <a:pt x="12883" y="41529"/>
                    <a:pt x="14462" y="42206"/>
                    <a:pt x="16141" y="42682"/>
                  </a:cubicBezTo>
                  <a:lnTo>
                    <a:pt x="16191" y="42682"/>
                  </a:lnTo>
                  <a:lnTo>
                    <a:pt x="16392" y="42607"/>
                  </a:lnTo>
                  <a:lnTo>
                    <a:pt x="16592" y="42532"/>
                  </a:lnTo>
                  <a:lnTo>
                    <a:pt x="16793" y="42457"/>
                  </a:lnTo>
                  <a:lnTo>
                    <a:pt x="17018" y="42382"/>
                  </a:lnTo>
                  <a:lnTo>
                    <a:pt x="17219" y="42306"/>
                  </a:lnTo>
                  <a:lnTo>
                    <a:pt x="17319" y="42256"/>
                  </a:lnTo>
                  <a:lnTo>
                    <a:pt x="17645" y="42156"/>
                  </a:lnTo>
                  <a:lnTo>
                    <a:pt x="18046" y="42006"/>
                  </a:lnTo>
                  <a:lnTo>
                    <a:pt x="18247" y="41955"/>
                  </a:lnTo>
                  <a:lnTo>
                    <a:pt x="18472" y="41880"/>
                  </a:lnTo>
                  <a:lnTo>
                    <a:pt x="18673" y="41805"/>
                  </a:lnTo>
                  <a:lnTo>
                    <a:pt x="18873" y="41730"/>
                  </a:lnTo>
                  <a:lnTo>
                    <a:pt x="19074" y="41655"/>
                  </a:lnTo>
                  <a:lnTo>
                    <a:pt x="19274" y="41580"/>
                  </a:lnTo>
                  <a:lnTo>
                    <a:pt x="19500" y="41504"/>
                  </a:lnTo>
                  <a:lnTo>
                    <a:pt x="19700" y="41429"/>
                  </a:lnTo>
                  <a:lnTo>
                    <a:pt x="19901" y="41354"/>
                  </a:lnTo>
                  <a:lnTo>
                    <a:pt x="20001" y="41304"/>
                  </a:lnTo>
                  <a:lnTo>
                    <a:pt x="20076" y="41279"/>
                  </a:lnTo>
                  <a:lnTo>
                    <a:pt x="20101" y="41279"/>
                  </a:lnTo>
                  <a:lnTo>
                    <a:pt x="20201" y="41229"/>
                  </a:lnTo>
                  <a:lnTo>
                    <a:pt x="20302" y="41204"/>
                  </a:lnTo>
                  <a:lnTo>
                    <a:pt x="20402" y="41153"/>
                  </a:lnTo>
                  <a:lnTo>
                    <a:pt x="20502" y="41103"/>
                  </a:lnTo>
                  <a:lnTo>
                    <a:pt x="20602" y="41078"/>
                  </a:lnTo>
                  <a:lnTo>
                    <a:pt x="20703" y="41028"/>
                  </a:lnTo>
                  <a:lnTo>
                    <a:pt x="20803" y="40978"/>
                  </a:lnTo>
                  <a:lnTo>
                    <a:pt x="20903" y="40953"/>
                  </a:lnTo>
                  <a:lnTo>
                    <a:pt x="21003" y="40903"/>
                  </a:lnTo>
                  <a:lnTo>
                    <a:pt x="21104" y="40853"/>
                  </a:lnTo>
                  <a:lnTo>
                    <a:pt x="21204" y="40828"/>
                  </a:lnTo>
                  <a:lnTo>
                    <a:pt x="21304" y="40777"/>
                  </a:lnTo>
                  <a:lnTo>
                    <a:pt x="21379" y="40727"/>
                  </a:lnTo>
                  <a:lnTo>
                    <a:pt x="21480" y="40677"/>
                  </a:lnTo>
                  <a:lnTo>
                    <a:pt x="21580" y="40652"/>
                  </a:lnTo>
                  <a:lnTo>
                    <a:pt x="21680" y="40602"/>
                  </a:lnTo>
                  <a:lnTo>
                    <a:pt x="21780" y="40552"/>
                  </a:lnTo>
                  <a:lnTo>
                    <a:pt x="21881" y="40502"/>
                  </a:lnTo>
                  <a:lnTo>
                    <a:pt x="21981" y="40452"/>
                  </a:lnTo>
                  <a:lnTo>
                    <a:pt x="22056" y="40402"/>
                  </a:lnTo>
                  <a:lnTo>
                    <a:pt x="22156" y="40376"/>
                  </a:lnTo>
                  <a:lnTo>
                    <a:pt x="22257" y="40326"/>
                  </a:lnTo>
                  <a:lnTo>
                    <a:pt x="22357" y="40276"/>
                  </a:lnTo>
                  <a:lnTo>
                    <a:pt x="22432" y="40226"/>
                  </a:lnTo>
                  <a:lnTo>
                    <a:pt x="22532" y="40176"/>
                  </a:lnTo>
                  <a:lnTo>
                    <a:pt x="22633" y="40126"/>
                  </a:lnTo>
                  <a:lnTo>
                    <a:pt x="22708" y="40076"/>
                  </a:lnTo>
                  <a:lnTo>
                    <a:pt x="22758" y="40051"/>
                  </a:lnTo>
                  <a:lnTo>
                    <a:pt x="22808" y="40026"/>
                  </a:lnTo>
                  <a:lnTo>
                    <a:pt x="22908" y="39950"/>
                  </a:lnTo>
                  <a:lnTo>
                    <a:pt x="22983" y="39900"/>
                  </a:lnTo>
                  <a:lnTo>
                    <a:pt x="23084" y="39850"/>
                  </a:lnTo>
                  <a:lnTo>
                    <a:pt x="23184" y="39800"/>
                  </a:lnTo>
                  <a:lnTo>
                    <a:pt x="23259" y="39750"/>
                  </a:lnTo>
                  <a:lnTo>
                    <a:pt x="23359" y="39675"/>
                  </a:lnTo>
                  <a:lnTo>
                    <a:pt x="23435" y="39625"/>
                  </a:lnTo>
                  <a:lnTo>
                    <a:pt x="23535" y="39574"/>
                  </a:lnTo>
                  <a:lnTo>
                    <a:pt x="23610" y="39524"/>
                  </a:lnTo>
                  <a:lnTo>
                    <a:pt x="23710" y="39449"/>
                  </a:lnTo>
                  <a:lnTo>
                    <a:pt x="23785" y="39399"/>
                  </a:lnTo>
                  <a:lnTo>
                    <a:pt x="23886" y="39324"/>
                  </a:lnTo>
                  <a:lnTo>
                    <a:pt x="23961" y="39274"/>
                  </a:lnTo>
                  <a:lnTo>
                    <a:pt x="24036" y="39199"/>
                  </a:lnTo>
                  <a:lnTo>
                    <a:pt x="24136" y="39148"/>
                  </a:lnTo>
                  <a:lnTo>
                    <a:pt x="24212" y="39073"/>
                  </a:lnTo>
                  <a:lnTo>
                    <a:pt x="24287" y="39023"/>
                  </a:lnTo>
                  <a:lnTo>
                    <a:pt x="24387" y="38948"/>
                  </a:lnTo>
                  <a:lnTo>
                    <a:pt x="24462" y="38873"/>
                  </a:lnTo>
                  <a:lnTo>
                    <a:pt x="24537" y="38823"/>
                  </a:lnTo>
                  <a:lnTo>
                    <a:pt x="24613" y="38747"/>
                  </a:lnTo>
                  <a:lnTo>
                    <a:pt x="24713" y="38672"/>
                  </a:lnTo>
                  <a:lnTo>
                    <a:pt x="24788" y="38597"/>
                  </a:lnTo>
                  <a:lnTo>
                    <a:pt x="24863" y="38522"/>
                  </a:lnTo>
                  <a:lnTo>
                    <a:pt x="24913" y="38472"/>
                  </a:lnTo>
                  <a:lnTo>
                    <a:pt x="24963" y="38447"/>
                  </a:lnTo>
                  <a:lnTo>
                    <a:pt x="24988" y="38397"/>
                  </a:lnTo>
                  <a:lnTo>
                    <a:pt x="25014" y="38371"/>
                  </a:lnTo>
                  <a:lnTo>
                    <a:pt x="25064" y="38346"/>
                  </a:lnTo>
                  <a:lnTo>
                    <a:pt x="25089" y="38296"/>
                  </a:lnTo>
                  <a:lnTo>
                    <a:pt x="25114" y="38271"/>
                  </a:lnTo>
                  <a:lnTo>
                    <a:pt x="25164" y="38246"/>
                  </a:lnTo>
                  <a:lnTo>
                    <a:pt x="25189" y="38196"/>
                  </a:lnTo>
                  <a:lnTo>
                    <a:pt x="25214" y="38171"/>
                  </a:lnTo>
                  <a:lnTo>
                    <a:pt x="25239" y="38121"/>
                  </a:lnTo>
                  <a:lnTo>
                    <a:pt x="25264" y="38096"/>
                  </a:lnTo>
                  <a:lnTo>
                    <a:pt x="25314" y="38071"/>
                  </a:lnTo>
                  <a:lnTo>
                    <a:pt x="25339" y="38021"/>
                  </a:lnTo>
                  <a:lnTo>
                    <a:pt x="25364" y="37996"/>
                  </a:lnTo>
                  <a:lnTo>
                    <a:pt x="25389" y="37945"/>
                  </a:lnTo>
                  <a:lnTo>
                    <a:pt x="25415" y="37920"/>
                  </a:lnTo>
                  <a:lnTo>
                    <a:pt x="25440" y="37895"/>
                  </a:lnTo>
                  <a:lnTo>
                    <a:pt x="25465" y="37870"/>
                  </a:lnTo>
                  <a:lnTo>
                    <a:pt x="25465" y="37845"/>
                  </a:lnTo>
                  <a:lnTo>
                    <a:pt x="25515" y="37820"/>
                  </a:lnTo>
                  <a:lnTo>
                    <a:pt x="25540" y="37770"/>
                  </a:lnTo>
                  <a:lnTo>
                    <a:pt x="25565" y="37745"/>
                  </a:lnTo>
                  <a:lnTo>
                    <a:pt x="25590" y="37695"/>
                  </a:lnTo>
                  <a:lnTo>
                    <a:pt x="25615" y="37670"/>
                  </a:lnTo>
                  <a:lnTo>
                    <a:pt x="25640" y="37620"/>
                  </a:lnTo>
                  <a:lnTo>
                    <a:pt x="25665" y="37595"/>
                  </a:lnTo>
                  <a:lnTo>
                    <a:pt x="25690" y="37569"/>
                  </a:lnTo>
                  <a:lnTo>
                    <a:pt x="25715" y="37519"/>
                  </a:lnTo>
                  <a:lnTo>
                    <a:pt x="25715" y="37494"/>
                  </a:lnTo>
                  <a:lnTo>
                    <a:pt x="25740" y="37444"/>
                  </a:lnTo>
                  <a:lnTo>
                    <a:pt x="25765" y="37419"/>
                  </a:lnTo>
                  <a:lnTo>
                    <a:pt x="25790" y="37369"/>
                  </a:lnTo>
                  <a:lnTo>
                    <a:pt x="25816" y="37319"/>
                  </a:lnTo>
                  <a:lnTo>
                    <a:pt x="25841" y="37294"/>
                  </a:lnTo>
                  <a:lnTo>
                    <a:pt x="25866" y="37244"/>
                  </a:lnTo>
                  <a:lnTo>
                    <a:pt x="25866" y="37219"/>
                  </a:lnTo>
                  <a:lnTo>
                    <a:pt x="25891" y="37168"/>
                  </a:lnTo>
                  <a:lnTo>
                    <a:pt x="25916" y="37143"/>
                  </a:lnTo>
                  <a:lnTo>
                    <a:pt x="25941" y="37093"/>
                  </a:lnTo>
                  <a:lnTo>
                    <a:pt x="25941" y="37068"/>
                  </a:lnTo>
                  <a:lnTo>
                    <a:pt x="25966" y="37018"/>
                  </a:lnTo>
                  <a:lnTo>
                    <a:pt x="25991" y="36993"/>
                  </a:lnTo>
                  <a:lnTo>
                    <a:pt x="25991" y="36943"/>
                  </a:lnTo>
                  <a:lnTo>
                    <a:pt x="26016" y="36893"/>
                  </a:lnTo>
                  <a:lnTo>
                    <a:pt x="26041" y="36868"/>
                  </a:lnTo>
                  <a:lnTo>
                    <a:pt x="26041" y="36818"/>
                  </a:lnTo>
                  <a:lnTo>
                    <a:pt x="26066" y="36793"/>
                  </a:lnTo>
                  <a:lnTo>
                    <a:pt x="26066" y="36742"/>
                  </a:lnTo>
                  <a:lnTo>
                    <a:pt x="26091" y="36692"/>
                  </a:lnTo>
                  <a:lnTo>
                    <a:pt x="26091" y="36667"/>
                  </a:lnTo>
                  <a:lnTo>
                    <a:pt x="26116" y="36617"/>
                  </a:lnTo>
                  <a:lnTo>
                    <a:pt x="26116" y="36592"/>
                  </a:lnTo>
                  <a:lnTo>
                    <a:pt x="26141" y="36542"/>
                  </a:lnTo>
                  <a:lnTo>
                    <a:pt x="26141" y="36492"/>
                  </a:lnTo>
                  <a:lnTo>
                    <a:pt x="26166" y="36467"/>
                  </a:lnTo>
                  <a:lnTo>
                    <a:pt x="26166" y="36417"/>
                  </a:lnTo>
                  <a:lnTo>
                    <a:pt x="26166" y="36366"/>
                  </a:lnTo>
                  <a:lnTo>
                    <a:pt x="26191" y="36341"/>
                  </a:lnTo>
                  <a:lnTo>
                    <a:pt x="26191" y="36291"/>
                  </a:lnTo>
                  <a:lnTo>
                    <a:pt x="26191" y="36241"/>
                  </a:lnTo>
                  <a:lnTo>
                    <a:pt x="26217" y="36216"/>
                  </a:lnTo>
                  <a:lnTo>
                    <a:pt x="26217" y="36166"/>
                  </a:lnTo>
                  <a:lnTo>
                    <a:pt x="26217" y="36116"/>
                  </a:lnTo>
                  <a:lnTo>
                    <a:pt x="26217" y="36091"/>
                  </a:lnTo>
                  <a:lnTo>
                    <a:pt x="26217" y="36066"/>
                  </a:lnTo>
                  <a:lnTo>
                    <a:pt x="26217" y="36041"/>
                  </a:lnTo>
                  <a:lnTo>
                    <a:pt x="26217" y="36016"/>
                  </a:lnTo>
                  <a:lnTo>
                    <a:pt x="26217" y="35965"/>
                  </a:lnTo>
                  <a:lnTo>
                    <a:pt x="26217" y="35940"/>
                  </a:lnTo>
                  <a:lnTo>
                    <a:pt x="26217" y="35915"/>
                  </a:lnTo>
                  <a:lnTo>
                    <a:pt x="26217" y="35890"/>
                  </a:lnTo>
                  <a:lnTo>
                    <a:pt x="26217" y="35865"/>
                  </a:lnTo>
                  <a:lnTo>
                    <a:pt x="26217" y="35840"/>
                  </a:lnTo>
                  <a:lnTo>
                    <a:pt x="26217" y="35815"/>
                  </a:lnTo>
                  <a:lnTo>
                    <a:pt x="26217" y="35765"/>
                  </a:lnTo>
                  <a:lnTo>
                    <a:pt x="26191" y="35690"/>
                  </a:lnTo>
                  <a:lnTo>
                    <a:pt x="26191" y="35640"/>
                  </a:lnTo>
                  <a:lnTo>
                    <a:pt x="26191" y="35589"/>
                  </a:lnTo>
                  <a:lnTo>
                    <a:pt x="26166" y="35539"/>
                  </a:lnTo>
                  <a:lnTo>
                    <a:pt x="26166" y="35414"/>
                  </a:lnTo>
                  <a:lnTo>
                    <a:pt x="26141" y="35339"/>
                  </a:lnTo>
                  <a:lnTo>
                    <a:pt x="26141" y="35264"/>
                  </a:lnTo>
                  <a:lnTo>
                    <a:pt x="26141" y="35214"/>
                  </a:lnTo>
                  <a:lnTo>
                    <a:pt x="26116" y="35188"/>
                  </a:lnTo>
                  <a:lnTo>
                    <a:pt x="26116" y="35138"/>
                  </a:lnTo>
                  <a:lnTo>
                    <a:pt x="26116" y="35063"/>
                  </a:lnTo>
                  <a:lnTo>
                    <a:pt x="26116" y="35038"/>
                  </a:lnTo>
                  <a:lnTo>
                    <a:pt x="26116" y="34988"/>
                  </a:lnTo>
                  <a:lnTo>
                    <a:pt x="26116" y="34963"/>
                  </a:lnTo>
                  <a:lnTo>
                    <a:pt x="26116" y="34913"/>
                  </a:lnTo>
                  <a:lnTo>
                    <a:pt x="26116" y="34888"/>
                  </a:lnTo>
                  <a:lnTo>
                    <a:pt x="26116" y="34838"/>
                  </a:lnTo>
                  <a:lnTo>
                    <a:pt x="26116" y="34787"/>
                  </a:lnTo>
                  <a:lnTo>
                    <a:pt x="26116" y="34762"/>
                  </a:lnTo>
                  <a:lnTo>
                    <a:pt x="26116" y="34712"/>
                  </a:lnTo>
                  <a:lnTo>
                    <a:pt x="26116" y="34687"/>
                  </a:lnTo>
                  <a:lnTo>
                    <a:pt x="26116" y="34637"/>
                  </a:lnTo>
                  <a:lnTo>
                    <a:pt x="26141" y="34587"/>
                  </a:lnTo>
                  <a:lnTo>
                    <a:pt x="26141" y="34562"/>
                  </a:lnTo>
                  <a:lnTo>
                    <a:pt x="26141" y="34512"/>
                  </a:lnTo>
                  <a:lnTo>
                    <a:pt x="26141" y="34462"/>
                  </a:lnTo>
                  <a:lnTo>
                    <a:pt x="26166" y="34437"/>
                  </a:lnTo>
                  <a:lnTo>
                    <a:pt x="26166" y="34386"/>
                  </a:lnTo>
                  <a:lnTo>
                    <a:pt x="26191" y="34336"/>
                  </a:lnTo>
                  <a:lnTo>
                    <a:pt x="26191" y="34286"/>
                  </a:lnTo>
                  <a:lnTo>
                    <a:pt x="26217" y="34261"/>
                  </a:lnTo>
                  <a:lnTo>
                    <a:pt x="26217" y="34211"/>
                  </a:lnTo>
                  <a:lnTo>
                    <a:pt x="26242" y="34161"/>
                  </a:lnTo>
                  <a:lnTo>
                    <a:pt x="26267" y="34111"/>
                  </a:lnTo>
                  <a:lnTo>
                    <a:pt x="26292" y="34086"/>
                  </a:lnTo>
                  <a:lnTo>
                    <a:pt x="26292" y="34036"/>
                  </a:lnTo>
                  <a:lnTo>
                    <a:pt x="26317" y="33985"/>
                  </a:lnTo>
                  <a:lnTo>
                    <a:pt x="26342" y="33935"/>
                  </a:lnTo>
                  <a:lnTo>
                    <a:pt x="26367" y="33885"/>
                  </a:lnTo>
                  <a:lnTo>
                    <a:pt x="26417" y="33835"/>
                  </a:lnTo>
                  <a:lnTo>
                    <a:pt x="26442" y="33810"/>
                  </a:lnTo>
                  <a:lnTo>
                    <a:pt x="26467" y="33760"/>
                  </a:lnTo>
                  <a:lnTo>
                    <a:pt x="26492" y="33710"/>
                  </a:lnTo>
                  <a:lnTo>
                    <a:pt x="26517" y="33660"/>
                  </a:lnTo>
                  <a:lnTo>
                    <a:pt x="26542" y="33610"/>
                  </a:lnTo>
                  <a:lnTo>
                    <a:pt x="26567" y="33584"/>
                  </a:lnTo>
                  <a:lnTo>
                    <a:pt x="26618" y="33534"/>
                  </a:lnTo>
                  <a:lnTo>
                    <a:pt x="26643" y="33484"/>
                  </a:lnTo>
                  <a:lnTo>
                    <a:pt x="26668" y="33459"/>
                  </a:lnTo>
                  <a:lnTo>
                    <a:pt x="26693" y="33409"/>
                  </a:lnTo>
                  <a:lnTo>
                    <a:pt x="26743" y="33359"/>
                  </a:lnTo>
                  <a:lnTo>
                    <a:pt x="26768" y="33334"/>
                  </a:lnTo>
                  <a:lnTo>
                    <a:pt x="26793" y="33284"/>
                  </a:lnTo>
                  <a:lnTo>
                    <a:pt x="26843" y="33234"/>
                  </a:lnTo>
                  <a:lnTo>
                    <a:pt x="26868" y="33209"/>
                  </a:lnTo>
                  <a:lnTo>
                    <a:pt x="26893" y="33158"/>
                  </a:lnTo>
                  <a:lnTo>
                    <a:pt x="26943" y="33108"/>
                  </a:lnTo>
                  <a:lnTo>
                    <a:pt x="26993" y="33033"/>
                  </a:lnTo>
                  <a:lnTo>
                    <a:pt x="27069" y="32958"/>
                  </a:lnTo>
                  <a:lnTo>
                    <a:pt x="27144" y="32883"/>
                  </a:lnTo>
                  <a:lnTo>
                    <a:pt x="27194" y="32808"/>
                  </a:lnTo>
                  <a:lnTo>
                    <a:pt x="27269" y="32732"/>
                  </a:lnTo>
                  <a:lnTo>
                    <a:pt x="27344" y="32657"/>
                  </a:lnTo>
                  <a:lnTo>
                    <a:pt x="27420" y="32582"/>
                  </a:lnTo>
                  <a:lnTo>
                    <a:pt x="27495" y="32507"/>
                  </a:lnTo>
                  <a:lnTo>
                    <a:pt x="27570" y="32432"/>
                  </a:lnTo>
                  <a:lnTo>
                    <a:pt x="27620" y="32381"/>
                  </a:lnTo>
                  <a:lnTo>
                    <a:pt x="27695" y="32306"/>
                  </a:lnTo>
                  <a:lnTo>
                    <a:pt x="27770" y="32231"/>
                  </a:lnTo>
                  <a:lnTo>
                    <a:pt x="27846" y="32156"/>
                  </a:lnTo>
                  <a:lnTo>
                    <a:pt x="27921" y="32106"/>
                  </a:lnTo>
                  <a:lnTo>
                    <a:pt x="27996" y="32031"/>
                  </a:lnTo>
                  <a:lnTo>
                    <a:pt x="28021" y="32006"/>
                  </a:lnTo>
                  <a:lnTo>
                    <a:pt x="28071" y="31955"/>
                  </a:lnTo>
                  <a:lnTo>
                    <a:pt x="28222" y="31830"/>
                  </a:lnTo>
                  <a:lnTo>
                    <a:pt x="28497" y="31579"/>
                  </a:lnTo>
                  <a:lnTo>
                    <a:pt x="28648" y="31429"/>
                  </a:lnTo>
                  <a:lnTo>
                    <a:pt x="28723" y="31379"/>
                  </a:lnTo>
                  <a:lnTo>
                    <a:pt x="28773" y="31304"/>
                  </a:lnTo>
                  <a:lnTo>
                    <a:pt x="28848" y="31254"/>
                  </a:lnTo>
                  <a:lnTo>
                    <a:pt x="28923" y="31178"/>
                  </a:lnTo>
                  <a:lnTo>
                    <a:pt x="28998" y="31128"/>
                  </a:lnTo>
                  <a:lnTo>
                    <a:pt x="29049" y="31053"/>
                  </a:lnTo>
                  <a:lnTo>
                    <a:pt x="29124" y="30978"/>
                  </a:lnTo>
                  <a:lnTo>
                    <a:pt x="29199" y="30928"/>
                  </a:lnTo>
                  <a:lnTo>
                    <a:pt x="29249" y="30853"/>
                  </a:lnTo>
                  <a:lnTo>
                    <a:pt x="29324" y="30803"/>
                  </a:lnTo>
                  <a:lnTo>
                    <a:pt x="29400" y="30727"/>
                  </a:lnTo>
                  <a:lnTo>
                    <a:pt x="29450" y="30652"/>
                  </a:lnTo>
                  <a:lnTo>
                    <a:pt x="29525" y="30602"/>
                  </a:lnTo>
                  <a:lnTo>
                    <a:pt x="29575" y="30527"/>
                  </a:lnTo>
                  <a:lnTo>
                    <a:pt x="29625" y="30452"/>
                  </a:lnTo>
                  <a:lnTo>
                    <a:pt x="29700" y="30401"/>
                  </a:lnTo>
                  <a:lnTo>
                    <a:pt x="29725" y="30351"/>
                  </a:lnTo>
                  <a:lnTo>
                    <a:pt x="29750" y="30326"/>
                  </a:lnTo>
                  <a:lnTo>
                    <a:pt x="29775" y="30301"/>
                  </a:lnTo>
                  <a:lnTo>
                    <a:pt x="29801" y="30251"/>
                  </a:lnTo>
                  <a:lnTo>
                    <a:pt x="29826" y="30226"/>
                  </a:lnTo>
                  <a:lnTo>
                    <a:pt x="29876" y="30176"/>
                  </a:lnTo>
                  <a:lnTo>
                    <a:pt x="29901" y="30151"/>
                  </a:lnTo>
                  <a:lnTo>
                    <a:pt x="29926" y="30126"/>
                  </a:lnTo>
                  <a:lnTo>
                    <a:pt x="29951" y="30076"/>
                  </a:lnTo>
                  <a:lnTo>
                    <a:pt x="29976" y="30051"/>
                  </a:lnTo>
                  <a:lnTo>
                    <a:pt x="30001" y="30026"/>
                  </a:lnTo>
                  <a:lnTo>
                    <a:pt x="30026" y="29975"/>
                  </a:lnTo>
                  <a:lnTo>
                    <a:pt x="30051" y="29950"/>
                  </a:lnTo>
                  <a:lnTo>
                    <a:pt x="30076" y="29900"/>
                  </a:lnTo>
                  <a:lnTo>
                    <a:pt x="30101" y="29875"/>
                  </a:lnTo>
                  <a:lnTo>
                    <a:pt x="30126" y="29825"/>
                  </a:lnTo>
                  <a:lnTo>
                    <a:pt x="30151" y="29800"/>
                  </a:lnTo>
                  <a:lnTo>
                    <a:pt x="30176" y="29775"/>
                  </a:lnTo>
                  <a:lnTo>
                    <a:pt x="30202" y="29725"/>
                  </a:lnTo>
                  <a:lnTo>
                    <a:pt x="30227" y="29700"/>
                  </a:lnTo>
                  <a:lnTo>
                    <a:pt x="30252" y="29650"/>
                  </a:lnTo>
                  <a:lnTo>
                    <a:pt x="30277" y="29625"/>
                  </a:lnTo>
                  <a:lnTo>
                    <a:pt x="30302" y="29574"/>
                  </a:lnTo>
                  <a:lnTo>
                    <a:pt x="30302" y="29549"/>
                  </a:lnTo>
                  <a:lnTo>
                    <a:pt x="30327" y="29499"/>
                  </a:lnTo>
                  <a:lnTo>
                    <a:pt x="30352" y="29474"/>
                  </a:lnTo>
                  <a:lnTo>
                    <a:pt x="30377" y="29424"/>
                  </a:lnTo>
                  <a:lnTo>
                    <a:pt x="30402" y="29374"/>
                  </a:lnTo>
                  <a:lnTo>
                    <a:pt x="30427" y="29324"/>
                  </a:lnTo>
                  <a:lnTo>
                    <a:pt x="30452" y="29274"/>
                  </a:lnTo>
                  <a:lnTo>
                    <a:pt x="30477" y="29198"/>
                  </a:lnTo>
                  <a:lnTo>
                    <a:pt x="30502" y="29148"/>
                  </a:lnTo>
                  <a:lnTo>
                    <a:pt x="30527" y="29098"/>
                  </a:lnTo>
                  <a:lnTo>
                    <a:pt x="30552" y="29023"/>
                  </a:lnTo>
                  <a:lnTo>
                    <a:pt x="30577" y="28973"/>
                  </a:lnTo>
                  <a:lnTo>
                    <a:pt x="30603" y="28923"/>
                  </a:lnTo>
                  <a:lnTo>
                    <a:pt x="30628" y="28873"/>
                  </a:lnTo>
                  <a:lnTo>
                    <a:pt x="30653" y="28797"/>
                  </a:lnTo>
                  <a:lnTo>
                    <a:pt x="30653" y="28772"/>
                  </a:lnTo>
                  <a:lnTo>
                    <a:pt x="30653" y="28747"/>
                  </a:lnTo>
                  <a:lnTo>
                    <a:pt x="30678" y="28722"/>
                  </a:lnTo>
                  <a:lnTo>
                    <a:pt x="30678" y="28697"/>
                  </a:lnTo>
                  <a:lnTo>
                    <a:pt x="30678" y="28672"/>
                  </a:lnTo>
                  <a:lnTo>
                    <a:pt x="30703" y="28647"/>
                  </a:lnTo>
                  <a:lnTo>
                    <a:pt x="30703" y="28622"/>
                  </a:lnTo>
                  <a:lnTo>
                    <a:pt x="30703" y="28597"/>
                  </a:lnTo>
                  <a:lnTo>
                    <a:pt x="30703" y="28572"/>
                  </a:lnTo>
                  <a:lnTo>
                    <a:pt x="30728" y="28547"/>
                  </a:lnTo>
                  <a:lnTo>
                    <a:pt x="30728" y="28522"/>
                  </a:lnTo>
                  <a:lnTo>
                    <a:pt x="30728" y="28497"/>
                  </a:lnTo>
                  <a:lnTo>
                    <a:pt x="30728" y="28472"/>
                  </a:lnTo>
                  <a:lnTo>
                    <a:pt x="30728" y="28447"/>
                  </a:lnTo>
                  <a:lnTo>
                    <a:pt x="30728" y="28422"/>
                  </a:lnTo>
                  <a:lnTo>
                    <a:pt x="30753" y="28396"/>
                  </a:lnTo>
                  <a:lnTo>
                    <a:pt x="30753" y="28371"/>
                  </a:lnTo>
                  <a:lnTo>
                    <a:pt x="30753" y="28346"/>
                  </a:lnTo>
                  <a:lnTo>
                    <a:pt x="30753" y="28321"/>
                  </a:lnTo>
                  <a:lnTo>
                    <a:pt x="30753" y="28296"/>
                  </a:lnTo>
                  <a:lnTo>
                    <a:pt x="30753" y="28271"/>
                  </a:lnTo>
                  <a:lnTo>
                    <a:pt x="30753" y="28246"/>
                  </a:lnTo>
                  <a:lnTo>
                    <a:pt x="30753" y="28221"/>
                  </a:lnTo>
                  <a:lnTo>
                    <a:pt x="30778" y="28196"/>
                  </a:lnTo>
                  <a:lnTo>
                    <a:pt x="30778" y="28171"/>
                  </a:lnTo>
                  <a:lnTo>
                    <a:pt x="30778" y="28146"/>
                  </a:lnTo>
                  <a:lnTo>
                    <a:pt x="30778" y="28121"/>
                  </a:lnTo>
                  <a:lnTo>
                    <a:pt x="30778" y="28096"/>
                  </a:lnTo>
                  <a:lnTo>
                    <a:pt x="30778" y="28071"/>
                  </a:lnTo>
                  <a:lnTo>
                    <a:pt x="30778" y="28046"/>
                  </a:lnTo>
                  <a:lnTo>
                    <a:pt x="30778" y="28021"/>
                  </a:lnTo>
                  <a:lnTo>
                    <a:pt x="30778" y="27995"/>
                  </a:lnTo>
                  <a:lnTo>
                    <a:pt x="30778" y="27970"/>
                  </a:lnTo>
                  <a:lnTo>
                    <a:pt x="30778" y="27945"/>
                  </a:lnTo>
                  <a:lnTo>
                    <a:pt x="30778" y="27920"/>
                  </a:lnTo>
                  <a:lnTo>
                    <a:pt x="30753" y="27895"/>
                  </a:lnTo>
                  <a:lnTo>
                    <a:pt x="30753" y="27870"/>
                  </a:lnTo>
                  <a:lnTo>
                    <a:pt x="30753" y="27845"/>
                  </a:lnTo>
                  <a:lnTo>
                    <a:pt x="30753" y="27820"/>
                  </a:lnTo>
                  <a:lnTo>
                    <a:pt x="30753" y="27795"/>
                  </a:lnTo>
                  <a:lnTo>
                    <a:pt x="30753" y="27770"/>
                  </a:lnTo>
                  <a:lnTo>
                    <a:pt x="30728" y="27720"/>
                  </a:lnTo>
                  <a:lnTo>
                    <a:pt x="30728" y="27695"/>
                  </a:lnTo>
                  <a:lnTo>
                    <a:pt x="30728" y="27645"/>
                  </a:lnTo>
                  <a:lnTo>
                    <a:pt x="30703" y="27594"/>
                  </a:lnTo>
                  <a:lnTo>
                    <a:pt x="30703" y="27569"/>
                  </a:lnTo>
                  <a:lnTo>
                    <a:pt x="30678" y="27519"/>
                  </a:lnTo>
                  <a:lnTo>
                    <a:pt x="30678" y="27494"/>
                  </a:lnTo>
                  <a:lnTo>
                    <a:pt x="30653" y="27444"/>
                  </a:lnTo>
                  <a:lnTo>
                    <a:pt x="30678" y="27444"/>
                  </a:lnTo>
                  <a:lnTo>
                    <a:pt x="30653" y="27419"/>
                  </a:lnTo>
                  <a:lnTo>
                    <a:pt x="30628" y="27369"/>
                  </a:lnTo>
                  <a:lnTo>
                    <a:pt x="30628" y="27344"/>
                  </a:lnTo>
                  <a:lnTo>
                    <a:pt x="30603" y="27294"/>
                  </a:lnTo>
                  <a:lnTo>
                    <a:pt x="30577" y="27269"/>
                  </a:lnTo>
                  <a:lnTo>
                    <a:pt x="30552" y="27219"/>
                  </a:lnTo>
                  <a:lnTo>
                    <a:pt x="30577" y="27219"/>
                  </a:lnTo>
                  <a:lnTo>
                    <a:pt x="30552" y="27193"/>
                  </a:lnTo>
                  <a:lnTo>
                    <a:pt x="30527" y="27143"/>
                  </a:lnTo>
                  <a:lnTo>
                    <a:pt x="30527" y="27168"/>
                  </a:lnTo>
                  <a:lnTo>
                    <a:pt x="30502" y="27118"/>
                  </a:lnTo>
                  <a:lnTo>
                    <a:pt x="30477" y="27093"/>
                  </a:lnTo>
                  <a:lnTo>
                    <a:pt x="30452" y="27043"/>
                  </a:lnTo>
                  <a:lnTo>
                    <a:pt x="30427" y="27018"/>
                  </a:lnTo>
                  <a:lnTo>
                    <a:pt x="30452" y="27018"/>
                  </a:lnTo>
                  <a:lnTo>
                    <a:pt x="30402" y="26993"/>
                  </a:lnTo>
                  <a:lnTo>
                    <a:pt x="30377" y="26943"/>
                  </a:lnTo>
                  <a:lnTo>
                    <a:pt x="30377" y="26943"/>
                  </a:lnTo>
                  <a:lnTo>
                    <a:pt x="30352" y="26918"/>
                  </a:lnTo>
                  <a:lnTo>
                    <a:pt x="30327" y="26893"/>
                  </a:lnTo>
                  <a:lnTo>
                    <a:pt x="30302" y="26843"/>
                  </a:lnTo>
                  <a:lnTo>
                    <a:pt x="30277" y="26818"/>
                  </a:lnTo>
                  <a:lnTo>
                    <a:pt x="30252" y="26792"/>
                  </a:lnTo>
                  <a:lnTo>
                    <a:pt x="30227" y="26767"/>
                  </a:lnTo>
                  <a:lnTo>
                    <a:pt x="30202" y="26742"/>
                  </a:lnTo>
                  <a:lnTo>
                    <a:pt x="30202" y="26717"/>
                  </a:lnTo>
                  <a:lnTo>
                    <a:pt x="30151" y="26692"/>
                  </a:lnTo>
                  <a:lnTo>
                    <a:pt x="30126" y="26667"/>
                  </a:lnTo>
                  <a:lnTo>
                    <a:pt x="30101" y="26642"/>
                  </a:lnTo>
                  <a:lnTo>
                    <a:pt x="30076" y="26617"/>
                  </a:lnTo>
                  <a:lnTo>
                    <a:pt x="30026" y="26567"/>
                  </a:lnTo>
                  <a:lnTo>
                    <a:pt x="30001" y="26542"/>
                  </a:lnTo>
                  <a:lnTo>
                    <a:pt x="29951" y="26517"/>
                  </a:lnTo>
                  <a:lnTo>
                    <a:pt x="29926" y="26492"/>
                  </a:lnTo>
                  <a:lnTo>
                    <a:pt x="29876" y="26467"/>
                  </a:lnTo>
                  <a:lnTo>
                    <a:pt x="29851" y="26442"/>
                  </a:lnTo>
                  <a:lnTo>
                    <a:pt x="29801" y="26391"/>
                  </a:lnTo>
                  <a:lnTo>
                    <a:pt x="29775" y="26366"/>
                  </a:lnTo>
                  <a:lnTo>
                    <a:pt x="29725" y="26341"/>
                  </a:lnTo>
                  <a:lnTo>
                    <a:pt x="29700" y="26316"/>
                  </a:lnTo>
                  <a:lnTo>
                    <a:pt x="29650" y="26291"/>
                  </a:lnTo>
                  <a:lnTo>
                    <a:pt x="29600" y="26266"/>
                  </a:lnTo>
                  <a:lnTo>
                    <a:pt x="29575" y="26241"/>
                  </a:lnTo>
                  <a:lnTo>
                    <a:pt x="29525" y="26216"/>
                  </a:lnTo>
                  <a:lnTo>
                    <a:pt x="29475" y="26191"/>
                  </a:lnTo>
                  <a:lnTo>
                    <a:pt x="29450" y="26166"/>
                  </a:lnTo>
                  <a:lnTo>
                    <a:pt x="29400" y="26141"/>
                  </a:lnTo>
                  <a:lnTo>
                    <a:pt x="29349" y="26141"/>
                  </a:lnTo>
                  <a:lnTo>
                    <a:pt x="29299" y="26116"/>
                  </a:lnTo>
                  <a:lnTo>
                    <a:pt x="29249" y="26091"/>
                  </a:lnTo>
                  <a:lnTo>
                    <a:pt x="29199" y="26066"/>
                  </a:lnTo>
                  <a:lnTo>
                    <a:pt x="29149" y="26041"/>
                  </a:lnTo>
                  <a:lnTo>
                    <a:pt x="29124" y="26016"/>
                  </a:lnTo>
                  <a:lnTo>
                    <a:pt x="29074" y="26016"/>
                  </a:lnTo>
                  <a:lnTo>
                    <a:pt x="29024" y="25990"/>
                  </a:lnTo>
                  <a:lnTo>
                    <a:pt x="28973" y="25965"/>
                  </a:lnTo>
                  <a:lnTo>
                    <a:pt x="28923" y="25940"/>
                  </a:lnTo>
                  <a:lnTo>
                    <a:pt x="28873" y="25940"/>
                  </a:lnTo>
                  <a:lnTo>
                    <a:pt x="28823" y="25915"/>
                  </a:lnTo>
                  <a:lnTo>
                    <a:pt x="28773" y="25890"/>
                  </a:lnTo>
                  <a:lnTo>
                    <a:pt x="28723" y="25890"/>
                  </a:lnTo>
                  <a:lnTo>
                    <a:pt x="28673" y="25865"/>
                  </a:lnTo>
                  <a:lnTo>
                    <a:pt x="28597" y="25865"/>
                  </a:lnTo>
                  <a:lnTo>
                    <a:pt x="28547" y="25840"/>
                  </a:lnTo>
                  <a:lnTo>
                    <a:pt x="28497" y="25840"/>
                  </a:lnTo>
                  <a:lnTo>
                    <a:pt x="28447" y="25815"/>
                  </a:lnTo>
                  <a:lnTo>
                    <a:pt x="28397" y="25815"/>
                  </a:lnTo>
                  <a:lnTo>
                    <a:pt x="28347" y="25790"/>
                  </a:lnTo>
                  <a:lnTo>
                    <a:pt x="28297" y="25790"/>
                  </a:lnTo>
                  <a:lnTo>
                    <a:pt x="28222" y="25765"/>
                  </a:lnTo>
                  <a:lnTo>
                    <a:pt x="28121" y="25765"/>
                  </a:lnTo>
                  <a:lnTo>
                    <a:pt x="28071" y="25740"/>
                  </a:lnTo>
                  <a:lnTo>
                    <a:pt x="27946" y="25740"/>
                  </a:lnTo>
                  <a:lnTo>
                    <a:pt x="27896" y="25715"/>
                  </a:lnTo>
                  <a:lnTo>
                    <a:pt x="27620" y="25715"/>
                  </a:lnTo>
                  <a:lnTo>
                    <a:pt x="27570" y="25690"/>
                  </a:lnTo>
                  <a:lnTo>
                    <a:pt x="27344" y="25690"/>
                  </a:lnTo>
                  <a:lnTo>
                    <a:pt x="27269" y="25665"/>
                  </a:lnTo>
                  <a:lnTo>
                    <a:pt x="27219" y="25640"/>
                  </a:lnTo>
                  <a:lnTo>
                    <a:pt x="27169" y="25640"/>
                  </a:lnTo>
                  <a:lnTo>
                    <a:pt x="27094" y="25615"/>
                  </a:lnTo>
                  <a:lnTo>
                    <a:pt x="26993" y="25615"/>
                  </a:lnTo>
                  <a:lnTo>
                    <a:pt x="26918" y="25589"/>
                  </a:lnTo>
                  <a:lnTo>
                    <a:pt x="26793" y="25489"/>
                  </a:lnTo>
                  <a:lnTo>
                    <a:pt x="26893" y="25339"/>
                  </a:lnTo>
                  <a:lnTo>
                    <a:pt x="26943" y="25314"/>
                  </a:lnTo>
                  <a:lnTo>
                    <a:pt x="27019" y="25314"/>
                  </a:lnTo>
                  <a:lnTo>
                    <a:pt x="27069" y="25289"/>
                  </a:lnTo>
                  <a:lnTo>
                    <a:pt x="27119" y="25264"/>
                  </a:lnTo>
                  <a:lnTo>
                    <a:pt x="27194" y="25239"/>
                  </a:lnTo>
                  <a:lnTo>
                    <a:pt x="27244" y="25213"/>
                  </a:lnTo>
                  <a:lnTo>
                    <a:pt x="27319" y="25188"/>
                  </a:lnTo>
                  <a:lnTo>
                    <a:pt x="27369" y="25163"/>
                  </a:lnTo>
                  <a:lnTo>
                    <a:pt x="27495" y="25163"/>
                  </a:lnTo>
                  <a:lnTo>
                    <a:pt x="27570" y="25138"/>
                  </a:lnTo>
                  <a:lnTo>
                    <a:pt x="28121" y="25138"/>
                  </a:lnTo>
                  <a:lnTo>
                    <a:pt x="28196" y="25163"/>
                  </a:lnTo>
                  <a:lnTo>
                    <a:pt x="28447" y="25163"/>
                  </a:lnTo>
                  <a:lnTo>
                    <a:pt x="28497" y="25188"/>
                  </a:lnTo>
                  <a:lnTo>
                    <a:pt x="28623" y="25188"/>
                  </a:lnTo>
                  <a:lnTo>
                    <a:pt x="28673" y="25213"/>
                  </a:lnTo>
                  <a:lnTo>
                    <a:pt x="28798" y="25213"/>
                  </a:lnTo>
                  <a:lnTo>
                    <a:pt x="28873" y="25239"/>
                  </a:lnTo>
                  <a:lnTo>
                    <a:pt x="28923" y="25239"/>
                  </a:lnTo>
                  <a:lnTo>
                    <a:pt x="28998" y="25264"/>
                  </a:lnTo>
                  <a:lnTo>
                    <a:pt x="29049" y="25264"/>
                  </a:lnTo>
                  <a:lnTo>
                    <a:pt x="29099" y="25289"/>
                  </a:lnTo>
                  <a:lnTo>
                    <a:pt x="29174" y="25289"/>
                  </a:lnTo>
                  <a:lnTo>
                    <a:pt x="29224" y="25314"/>
                  </a:lnTo>
                  <a:lnTo>
                    <a:pt x="29274" y="25339"/>
                  </a:lnTo>
                  <a:lnTo>
                    <a:pt x="29349" y="25339"/>
                  </a:lnTo>
                  <a:lnTo>
                    <a:pt x="29400" y="25364"/>
                  </a:lnTo>
                  <a:lnTo>
                    <a:pt x="29475" y="25389"/>
                  </a:lnTo>
                  <a:lnTo>
                    <a:pt x="29525" y="25414"/>
                  </a:lnTo>
                  <a:lnTo>
                    <a:pt x="29575" y="25414"/>
                  </a:lnTo>
                  <a:lnTo>
                    <a:pt x="29625" y="25439"/>
                  </a:lnTo>
                  <a:lnTo>
                    <a:pt x="29700" y="25464"/>
                  </a:lnTo>
                  <a:lnTo>
                    <a:pt x="29750" y="25489"/>
                  </a:lnTo>
                  <a:lnTo>
                    <a:pt x="29801" y="25514"/>
                  </a:lnTo>
                  <a:lnTo>
                    <a:pt x="29851" y="25539"/>
                  </a:lnTo>
                  <a:lnTo>
                    <a:pt x="29926" y="25564"/>
                  </a:lnTo>
                  <a:lnTo>
                    <a:pt x="29976" y="25589"/>
                  </a:lnTo>
                  <a:lnTo>
                    <a:pt x="30026" y="25615"/>
                  </a:lnTo>
                  <a:lnTo>
                    <a:pt x="30076" y="25640"/>
                  </a:lnTo>
                  <a:lnTo>
                    <a:pt x="30126" y="25665"/>
                  </a:lnTo>
                  <a:lnTo>
                    <a:pt x="30176" y="25690"/>
                  </a:lnTo>
                  <a:lnTo>
                    <a:pt x="30252" y="25715"/>
                  </a:lnTo>
                  <a:lnTo>
                    <a:pt x="30302" y="25740"/>
                  </a:lnTo>
                  <a:lnTo>
                    <a:pt x="30352" y="25765"/>
                  </a:lnTo>
                  <a:lnTo>
                    <a:pt x="30402" y="25815"/>
                  </a:lnTo>
                  <a:lnTo>
                    <a:pt x="30452" y="25840"/>
                  </a:lnTo>
                  <a:lnTo>
                    <a:pt x="30502" y="25865"/>
                  </a:lnTo>
                  <a:lnTo>
                    <a:pt x="30552" y="25915"/>
                  </a:lnTo>
                  <a:lnTo>
                    <a:pt x="30603" y="25940"/>
                  </a:lnTo>
                  <a:lnTo>
                    <a:pt x="30653" y="25965"/>
                  </a:lnTo>
                  <a:lnTo>
                    <a:pt x="30678" y="26016"/>
                  </a:lnTo>
                  <a:lnTo>
                    <a:pt x="30728" y="26041"/>
                  </a:lnTo>
                  <a:lnTo>
                    <a:pt x="30778" y="26091"/>
                  </a:lnTo>
                  <a:lnTo>
                    <a:pt x="30828" y="26141"/>
                  </a:lnTo>
                  <a:lnTo>
                    <a:pt x="30878" y="26166"/>
                  </a:lnTo>
                  <a:lnTo>
                    <a:pt x="30903" y="26216"/>
                  </a:lnTo>
                  <a:lnTo>
                    <a:pt x="30953" y="26266"/>
                  </a:lnTo>
                  <a:lnTo>
                    <a:pt x="31004" y="26291"/>
                  </a:lnTo>
                  <a:lnTo>
                    <a:pt x="31029" y="26341"/>
                  </a:lnTo>
                  <a:lnTo>
                    <a:pt x="31079" y="26391"/>
                  </a:lnTo>
                  <a:lnTo>
                    <a:pt x="31104" y="26442"/>
                  </a:lnTo>
                  <a:lnTo>
                    <a:pt x="31154" y="26467"/>
                  </a:lnTo>
                  <a:lnTo>
                    <a:pt x="31179" y="26517"/>
                  </a:lnTo>
                  <a:lnTo>
                    <a:pt x="31229" y="26567"/>
                  </a:lnTo>
                  <a:lnTo>
                    <a:pt x="31254" y="26617"/>
                  </a:lnTo>
                  <a:lnTo>
                    <a:pt x="31304" y="26667"/>
                  </a:lnTo>
                  <a:lnTo>
                    <a:pt x="31329" y="26717"/>
                  </a:lnTo>
                  <a:lnTo>
                    <a:pt x="31354" y="26767"/>
                  </a:lnTo>
                  <a:lnTo>
                    <a:pt x="31379" y="26818"/>
                  </a:lnTo>
                  <a:lnTo>
                    <a:pt x="31430" y="26893"/>
                  </a:lnTo>
                  <a:lnTo>
                    <a:pt x="31455" y="26943"/>
                  </a:lnTo>
                  <a:lnTo>
                    <a:pt x="31480" y="26993"/>
                  </a:lnTo>
                  <a:lnTo>
                    <a:pt x="31505" y="27043"/>
                  </a:lnTo>
                  <a:lnTo>
                    <a:pt x="31530" y="27093"/>
                  </a:lnTo>
                  <a:lnTo>
                    <a:pt x="31555" y="27168"/>
                  </a:lnTo>
                  <a:lnTo>
                    <a:pt x="31580" y="27219"/>
                  </a:lnTo>
                  <a:lnTo>
                    <a:pt x="31580" y="27269"/>
                  </a:lnTo>
                  <a:lnTo>
                    <a:pt x="31605" y="27344"/>
                  </a:lnTo>
                  <a:lnTo>
                    <a:pt x="31630" y="27394"/>
                  </a:lnTo>
                  <a:lnTo>
                    <a:pt x="31655" y="27469"/>
                  </a:lnTo>
                  <a:lnTo>
                    <a:pt x="31655" y="27519"/>
                  </a:lnTo>
                  <a:lnTo>
                    <a:pt x="31680" y="27594"/>
                  </a:lnTo>
                  <a:lnTo>
                    <a:pt x="31680" y="27645"/>
                  </a:lnTo>
                  <a:lnTo>
                    <a:pt x="31680" y="27670"/>
                  </a:lnTo>
                  <a:lnTo>
                    <a:pt x="31705" y="27720"/>
                  </a:lnTo>
                  <a:lnTo>
                    <a:pt x="31705" y="27745"/>
                  </a:lnTo>
                  <a:lnTo>
                    <a:pt x="31705" y="27770"/>
                  </a:lnTo>
                  <a:lnTo>
                    <a:pt x="31705" y="27795"/>
                  </a:lnTo>
                  <a:lnTo>
                    <a:pt x="31705" y="27845"/>
                  </a:lnTo>
                  <a:lnTo>
                    <a:pt x="31730" y="27870"/>
                  </a:lnTo>
                  <a:lnTo>
                    <a:pt x="31730" y="27895"/>
                  </a:lnTo>
                  <a:lnTo>
                    <a:pt x="31730" y="27945"/>
                  </a:lnTo>
                  <a:lnTo>
                    <a:pt x="31730" y="27970"/>
                  </a:lnTo>
                  <a:lnTo>
                    <a:pt x="31730" y="27995"/>
                  </a:lnTo>
                  <a:lnTo>
                    <a:pt x="31730" y="28046"/>
                  </a:lnTo>
                  <a:lnTo>
                    <a:pt x="31730" y="28071"/>
                  </a:lnTo>
                  <a:lnTo>
                    <a:pt x="31730" y="28096"/>
                  </a:lnTo>
                  <a:lnTo>
                    <a:pt x="31730" y="28146"/>
                  </a:lnTo>
                  <a:lnTo>
                    <a:pt x="31730" y="28171"/>
                  </a:lnTo>
                  <a:lnTo>
                    <a:pt x="31730" y="28196"/>
                  </a:lnTo>
                  <a:lnTo>
                    <a:pt x="31730" y="28246"/>
                  </a:lnTo>
                  <a:lnTo>
                    <a:pt x="31730" y="28271"/>
                  </a:lnTo>
                  <a:lnTo>
                    <a:pt x="31730" y="28296"/>
                  </a:lnTo>
                  <a:lnTo>
                    <a:pt x="31730" y="28346"/>
                  </a:lnTo>
                  <a:lnTo>
                    <a:pt x="31730" y="28371"/>
                  </a:lnTo>
                  <a:lnTo>
                    <a:pt x="31730" y="28422"/>
                  </a:lnTo>
                  <a:lnTo>
                    <a:pt x="31730" y="28447"/>
                  </a:lnTo>
                  <a:lnTo>
                    <a:pt x="31730" y="28472"/>
                  </a:lnTo>
                  <a:lnTo>
                    <a:pt x="31730" y="28522"/>
                  </a:lnTo>
                  <a:lnTo>
                    <a:pt x="31705" y="28547"/>
                  </a:lnTo>
                  <a:lnTo>
                    <a:pt x="31705" y="28597"/>
                  </a:lnTo>
                  <a:lnTo>
                    <a:pt x="31705" y="28622"/>
                  </a:lnTo>
                  <a:lnTo>
                    <a:pt x="31705" y="28647"/>
                  </a:lnTo>
                  <a:lnTo>
                    <a:pt x="31705" y="28697"/>
                  </a:lnTo>
                  <a:lnTo>
                    <a:pt x="31680" y="28722"/>
                  </a:lnTo>
                  <a:lnTo>
                    <a:pt x="31680" y="28772"/>
                  </a:lnTo>
                  <a:lnTo>
                    <a:pt x="31680" y="28797"/>
                  </a:lnTo>
                  <a:lnTo>
                    <a:pt x="31680" y="28823"/>
                  </a:lnTo>
                  <a:lnTo>
                    <a:pt x="31655" y="28873"/>
                  </a:lnTo>
                  <a:lnTo>
                    <a:pt x="31655" y="28898"/>
                  </a:lnTo>
                  <a:lnTo>
                    <a:pt x="31655" y="28948"/>
                  </a:lnTo>
                  <a:lnTo>
                    <a:pt x="31630" y="28973"/>
                  </a:lnTo>
                  <a:lnTo>
                    <a:pt x="31630" y="29023"/>
                  </a:lnTo>
                  <a:lnTo>
                    <a:pt x="31630" y="29048"/>
                  </a:lnTo>
                  <a:lnTo>
                    <a:pt x="31605" y="29098"/>
                  </a:lnTo>
                  <a:lnTo>
                    <a:pt x="31580" y="29173"/>
                  </a:lnTo>
                  <a:lnTo>
                    <a:pt x="31580" y="29249"/>
                  </a:lnTo>
                  <a:lnTo>
                    <a:pt x="31555" y="29324"/>
                  </a:lnTo>
                  <a:lnTo>
                    <a:pt x="31530" y="29374"/>
                  </a:lnTo>
                  <a:lnTo>
                    <a:pt x="31505" y="29474"/>
                  </a:lnTo>
                  <a:lnTo>
                    <a:pt x="31455" y="29549"/>
                  </a:lnTo>
                  <a:lnTo>
                    <a:pt x="31430" y="29625"/>
                  </a:lnTo>
                  <a:lnTo>
                    <a:pt x="31405" y="29700"/>
                  </a:lnTo>
                  <a:lnTo>
                    <a:pt x="31379" y="29775"/>
                  </a:lnTo>
                  <a:lnTo>
                    <a:pt x="31329" y="29850"/>
                  </a:lnTo>
                  <a:lnTo>
                    <a:pt x="31304" y="29900"/>
                  </a:lnTo>
                  <a:lnTo>
                    <a:pt x="31279" y="29950"/>
                  </a:lnTo>
                  <a:lnTo>
                    <a:pt x="31254" y="30000"/>
                  </a:lnTo>
                  <a:lnTo>
                    <a:pt x="31229" y="30051"/>
                  </a:lnTo>
                  <a:lnTo>
                    <a:pt x="31204" y="30076"/>
                  </a:lnTo>
                  <a:lnTo>
                    <a:pt x="31179" y="30126"/>
                  </a:lnTo>
                  <a:lnTo>
                    <a:pt x="31154" y="30176"/>
                  </a:lnTo>
                  <a:lnTo>
                    <a:pt x="31129" y="30226"/>
                  </a:lnTo>
                  <a:lnTo>
                    <a:pt x="31104" y="30276"/>
                  </a:lnTo>
                  <a:lnTo>
                    <a:pt x="31079" y="30326"/>
                  </a:lnTo>
                  <a:lnTo>
                    <a:pt x="31054" y="30376"/>
                  </a:lnTo>
                  <a:lnTo>
                    <a:pt x="31029" y="30427"/>
                  </a:lnTo>
                  <a:lnTo>
                    <a:pt x="31004" y="30452"/>
                  </a:lnTo>
                  <a:lnTo>
                    <a:pt x="30978" y="30502"/>
                  </a:lnTo>
                  <a:lnTo>
                    <a:pt x="30953" y="30552"/>
                  </a:lnTo>
                  <a:lnTo>
                    <a:pt x="30928" y="30602"/>
                  </a:lnTo>
                  <a:lnTo>
                    <a:pt x="30878" y="30627"/>
                  </a:lnTo>
                  <a:lnTo>
                    <a:pt x="30853" y="30677"/>
                  </a:lnTo>
                  <a:lnTo>
                    <a:pt x="30828" y="30727"/>
                  </a:lnTo>
                  <a:lnTo>
                    <a:pt x="30803" y="30777"/>
                  </a:lnTo>
                  <a:lnTo>
                    <a:pt x="30778" y="30803"/>
                  </a:lnTo>
                  <a:lnTo>
                    <a:pt x="30753" y="30853"/>
                  </a:lnTo>
                  <a:lnTo>
                    <a:pt x="30728" y="30853"/>
                  </a:lnTo>
                  <a:lnTo>
                    <a:pt x="30703" y="30903"/>
                  </a:lnTo>
                  <a:lnTo>
                    <a:pt x="30678" y="30928"/>
                  </a:lnTo>
                  <a:lnTo>
                    <a:pt x="30653" y="30978"/>
                  </a:lnTo>
                  <a:lnTo>
                    <a:pt x="30603" y="31028"/>
                  </a:lnTo>
                  <a:lnTo>
                    <a:pt x="30577" y="31053"/>
                  </a:lnTo>
                  <a:lnTo>
                    <a:pt x="30552" y="31103"/>
                  </a:lnTo>
                  <a:lnTo>
                    <a:pt x="30477" y="31178"/>
                  </a:lnTo>
                  <a:lnTo>
                    <a:pt x="30427" y="31254"/>
                  </a:lnTo>
                  <a:lnTo>
                    <a:pt x="30352" y="31329"/>
                  </a:lnTo>
                  <a:lnTo>
                    <a:pt x="30277" y="31429"/>
                  </a:lnTo>
                  <a:lnTo>
                    <a:pt x="30227" y="31504"/>
                  </a:lnTo>
                  <a:lnTo>
                    <a:pt x="30151" y="31579"/>
                  </a:lnTo>
                  <a:lnTo>
                    <a:pt x="30076" y="31655"/>
                  </a:lnTo>
                  <a:lnTo>
                    <a:pt x="30001" y="31730"/>
                  </a:lnTo>
                  <a:lnTo>
                    <a:pt x="29951" y="31780"/>
                  </a:lnTo>
                  <a:lnTo>
                    <a:pt x="29876" y="31855"/>
                  </a:lnTo>
                  <a:lnTo>
                    <a:pt x="29801" y="31930"/>
                  </a:lnTo>
                  <a:lnTo>
                    <a:pt x="29725" y="32006"/>
                  </a:lnTo>
                  <a:lnTo>
                    <a:pt x="29650" y="32081"/>
                  </a:lnTo>
                  <a:lnTo>
                    <a:pt x="29600" y="32156"/>
                  </a:lnTo>
                  <a:lnTo>
                    <a:pt x="29525" y="32231"/>
                  </a:lnTo>
                  <a:lnTo>
                    <a:pt x="29450" y="32281"/>
                  </a:lnTo>
                  <a:lnTo>
                    <a:pt x="29299" y="32432"/>
                  </a:lnTo>
                  <a:lnTo>
                    <a:pt x="29024" y="32707"/>
                  </a:lnTo>
                  <a:lnTo>
                    <a:pt x="28898" y="32833"/>
                  </a:lnTo>
                  <a:lnTo>
                    <a:pt x="28848" y="32883"/>
                  </a:lnTo>
                  <a:lnTo>
                    <a:pt x="28823" y="32908"/>
                  </a:lnTo>
                  <a:lnTo>
                    <a:pt x="28748" y="32958"/>
                  </a:lnTo>
                  <a:lnTo>
                    <a:pt x="28698" y="33033"/>
                  </a:lnTo>
                  <a:lnTo>
                    <a:pt x="28623" y="33108"/>
                  </a:lnTo>
                  <a:lnTo>
                    <a:pt x="28547" y="33158"/>
                  </a:lnTo>
                  <a:lnTo>
                    <a:pt x="28497" y="33234"/>
                  </a:lnTo>
                  <a:lnTo>
                    <a:pt x="28422" y="33309"/>
                  </a:lnTo>
                  <a:lnTo>
                    <a:pt x="28372" y="33359"/>
                  </a:lnTo>
                  <a:lnTo>
                    <a:pt x="28297" y="33434"/>
                  </a:lnTo>
                  <a:lnTo>
                    <a:pt x="28247" y="33509"/>
                  </a:lnTo>
                  <a:lnTo>
                    <a:pt x="28171" y="33559"/>
                  </a:lnTo>
                  <a:lnTo>
                    <a:pt x="28121" y="33635"/>
                  </a:lnTo>
                  <a:lnTo>
                    <a:pt x="28046" y="33710"/>
                  </a:lnTo>
                  <a:lnTo>
                    <a:pt x="27996" y="33760"/>
                  </a:lnTo>
                  <a:lnTo>
                    <a:pt x="27946" y="33835"/>
                  </a:lnTo>
                  <a:lnTo>
                    <a:pt x="27871" y="33910"/>
                  </a:lnTo>
                  <a:lnTo>
                    <a:pt x="27846" y="33935"/>
                  </a:lnTo>
                  <a:lnTo>
                    <a:pt x="27821" y="33960"/>
                  </a:lnTo>
                  <a:lnTo>
                    <a:pt x="27795" y="34011"/>
                  </a:lnTo>
                  <a:lnTo>
                    <a:pt x="27770" y="34036"/>
                  </a:lnTo>
                  <a:lnTo>
                    <a:pt x="27745" y="34086"/>
                  </a:lnTo>
                  <a:lnTo>
                    <a:pt x="27720" y="34111"/>
                  </a:lnTo>
                  <a:lnTo>
                    <a:pt x="27695" y="34136"/>
                  </a:lnTo>
                  <a:lnTo>
                    <a:pt x="27670" y="34186"/>
                  </a:lnTo>
                  <a:lnTo>
                    <a:pt x="27645" y="34211"/>
                  </a:lnTo>
                  <a:lnTo>
                    <a:pt x="27620" y="34261"/>
                  </a:lnTo>
                  <a:lnTo>
                    <a:pt x="27595" y="34286"/>
                  </a:lnTo>
                  <a:lnTo>
                    <a:pt x="27570" y="34311"/>
                  </a:lnTo>
                  <a:lnTo>
                    <a:pt x="27545" y="34361"/>
                  </a:lnTo>
                  <a:lnTo>
                    <a:pt x="27520" y="34386"/>
                  </a:lnTo>
                  <a:lnTo>
                    <a:pt x="27495" y="34437"/>
                  </a:lnTo>
                  <a:lnTo>
                    <a:pt x="27470" y="34462"/>
                  </a:lnTo>
                  <a:lnTo>
                    <a:pt x="27445" y="34487"/>
                  </a:lnTo>
                  <a:lnTo>
                    <a:pt x="27420" y="34537"/>
                  </a:lnTo>
                  <a:lnTo>
                    <a:pt x="27394" y="34562"/>
                  </a:lnTo>
                  <a:lnTo>
                    <a:pt x="27394" y="34612"/>
                  </a:lnTo>
                  <a:lnTo>
                    <a:pt x="27369" y="34612"/>
                  </a:lnTo>
                  <a:lnTo>
                    <a:pt x="27369" y="34637"/>
                  </a:lnTo>
                  <a:lnTo>
                    <a:pt x="27344" y="34662"/>
                  </a:lnTo>
                  <a:lnTo>
                    <a:pt x="27344" y="34687"/>
                  </a:lnTo>
                  <a:lnTo>
                    <a:pt x="27319" y="34712"/>
                  </a:lnTo>
                  <a:lnTo>
                    <a:pt x="27319" y="34737"/>
                  </a:lnTo>
                  <a:lnTo>
                    <a:pt x="27319" y="34762"/>
                  </a:lnTo>
                  <a:lnTo>
                    <a:pt x="27319" y="34787"/>
                  </a:lnTo>
                  <a:lnTo>
                    <a:pt x="27294" y="34813"/>
                  </a:lnTo>
                  <a:lnTo>
                    <a:pt x="27294" y="34838"/>
                  </a:lnTo>
                  <a:lnTo>
                    <a:pt x="27294" y="34863"/>
                  </a:lnTo>
                  <a:lnTo>
                    <a:pt x="27294" y="34888"/>
                  </a:lnTo>
                  <a:lnTo>
                    <a:pt x="27294" y="34913"/>
                  </a:lnTo>
                  <a:lnTo>
                    <a:pt x="27294" y="34938"/>
                  </a:lnTo>
                  <a:lnTo>
                    <a:pt x="27294" y="34963"/>
                  </a:lnTo>
                  <a:lnTo>
                    <a:pt x="27294" y="34988"/>
                  </a:lnTo>
                  <a:lnTo>
                    <a:pt x="27294" y="35013"/>
                  </a:lnTo>
                  <a:lnTo>
                    <a:pt x="27294" y="35063"/>
                  </a:lnTo>
                  <a:lnTo>
                    <a:pt x="27294" y="35113"/>
                  </a:lnTo>
                  <a:lnTo>
                    <a:pt x="27294" y="35188"/>
                  </a:lnTo>
                  <a:lnTo>
                    <a:pt x="27294" y="35239"/>
                  </a:lnTo>
                  <a:lnTo>
                    <a:pt x="27294" y="35289"/>
                  </a:lnTo>
                  <a:lnTo>
                    <a:pt x="27294" y="35414"/>
                  </a:lnTo>
                  <a:lnTo>
                    <a:pt x="27294" y="35489"/>
                  </a:lnTo>
                  <a:lnTo>
                    <a:pt x="27319" y="35564"/>
                  </a:lnTo>
                  <a:lnTo>
                    <a:pt x="27319" y="35615"/>
                  </a:lnTo>
                  <a:lnTo>
                    <a:pt x="27319" y="35690"/>
                  </a:lnTo>
                  <a:lnTo>
                    <a:pt x="27319" y="35765"/>
                  </a:lnTo>
                  <a:lnTo>
                    <a:pt x="27319" y="35790"/>
                  </a:lnTo>
                  <a:lnTo>
                    <a:pt x="27319" y="35840"/>
                  </a:lnTo>
                  <a:lnTo>
                    <a:pt x="27319" y="35865"/>
                  </a:lnTo>
                  <a:lnTo>
                    <a:pt x="27319" y="35915"/>
                  </a:lnTo>
                  <a:lnTo>
                    <a:pt x="27319" y="35940"/>
                  </a:lnTo>
                  <a:lnTo>
                    <a:pt x="27294" y="35991"/>
                  </a:lnTo>
                  <a:lnTo>
                    <a:pt x="27294" y="36016"/>
                  </a:lnTo>
                  <a:lnTo>
                    <a:pt x="27294" y="36066"/>
                  </a:lnTo>
                  <a:lnTo>
                    <a:pt x="27294" y="36116"/>
                  </a:lnTo>
                  <a:lnTo>
                    <a:pt x="27294" y="36141"/>
                  </a:lnTo>
                  <a:lnTo>
                    <a:pt x="27294" y="36191"/>
                  </a:lnTo>
                  <a:lnTo>
                    <a:pt x="27269" y="36216"/>
                  </a:lnTo>
                  <a:lnTo>
                    <a:pt x="27269" y="36266"/>
                  </a:lnTo>
                  <a:lnTo>
                    <a:pt x="27269" y="36316"/>
                  </a:lnTo>
                  <a:lnTo>
                    <a:pt x="27244" y="36366"/>
                  </a:lnTo>
                  <a:lnTo>
                    <a:pt x="27244" y="36417"/>
                  </a:lnTo>
                  <a:lnTo>
                    <a:pt x="27219" y="36467"/>
                  </a:lnTo>
                  <a:lnTo>
                    <a:pt x="27194" y="36542"/>
                  </a:lnTo>
                  <a:lnTo>
                    <a:pt x="27194" y="36592"/>
                  </a:lnTo>
                  <a:lnTo>
                    <a:pt x="27169" y="36642"/>
                  </a:lnTo>
                  <a:lnTo>
                    <a:pt x="27144" y="36692"/>
                  </a:lnTo>
                  <a:lnTo>
                    <a:pt x="27144" y="36742"/>
                  </a:lnTo>
                  <a:lnTo>
                    <a:pt x="27119" y="36793"/>
                  </a:lnTo>
                  <a:lnTo>
                    <a:pt x="27094" y="36843"/>
                  </a:lnTo>
                  <a:lnTo>
                    <a:pt x="27094" y="36893"/>
                  </a:lnTo>
                  <a:lnTo>
                    <a:pt x="27069" y="36918"/>
                  </a:lnTo>
                  <a:lnTo>
                    <a:pt x="27069" y="36968"/>
                  </a:lnTo>
                  <a:lnTo>
                    <a:pt x="27044" y="37018"/>
                  </a:lnTo>
                  <a:lnTo>
                    <a:pt x="27019" y="37068"/>
                  </a:lnTo>
                  <a:lnTo>
                    <a:pt x="26993" y="37118"/>
                  </a:lnTo>
                  <a:lnTo>
                    <a:pt x="26968" y="37168"/>
                  </a:lnTo>
                  <a:lnTo>
                    <a:pt x="26943" y="37219"/>
                  </a:lnTo>
                  <a:lnTo>
                    <a:pt x="26918" y="37269"/>
                  </a:lnTo>
                  <a:lnTo>
                    <a:pt x="26893" y="37319"/>
                  </a:lnTo>
                  <a:lnTo>
                    <a:pt x="26868" y="37344"/>
                  </a:lnTo>
                  <a:lnTo>
                    <a:pt x="26843" y="37394"/>
                  </a:lnTo>
                  <a:lnTo>
                    <a:pt x="26818" y="37444"/>
                  </a:lnTo>
                  <a:lnTo>
                    <a:pt x="26793" y="37494"/>
                  </a:lnTo>
                  <a:lnTo>
                    <a:pt x="26768" y="37544"/>
                  </a:lnTo>
                  <a:lnTo>
                    <a:pt x="26743" y="37595"/>
                  </a:lnTo>
                  <a:lnTo>
                    <a:pt x="26718" y="37645"/>
                  </a:lnTo>
                  <a:lnTo>
                    <a:pt x="26693" y="37695"/>
                  </a:lnTo>
                  <a:lnTo>
                    <a:pt x="26668" y="37720"/>
                  </a:lnTo>
                  <a:lnTo>
                    <a:pt x="26618" y="37770"/>
                  </a:lnTo>
                  <a:lnTo>
                    <a:pt x="26592" y="37820"/>
                  </a:lnTo>
                  <a:lnTo>
                    <a:pt x="26567" y="37870"/>
                  </a:lnTo>
                  <a:lnTo>
                    <a:pt x="26542" y="37895"/>
                  </a:lnTo>
                  <a:lnTo>
                    <a:pt x="26517" y="37945"/>
                  </a:lnTo>
                  <a:lnTo>
                    <a:pt x="26467" y="37996"/>
                  </a:lnTo>
                  <a:lnTo>
                    <a:pt x="26442" y="38046"/>
                  </a:lnTo>
                  <a:lnTo>
                    <a:pt x="26417" y="38071"/>
                  </a:lnTo>
                  <a:lnTo>
                    <a:pt x="26367" y="38121"/>
                  </a:lnTo>
                  <a:lnTo>
                    <a:pt x="26342" y="38171"/>
                  </a:lnTo>
                  <a:lnTo>
                    <a:pt x="26317" y="38196"/>
                  </a:lnTo>
                  <a:lnTo>
                    <a:pt x="26267" y="38246"/>
                  </a:lnTo>
                  <a:lnTo>
                    <a:pt x="26242" y="38271"/>
                  </a:lnTo>
                  <a:lnTo>
                    <a:pt x="26217" y="38321"/>
                  </a:lnTo>
                  <a:lnTo>
                    <a:pt x="26166" y="38371"/>
                  </a:lnTo>
                  <a:lnTo>
                    <a:pt x="26141" y="38397"/>
                  </a:lnTo>
                  <a:lnTo>
                    <a:pt x="26141" y="38422"/>
                  </a:lnTo>
                  <a:lnTo>
                    <a:pt x="26116" y="38447"/>
                  </a:lnTo>
                  <a:lnTo>
                    <a:pt x="26066" y="38472"/>
                  </a:lnTo>
                  <a:lnTo>
                    <a:pt x="26041" y="38522"/>
                  </a:lnTo>
                  <a:lnTo>
                    <a:pt x="25991" y="38547"/>
                  </a:lnTo>
                  <a:lnTo>
                    <a:pt x="25966" y="38597"/>
                  </a:lnTo>
                  <a:lnTo>
                    <a:pt x="25916" y="38622"/>
                  </a:lnTo>
                  <a:lnTo>
                    <a:pt x="25891" y="38672"/>
                  </a:lnTo>
                  <a:lnTo>
                    <a:pt x="25841" y="38697"/>
                  </a:lnTo>
                  <a:lnTo>
                    <a:pt x="25816" y="38747"/>
                  </a:lnTo>
                  <a:lnTo>
                    <a:pt x="25765" y="38772"/>
                  </a:lnTo>
                  <a:lnTo>
                    <a:pt x="25740" y="38823"/>
                  </a:lnTo>
                  <a:lnTo>
                    <a:pt x="25690" y="38848"/>
                  </a:lnTo>
                  <a:lnTo>
                    <a:pt x="25665" y="38873"/>
                  </a:lnTo>
                  <a:lnTo>
                    <a:pt x="25615" y="38923"/>
                  </a:lnTo>
                  <a:lnTo>
                    <a:pt x="25590" y="38948"/>
                  </a:lnTo>
                  <a:lnTo>
                    <a:pt x="25540" y="38998"/>
                  </a:lnTo>
                  <a:lnTo>
                    <a:pt x="25515" y="39023"/>
                  </a:lnTo>
                  <a:lnTo>
                    <a:pt x="25465" y="39048"/>
                  </a:lnTo>
                  <a:lnTo>
                    <a:pt x="25389" y="39123"/>
                  </a:lnTo>
                  <a:lnTo>
                    <a:pt x="25289" y="39199"/>
                  </a:lnTo>
                  <a:lnTo>
                    <a:pt x="25214" y="39274"/>
                  </a:lnTo>
                  <a:lnTo>
                    <a:pt x="25114" y="39349"/>
                  </a:lnTo>
                  <a:lnTo>
                    <a:pt x="25039" y="39424"/>
                  </a:lnTo>
                  <a:lnTo>
                    <a:pt x="24938" y="39499"/>
                  </a:lnTo>
                  <a:lnTo>
                    <a:pt x="24863" y="39549"/>
                  </a:lnTo>
                  <a:lnTo>
                    <a:pt x="24763" y="39625"/>
                  </a:lnTo>
                  <a:lnTo>
                    <a:pt x="24688" y="39700"/>
                  </a:lnTo>
                  <a:lnTo>
                    <a:pt x="24587" y="39750"/>
                  </a:lnTo>
                  <a:lnTo>
                    <a:pt x="24487" y="39825"/>
                  </a:lnTo>
                  <a:lnTo>
                    <a:pt x="24412" y="39900"/>
                  </a:lnTo>
                  <a:lnTo>
                    <a:pt x="24312" y="39950"/>
                  </a:lnTo>
                  <a:lnTo>
                    <a:pt x="24212" y="40026"/>
                  </a:lnTo>
                  <a:lnTo>
                    <a:pt x="24136" y="40076"/>
                  </a:lnTo>
                  <a:lnTo>
                    <a:pt x="24036" y="40151"/>
                  </a:lnTo>
                  <a:lnTo>
                    <a:pt x="23936" y="40201"/>
                  </a:lnTo>
                  <a:lnTo>
                    <a:pt x="23836" y="40276"/>
                  </a:lnTo>
                  <a:lnTo>
                    <a:pt x="23760" y="40326"/>
                  </a:lnTo>
                  <a:lnTo>
                    <a:pt x="23660" y="40376"/>
                  </a:lnTo>
                  <a:lnTo>
                    <a:pt x="23560" y="40452"/>
                  </a:lnTo>
                  <a:lnTo>
                    <a:pt x="23460" y="40502"/>
                  </a:lnTo>
                  <a:lnTo>
                    <a:pt x="23359" y="40552"/>
                  </a:lnTo>
                  <a:lnTo>
                    <a:pt x="23284" y="40602"/>
                  </a:lnTo>
                  <a:lnTo>
                    <a:pt x="23184" y="40652"/>
                  </a:lnTo>
                  <a:lnTo>
                    <a:pt x="23109" y="40702"/>
                  </a:lnTo>
                  <a:lnTo>
                    <a:pt x="23084" y="40727"/>
                  </a:lnTo>
                  <a:lnTo>
                    <a:pt x="22983" y="40777"/>
                  </a:lnTo>
                  <a:lnTo>
                    <a:pt x="22883" y="40828"/>
                  </a:lnTo>
                  <a:lnTo>
                    <a:pt x="22783" y="40878"/>
                  </a:lnTo>
                  <a:lnTo>
                    <a:pt x="22683" y="40928"/>
                  </a:lnTo>
                  <a:lnTo>
                    <a:pt x="22582" y="40978"/>
                  </a:lnTo>
                  <a:lnTo>
                    <a:pt x="22482" y="41028"/>
                  </a:lnTo>
                  <a:lnTo>
                    <a:pt x="22407" y="41078"/>
                  </a:lnTo>
                  <a:lnTo>
                    <a:pt x="22307" y="41128"/>
                  </a:lnTo>
                  <a:lnTo>
                    <a:pt x="22206" y="41178"/>
                  </a:lnTo>
                  <a:lnTo>
                    <a:pt x="22106" y="41229"/>
                  </a:lnTo>
                  <a:lnTo>
                    <a:pt x="22006" y="41279"/>
                  </a:lnTo>
                  <a:lnTo>
                    <a:pt x="21906" y="41304"/>
                  </a:lnTo>
                  <a:lnTo>
                    <a:pt x="21805" y="41354"/>
                  </a:lnTo>
                  <a:lnTo>
                    <a:pt x="21705" y="41404"/>
                  </a:lnTo>
                  <a:lnTo>
                    <a:pt x="21605" y="41454"/>
                  </a:lnTo>
                  <a:lnTo>
                    <a:pt x="21505" y="41504"/>
                  </a:lnTo>
                  <a:lnTo>
                    <a:pt x="21379" y="41529"/>
                  </a:lnTo>
                  <a:lnTo>
                    <a:pt x="21279" y="41580"/>
                  </a:lnTo>
                  <a:lnTo>
                    <a:pt x="21179" y="41630"/>
                  </a:lnTo>
                  <a:lnTo>
                    <a:pt x="21079" y="41680"/>
                  </a:lnTo>
                  <a:lnTo>
                    <a:pt x="20978" y="41705"/>
                  </a:lnTo>
                  <a:lnTo>
                    <a:pt x="20878" y="41755"/>
                  </a:lnTo>
                  <a:lnTo>
                    <a:pt x="20778" y="41805"/>
                  </a:lnTo>
                  <a:lnTo>
                    <a:pt x="20678" y="41830"/>
                  </a:lnTo>
                  <a:lnTo>
                    <a:pt x="20577" y="41880"/>
                  </a:lnTo>
                  <a:lnTo>
                    <a:pt x="20477" y="41905"/>
                  </a:lnTo>
                  <a:lnTo>
                    <a:pt x="20377" y="41955"/>
                  </a:lnTo>
                  <a:lnTo>
                    <a:pt x="20327" y="41981"/>
                  </a:lnTo>
                  <a:lnTo>
                    <a:pt x="20252" y="42006"/>
                  </a:lnTo>
                  <a:lnTo>
                    <a:pt x="20151" y="42031"/>
                  </a:lnTo>
                  <a:lnTo>
                    <a:pt x="19951" y="42106"/>
                  </a:lnTo>
                  <a:lnTo>
                    <a:pt x="19750" y="42181"/>
                  </a:lnTo>
                  <a:lnTo>
                    <a:pt x="19525" y="42256"/>
                  </a:lnTo>
                  <a:lnTo>
                    <a:pt x="19324" y="42331"/>
                  </a:lnTo>
                  <a:lnTo>
                    <a:pt x="19124" y="42407"/>
                  </a:lnTo>
                  <a:lnTo>
                    <a:pt x="18923" y="42482"/>
                  </a:lnTo>
                  <a:lnTo>
                    <a:pt x="18698" y="42557"/>
                  </a:lnTo>
                  <a:lnTo>
                    <a:pt x="18497" y="42632"/>
                  </a:lnTo>
                  <a:lnTo>
                    <a:pt x="18297" y="42707"/>
                  </a:lnTo>
                  <a:lnTo>
                    <a:pt x="17871" y="42858"/>
                  </a:lnTo>
                  <a:lnTo>
                    <a:pt x="17570" y="42958"/>
                  </a:lnTo>
                  <a:lnTo>
                    <a:pt x="17470" y="42983"/>
                  </a:lnTo>
                  <a:lnTo>
                    <a:pt x="17394" y="43008"/>
                  </a:lnTo>
                  <a:cubicBezTo>
                    <a:pt x="18572" y="43309"/>
                    <a:pt x="19775" y="43484"/>
                    <a:pt x="21029" y="43585"/>
                  </a:cubicBezTo>
                  <a:lnTo>
                    <a:pt x="21054" y="43534"/>
                  </a:lnTo>
                  <a:lnTo>
                    <a:pt x="21079" y="43509"/>
                  </a:lnTo>
                  <a:lnTo>
                    <a:pt x="21129" y="43459"/>
                  </a:lnTo>
                  <a:lnTo>
                    <a:pt x="21154" y="43409"/>
                  </a:lnTo>
                  <a:lnTo>
                    <a:pt x="21179" y="43384"/>
                  </a:lnTo>
                  <a:lnTo>
                    <a:pt x="21229" y="43334"/>
                  </a:lnTo>
                  <a:lnTo>
                    <a:pt x="21254" y="43309"/>
                  </a:lnTo>
                  <a:lnTo>
                    <a:pt x="21279" y="43284"/>
                  </a:lnTo>
                  <a:lnTo>
                    <a:pt x="21304" y="43234"/>
                  </a:lnTo>
                  <a:lnTo>
                    <a:pt x="21379" y="43184"/>
                  </a:lnTo>
                  <a:lnTo>
                    <a:pt x="21430" y="43108"/>
                  </a:lnTo>
                  <a:lnTo>
                    <a:pt x="21480" y="43058"/>
                  </a:lnTo>
                  <a:lnTo>
                    <a:pt x="21505" y="43033"/>
                  </a:lnTo>
                  <a:lnTo>
                    <a:pt x="21555" y="43008"/>
                  </a:lnTo>
                  <a:lnTo>
                    <a:pt x="21630" y="42908"/>
                  </a:lnTo>
                  <a:lnTo>
                    <a:pt x="21705" y="42833"/>
                  </a:lnTo>
                  <a:lnTo>
                    <a:pt x="21805" y="42783"/>
                  </a:lnTo>
                  <a:lnTo>
                    <a:pt x="21881" y="42707"/>
                  </a:lnTo>
                  <a:lnTo>
                    <a:pt x="21956" y="42632"/>
                  </a:lnTo>
                  <a:lnTo>
                    <a:pt x="22056" y="42557"/>
                  </a:lnTo>
                  <a:lnTo>
                    <a:pt x="22131" y="42482"/>
                  </a:lnTo>
                  <a:lnTo>
                    <a:pt x="22206" y="42407"/>
                  </a:lnTo>
                  <a:lnTo>
                    <a:pt x="22307" y="42331"/>
                  </a:lnTo>
                  <a:lnTo>
                    <a:pt x="22382" y="42256"/>
                  </a:lnTo>
                  <a:lnTo>
                    <a:pt x="22457" y="42206"/>
                  </a:lnTo>
                  <a:lnTo>
                    <a:pt x="22557" y="42131"/>
                  </a:lnTo>
                  <a:lnTo>
                    <a:pt x="22633" y="42056"/>
                  </a:lnTo>
                  <a:lnTo>
                    <a:pt x="22733" y="41981"/>
                  </a:lnTo>
                  <a:lnTo>
                    <a:pt x="22808" y="41930"/>
                  </a:lnTo>
                  <a:lnTo>
                    <a:pt x="22908" y="41855"/>
                  </a:lnTo>
                  <a:lnTo>
                    <a:pt x="22983" y="41805"/>
                  </a:lnTo>
                  <a:lnTo>
                    <a:pt x="23084" y="41730"/>
                  </a:lnTo>
                  <a:lnTo>
                    <a:pt x="23159" y="41655"/>
                  </a:lnTo>
                  <a:lnTo>
                    <a:pt x="23259" y="41605"/>
                  </a:lnTo>
                  <a:lnTo>
                    <a:pt x="23334" y="41529"/>
                  </a:lnTo>
                  <a:lnTo>
                    <a:pt x="23435" y="41479"/>
                  </a:lnTo>
                  <a:lnTo>
                    <a:pt x="23510" y="41404"/>
                  </a:lnTo>
                  <a:lnTo>
                    <a:pt x="23585" y="41354"/>
                  </a:lnTo>
                  <a:lnTo>
                    <a:pt x="23610" y="41354"/>
                  </a:lnTo>
                  <a:lnTo>
                    <a:pt x="23710" y="41279"/>
                  </a:lnTo>
                  <a:lnTo>
                    <a:pt x="23785" y="41229"/>
                  </a:lnTo>
                  <a:lnTo>
                    <a:pt x="23886" y="41178"/>
                  </a:lnTo>
                  <a:lnTo>
                    <a:pt x="23986" y="41128"/>
                  </a:lnTo>
                  <a:lnTo>
                    <a:pt x="24061" y="41078"/>
                  </a:lnTo>
                  <a:lnTo>
                    <a:pt x="24161" y="41003"/>
                  </a:lnTo>
                  <a:lnTo>
                    <a:pt x="24262" y="40953"/>
                  </a:lnTo>
                  <a:lnTo>
                    <a:pt x="24337" y="40903"/>
                  </a:lnTo>
                  <a:lnTo>
                    <a:pt x="24412" y="40878"/>
                  </a:lnTo>
                  <a:lnTo>
                    <a:pt x="24487" y="40828"/>
                  </a:lnTo>
                  <a:lnTo>
                    <a:pt x="24562" y="40777"/>
                  </a:lnTo>
                  <a:lnTo>
                    <a:pt x="24638" y="40752"/>
                  </a:lnTo>
                  <a:lnTo>
                    <a:pt x="24713" y="40702"/>
                  </a:lnTo>
                  <a:lnTo>
                    <a:pt x="24788" y="40677"/>
                  </a:lnTo>
                  <a:lnTo>
                    <a:pt x="24863" y="40627"/>
                  </a:lnTo>
                  <a:lnTo>
                    <a:pt x="24938" y="40602"/>
                  </a:lnTo>
                  <a:lnTo>
                    <a:pt x="25014" y="40552"/>
                  </a:lnTo>
                  <a:lnTo>
                    <a:pt x="25089" y="40527"/>
                  </a:lnTo>
                  <a:lnTo>
                    <a:pt x="25164" y="40477"/>
                  </a:lnTo>
                  <a:lnTo>
                    <a:pt x="25239" y="40452"/>
                  </a:lnTo>
                  <a:lnTo>
                    <a:pt x="25314" y="40427"/>
                  </a:lnTo>
                  <a:lnTo>
                    <a:pt x="25389" y="40376"/>
                  </a:lnTo>
                  <a:lnTo>
                    <a:pt x="25465" y="40351"/>
                  </a:lnTo>
                  <a:lnTo>
                    <a:pt x="25540" y="40326"/>
                  </a:lnTo>
                  <a:lnTo>
                    <a:pt x="25615" y="40301"/>
                  </a:lnTo>
                  <a:lnTo>
                    <a:pt x="25715" y="40251"/>
                  </a:lnTo>
                  <a:lnTo>
                    <a:pt x="25790" y="40226"/>
                  </a:lnTo>
                  <a:lnTo>
                    <a:pt x="25866" y="40201"/>
                  </a:lnTo>
                  <a:lnTo>
                    <a:pt x="25941" y="40176"/>
                  </a:lnTo>
                  <a:lnTo>
                    <a:pt x="26016" y="40151"/>
                  </a:lnTo>
                  <a:lnTo>
                    <a:pt x="26091" y="40126"/>
                  </a:lnTo>
                  <a:lnTo>
                    <a:pt x="26166" y="40101"/>
                  </a:lnTo>
                  <a:lnTo>
                    <a:pt x="26242" y="40076"/>
                  </a:lnTo>
                  <a:lnTo>
                    <a:pt x="26317" y="40051"/>
                  </a:lnTo>
                  <a:lnTo>
                    <a:pt x="26392" y="40026"/>
                  </a:lnTo>
                  <a:lnTo>
                    <a:pt x="26467" y="40001"/>
                  </a:lnTo>
                  <a:lnTo>
                    <a:pt x="26542" y="39975"/>
                  </a:lnTo>
                  <a:lnTo>
                    <a:pt x="26618" y="39950"/>
                  </a:lnTo>
                  <a:lnTo>
                    <a:pt x="26693" y="39925"/>
                  </a:lnTo>
                  <a:lnTo>
                    <a:pt x="26768" y="39900"/>
                  </a:lnTo>
                  <a:lnTo>
                    <a:pt x="26843" y="39875"/>
                  </a:lnTo>
                  <a:lnTo>
                    <a:pt x="26918" y="39850"/>
                  </a:lnTo>
                  <a:lnTo>
                    <a:pt x="26993" y="39825"/>
                  </a:lnTo>
                  <a:lnTo>
                    <a:pt x="27069" y="39800"/>
                  </a:lnTo>
                  <a:lnTo>
                    <a:pt x="27144" y="39775"/>
                  </a:lnTo>
                  <a:lnTo>
                    <a:pt x="27219" y="39775"/>
                  </a:lnTo>
                  <a:lnTo>
                    <a:pt x="27294" y="39750"/>
                  </a:lnTo>
                  <a:lnTo>
                    <a:pt x="27369" y="39725"/>
                  </a:lnTo>
                  <a:lnTo>
                    <a:pt x="27445" y="39700"/>
                  </a:lnTo>
                  <a:lnTo>
                    <a:pt x="27520" y="39700"/>
                  </a:lnTo>
                  <a:lnTo>
                    <a:pt x="27595" y="39675"/>
                  </a:lnTo>
                  <a:lnTo>
                    <a:pt x="27670" y="39650"/>
                  </a:lnTo>
                  <a:lnTo>
                    <a:pt x="27745" y="39650"/>
                  </a:lnTo>
                  <a:lnTo>
                    <a:pt x="27821" y="39625"/>
                  </a:lnTo>
                  <a:lnTo>
                    <a:pt x="27971" y="39600"/>
                  </a:lnTo>
                  <a:lnTo>
                    <a:pt x="28121" y="39549"/>
                  </a:lnTo>
                  <a:lnTo>
                    <a:pt x="28272" y="39524"/>
                  </a:lnTo>
                  <a:lnTo>
                    <a:pt x="28422" y="39499"/>
                  </a:lnTo>
                  <a:lnTo>
                    <a:pt x="28572" y="39474"/>
                  </a:lnTo>
                  <a:lnTo>
                    <a:pt x="28723" y="39449"/>
                  </a:lnTo>
                  <a:lnTo>
                    <a:pt x="28873" y="39424"/>
                  </a:lnTo>
                  <a:lnTo>
                    <a:pt x="29024" y="39399"/>
                  </a:lnTo>
                  <a:lnTo>
                    <a:pt x="29174" y="39374"/>
                  </a:lnTo>
                  <a:lnTo>
                    <a:pt x="29324" y="39349"/>
                  </a:lnTo>
                  <a:lnTo>
                    <a:pt x="29475" y="39324"/>
                  </a:lnTo>
                  <a:lnTo>
                    <a:pt x="29625" y="39324"/>
                  </a:lnTo>
                  <a:lnTo>
                    <a:pt x="29775" y="39299"/>
                  </a:lnTo>
                  <a:lnTo>
                    <a:pt x="29926" y="39274"/>
                  </a:lnTo>
                  <a:lnTo>
                    <a:pt x="30076" y="39249"/>
                  </a:lnTo>
                  <a:lnTo>
                    <a:pt x="30352" y="39224"/>
                  </a:lnTo>
                  <a:lnTo>
                    <a:pt x="30653" y="39199"/>
                  </a:lnTo>
                  <a:lnTo>
                    <a:pt x="30928" y="39148"/>
                  </a:lnTo>
                  <a:lnTo>
                    <a:pt x="31229" y="39123"/>
                  </a:lnTo>
                  <a:lnTo>
                    <a:pt x="31505" y="39098"/>
                  </a:lnTo>
                  <a:lnTo>
                    <a:pt x="31655" y="39073"/>
                  </a:lnTo>
                  <a:lnTo>
                    <a:pt x="31730" y="39048"/>
                  </a:lnTo>
                  <a:lnTo>
                    <a:pt x="32081" y="39048"/>
                  </a:lnTo>
                  <a:lnTo>
                    <a:pt x="32232" y="39023"/>
                  </a:lnTo>
                  <a:lnTo>
                    <a:pt x="32357" y="39023"/>
                  </a:lnTo>
                  <a:lnTo>
                    <a:pt x="32507" y="38998"/>
                  </a:lnTo>
                  <a:lnTo>
                    <a:pt x="32783" y="38998"/>
                  </a:lnTo>
                  <a:lnTo>
                    <a:pt x="32933" y="38973"/>
                  </a:lnTo>
                  <a:lnTo>
                    <a:pt x="33059" y="38973"/>
                  </a:lnTo>
                  <a:lnTo>
                    <a:pt x="33209" y="38948"/>
                  </a:lnTo>
                  <a:lnTo>
                    <a:pt x="33334" y="38923"/>
                  </a:lnTo>
                  <a:lnTo>
                    <a:pt x="33485" y="38923"/>
                  </a:lnTo>
                  <a:lnTo>
                    <a:pt x="33610" y="38898"/>
                  </a:lnTo>
                  <a:lnTo>
                    <a:pt x="33685" y="38898"/>
                  </a:lnTo>
                  <a:lnTo>
                    <a:pt x="33760" y="38873"/>
                  </a:lnTo>
                  <a:lnTo>
                    <a:pt x="33911" y="38848"/>
                  </a:lnTo>
                  <a:lnTo>
                    <a:pt x="33936" y="38848"/>
                  </a:lnTo>
                  <a:lnTo>
                    <a:pt x="34136" y="38823"/>
                  </a:lnTo>
                  <a:lnTo>
                    <a:pt x="34237" y="38823"/>
                  </a:lnTo>
                  <a:lnTo>
                    <a:pt x="34337" y="38798"/>
                  </a:lnTo>
                  <a:lnTo>
                    <a:pt x="34412" y="38798"/>
                  </a:lnTo>
                  <a:lnTo>
                    <a:pt x="34512" y="38772"/>
                  </a:lnTo>
                  <a:lnTo>
                    <a:pt x="34613" y="38747"/>
                  </a:lnTo>
                  <a:lnTo>
                    <a:pt x="34688" y="38747"/>
                  </a:lnTo>
                  <a:lnTo>
                    <a:pt x="34788" y="38722"/>
                  </a:lnTo>
                  <a:lnTo>
                    <a:pt x="34888" y="38722"/>
                  </a:lnTo>
                  <a:lnTo>
                    <a:pt x="34963" y="38697"/>
                  </a:lnTo>
                  <a:lnTo>
                    <a:pt x="35064" y="38672"/>
                  </a:lnTo>
                  <a:lnTo>
                    <a:pt x="35164" y="38672"/>
                  </a:lnTo>
                  <a:lnTo>
                    <a:pt x="35239" y="38647"/>
                  </a:lnTo>
                  <a:lnTo>
                    <a:pt x="35339" y="38622"/>
                  </a:lnTo>
                  <a:lnTo>
                    <a:pt x="35415" y="38622"/>
                  </a:lnTo>
                  <a:lnTo>
                    <a:pt x="35515" y="38597"/>
                  </a:lnTo>
                  <a:lnTo>
                    <a:pt x="35590" y="38572"/>
                  </a:lnTo>
                  <a:lnTo>
                    <a:pt x="35665" y="38547"/>
                  </a:lnTo>
                  <a:lnTo>
                    <a:pt x="35765" y="38522"/>
                  </a:lnTo>
                  <a:lnTo>
                    <a:pt x="35841" y="38522"/>
                  </a:lnTo>
                  <a:lnTo>
                    <a:pt x="35891" y="38497"/>
                  </a:lnTo>
                  <a:lnTo>
                    <a:pt x="35966" y="38497"/>
                  </a:lnTo>
                  <a:lnTo>
                    <a:pt x="36016" y="38472"/>
                  </a:lnTo>
                  <a:lnTo>
                    <a:pt x="36116" y="38472"/>
                  </a:lnTo>
                  <a:lnTo>
                    <a:pt x="36141" y="38447"/>
                  </a:lnTo>
                  <a:lnTo>
                    <a:pt x="36242" y="38447"/>
                  </a:lnTo>
                  <a:lnTo>
                    <a:pt x="36267" y="38422"/>
                  </a:lnTo>
                  <a:lnTo>
                    <a:pt x="36317" y="38422"/>
                  </a:lnTo>
                  <a:lnTo>
                    <a:pt x="36367" y="38397"/>
                  </a:lnTo>
                  <a:lnTo>
                    <a:pt x="36442" y="38397"/>
                  </a:lnTo>
                  <a:lnTo>
                    <a:pt x="36492" y="38371"/>
                  </a:lnTo>
                  <a:lnTo>
                    <a:pt x="36542" y="38371"/>
                  </a:lnTo>
                  <a:lnTo>
                    <a:pt x="36567" y="38346"/>
                  </a:lnTo>
                  <a:lnTo>
                    <a:pt x="36618" y="38346"/>
                  </a:lnTo>
                  <a:lnTo>
                    <a:pt x="36668" y="38321"/>
                  </a:lnTo>
                  <a:lnTo>
                    <a:pt x="36768" y="38296"/>
                  </a:lnTo>
                  <a:lnTo>
                    <a:pt x="36843" y="38246"/>
                  </a:lnTo>
                  <a:lnTo>
                    <a:pt x="36918" y="38246"/>
                  </a:lnTo>
                  <a:lnTo>
                    <a:pt x="36968" y="38221"/>
                  </a:lnTo>
                  <a:lnTo>
                    <a:pt x="37019" y="38196"/>
                  </a:lnTo>
                  <a:lnTo>
                    <a:pt x="37069" y="38171"/>
                  </a:lnTo>
                  <a:lnTo>
                    <a:pt x="37144" y="38146"/>
                  </a:lnTo>
                  <a:lnTo>
                    <a:pt x="37194" y="38121"/>
                  </a:lnTo>
                  <a:lnTo>
                    <a:pt x="37244" y="38096"/>
                  </a:lnTo>
                  <a:lnTo>
                    <a:pt x="37294" y="38071"/>
                  </a:lnTo>
                  <a:lnTo>
                    <a:pt x="37369" y="38071"/>
                  </a:lnTo>
                  <a:lnTo>
                    <a:pt x="37445" y="38121"/>
                  </a:lnTo>
                  <a:lnTo>
                    <a:pt x="37495" y="38146"/>
                  </a:lnTo>
                  <a:lnTo>
                    <a:pt x="37545" y="38146"/>
                  </a:lnTo>
                  <a:lnTo>
                    <a:pt x="37595" y="38171"/>
                  </a:lnTo>
                  <a:lnTo>
                    <a:pt x="37570" y="38171"/>
                  </a:lnTo>
                  <a:lnTo>
                    <a:pt x="37620" y="38196"/>
                  </a:lnTo>
                  <a:lnTo>
                    <a:pt x="37645" y="38146"/>
                  </a:lnTo>
                  <a:lnTo>
                    <a:pt x="37695" y="38171"/>
                  </a:lnTo>
                  <a:lnTo>
                    <a:pt x="37846" y="38171"/>
                  </a:lnTo>
                  <a:lnTo>
                    <a:pt x="37896" y="38146"/>
                  </a:lnTo>
                  <a:lnTo>
                    <a:pt x="38021" y="38146"/>
                  </a:lnTo>
                  <a:lnTo>
                    <a:pt x="38021" y="38171"/>
                  </a:lnTo>
                  <a:lnTo>
                    <a:pt x="38046" y="38171"/>
                  </a:lnTo>
                  <a:lnTo>
                    <a:pt x="38071" y="38196"/>
                  </a:lnTo>
                  <a:cubicBezTo>
                    <a:pt x="41680" y="35163"/>
                    <a:pt x="44262" y="31078"/>
                    <a:pt x="45314" y="26467"/>
                  </a:cubicBezTo>
                  <a:lnTo>
                    <a:pt x="45289" y="26467"/>
                  </a:lnTo>
                  <a:lnTo>
                    <a:pt x="45189" y="26517"/>
                  </a:lnTo>
                  <a:lnTo>
                    <a:pt x="45064" y="26592"/>
                  </a:lnTo>
                  <a:lnTo>
                    <a:pt x="44938" y="26642"/>
                  </a:lnTo>
                  <a:lnTo>
                    <a:pt x="44813" y="26717"/>
                  </a:lnTo>
                  <a:lnTo>
                    <a:pt x="44688" y="26767"/>
                  </a:lnTo>
                  <a:lnTo>
                    <a:pt x="44588" y="26843"/>
                  </a:lnTo>
                  <a:lnTo>
                    <a:pt x="44462" y="26893"/>
                  </a:lnTo>
                  <a:lnTo>
                    <a:pt x="44412" y="26918"/>
                  </a:lnTo>
                  <a:lnTo>
                    <a:pt x="44337" y="26943"/>
                  </a:lnTo>
                  <a:lnTo>
                    <a:pt x="44212" y="27018"/>
                  </a:lnTo>
                  <a:lnTo>
                    <a:pt x="44086" y="27068"/>
                  </a:lnTo>
                  <a:lnTo>
                    <a:pt x="43961" y="27118"/>
                  </a:lnTo>
                  <a:lnTo>
                    <a:pt x="43836" y="27168"/>
                  </a:lnTo>
                  <a:lnTo>
                    <a:pt x="43710" y="27219"/>
                  </a:lnTo>
                  <a:lnTo>
                    <a:pt x="43610" y="27294"/>
                  </a:lnTo>
                  <a:lnTo>
                    <a:pt x="43485" y="27344"/>
                  </a:lnTo>
                  <a:lnTo>
                    <a:pt x="43359" y="27394"/>
                  </a:lnTo>
                  <a:lnTo>
                    <a:pt x="43234" y="27444"/>
                  </a:lnTo>
                  <a:lnTo>
                    <a:pt x="43109" y="27494"/>
                  </a:lnTo>
                  <a:lnTo>
                    <a:pt x="42984" y="27544"/>
                  </a:lnTo>
                  <a:lnTo>
                    <a:pt x="42858" y="27594"/>
                  </a:lnTo>
                  <a:lnTo>
                    <a:pt x="42733" y="27645"/>
                  </a:lnTo>
                  <a:lnTo>
                    <a:pt x="42608" y="27695"/>
                  </a:lnTo>
                  <a:lnTo>
                    <a:pt x="42482" y="27745"/>
                  </a:lnTo>
                  <a:lnTo>
                    <a:pt x="42357" y="27795"/>
                  </a:lnTo>
                  <a:lnTo>
                    <a:pt x="42232" y="27845"/>
                  </a:lnTo>
                  <a:lnTo>
                    <a:pt x="42106" y="27895"/>
                  </a:lnTo>
                  <a:lnTo>
                    <a:pt x="41981" y="27945"/>
                  </a:lnTo>
                  <a:lnTo>
                    <a:pt x="41856" y="27970"/>
                  </a:lnTo>
                  <a:lnTo>
                    <a:pt x="41730" y="28021"/>
                  </a:lnTo>
                  <a:lnTo>
                    <a:pt x="41605" y="28071"/>
                  </a:lnTo>
                  <a:lnTo>
                    <a:pt x="41480" y="28121"/>
                  </a:lnTo>
                  <a:lnTo>
                    <a:pt x="41354" y="28171"/>
                  </a:lnTo>
                  <a:lnTo>
                    <a:pt x="41229" y="28221"/>
                  </a:lnTo>
                  <a:lnTo>
                    <a:pt x="41154" y="28246"/>
                  </a:lnTo>
                  <a:lnTo>
                    <a:pt x="40979" y="28296"/>
                  </a:lnTo>
                  <a:lnTo>
                    <a:pt x="40703" y="28396"/>
                  </a:lnTo>
                  <a:lnTo>
                    <a:pt x="40452" y="28472"/>
                  </a:lnTo>
                  <a:lnTo>
                    <a:pt x="40202" y="28547"/>
                  </a:lnTo>
                  <a:lnTo>
                    <a:pt x="39951" y="28647"/>
                  </a:lnTo>
                  <a:lnTo>
                    <a:pt x="39700" y="28722"/>
                  </a:lnTo>
                  <a:lnTo>
                    <a:pt x="39425" y="28797"/>
                  </a:lnTo>
                  <a:lnTo>
                    <a:pt x="39174" y="28873"/>
                  </a:lnTo>
                  <a:lnTo>
                    <a:pt x="38898" y="28973"/>
                  </a:lnTo>
                  <a:lnTo>
                    <a:pt x="38372" y="29123"/>
                  </a:lnTo>
                  <a:lnTo>
                    <a:pt x="38121" y="29224"/>
                  </a:lnTo>
                  <a:lnTo>
                    <a:pt x="38021" y="29249"/>
                  </a:lnTo>
                  <a:lnTo>
                    <a:pt x="37846" y="29299"/>
                  </a:lnTo>
                  <a:lnTo>
                    <a:pt x="37595" y="29374"/>
                  </a:lnTo>
                  <a:lnTo>
                    <a:pt x="37470" y="29424"/>
                  </a:lnTo>
                  <a:lnTo>
                    <a:pt x="37319" y="29474"/>
                  </a:lnTo>
                  <a:lnTo>
                    <a:pt x="37194" y="29499"/>
                  </a:lnTo>
                  <a:lnTo>
                    <a:pt x="37069" y="29549"/>
                  </a:lnTo>
                  <a:lnTo>
                    <a:pt x="36943" y="29599"/>
                  </a:lnTo>
                  <a:lnTo>
                    <a:pt x="36818" y="29650"/>
                  </a:lnTo>
                  <a:lnTo>
                    <a:pt x="36668" y="29675"/>
                  </a:lnTo>
                  <a:lnTo>
                    <a:pt x="36542" y="29725"/>
                  </a:lnTo>
                  <a:lnTo>
                    <a:pt x="36417" y="29775"/>
                  </a:lnTo>
                  <a:lnTo>
                    <a:pt x="36292" y="29825"/>
                  </a:lnTo>
                  <a:lnTo>
                    <a:pt x="36166" y="29875"/>
                  </a:lnTo>
                  <a:lnTo>
                    <a:pt x="36041" y="29925"/>
                  </a:lnTo>
                  <a:lnTo>
                    <a:pt x="35916" y="29950"/>
                  </a:lnTo>
                  <a:lnTo>
                    <a:pt x="35791" y="30000"/>
                  </a:lnTo>
                  <a:lnTo>
                    <a:pt x="35665" y="30051"/>
                  </a:lnTo>
                  <a:lnTo>
                    <a:pt x="35540" y="30101"/>
                  </a:lnTo>
                  <a:lnTo>
                    <a:pt x="35415" y="30151"/>
                  </a:lnTo>
                  <a:lnTo>
                    <a:pt x="35289" y="30201"/>
                  </a:lnTo>
                  <a:lnTo>
                    <a:pt x="35164" y="30251"/>
                  </a:lnTo>
                  <a:lnTo>
                    <a:pt x="35039" y="30301"/>
                  </a:lnTo>
                  <a:lnTo>
                    <a:pt x="34913" y="30376"/>
                  </a:lnTo>
                  <a:lnTo>
                    <a:pt x="34788" y="30427"/>
                  </a:lnTo>
                  <a:lnTo>
                    <a:pt x="34663" y="30477"/>
                  </a:lnTo>
                  <a:lnTo>
                    <a:pt x="34537" y="30527"/>
                  </a:lnTo>
                  <a:lnTo>
                    <a:pt x="34412" y="30577"/>
                  </a:lnTo>
                  <a:lnTo>
                    <a:pt x="34362" y="30627"/>
                  </a:lnTo>
                  <a:lnTo>
                    <a:pt x="34312" y="30627"/>
                  </a:lnTo>
                  <a:lnTo>
                    <a:pt x="34312" y="30652"/>
                  </a:lnTo>
                  <a:lnTo>
                    <a:pt x="34237" y="30677"/>
                  </a:lnTo>
                  <a:lnTo>
                    <a:pt x="34186" y="30702"/>
                  </a:lnTo>
                  <a:lnTo>
                    <a:pt x="34136" y="30727"/>
                  </a:lnTo>
                  <a:lnTo>
                    <a:pt x="34061" y="30752"/>
                  </a:lnTo>
                  <a:lnTo>
                    <a:pt x="34011" y="30803"/>
                  </a:lnTo>
                  <a:lnTo>
                    <a:pt x="33961" y="30828"/>
                  </a:lnTo>
                  <a:lnTo>
                    <a:pt x="33886" y="30853"/>
                  </a:lnTo>
                  <a:lnTo>
                    <a:pt x="33836" y="30878"/>
                  </a:lnTo>
                  <a:lnTo>
                    <a:pt x="33785" y="30903"/>
                  </a:lnTo>
                  <a:lnTo>
                    <a:pt x="33710" y="30953"/>
                  </a:lnTo>
                  <a:lnTo>
                    <a:pt x="33660" y="30978"/>
                  </a:lnTo>
                  <a:lnTo>
                    <a:pt x="33610" y="31003"/>
                  </a:lnTo>
                  <a:lnTo>
                    <a:pt x="33535" y="31053"/>
                  </a:lnTo>
                  <a:lnTo>
                    <a:pt x="33485" y="31078"/>
                  </a:lnTo>
                  <a:lnTo>
                    <a:pt x="33435" y="31103"/>
                  </a:lnTo>
                  <a:lnTo>
                    <a:pt x="33384" y="31128"/>
                  </a:lnTo>
                  <a:lnTo>
                    <a:pt x="33309" y="31178"/>
                  </a:lnTo>
                  <a:lnTo>
                    <a:pt x="33259" y="31204"/>
                  </a:lnTo>
                  <a:lnTo>
                    <a:pt x="33209" y="31229"/>
                  </a:lnTo>
                  <a:lnTo>
                    <a:pt x="33159" y="31279"/>
                  </a:lnTo>
                  <a:lnTo>
                    <a:pt x="33109" y="31304"/>
                  </a:lnTo>
                  <a:lnTo>
                    <a:pt x="33034" y="31354"/>
                  </a:lnTo>
                  <a:lnTo>
                    <a:pt x="32983" y="31379"/>
                  </a:lnTo>
                  <a:lnTo>
                    <a:pt x="32933" y="31404"/>
                  </a:lnTo>
                  <a:lnTo>
                    <a:pt x="32883" y="31454"/>
                  </a:lnTo>
                  <a:lnTo>
                    <a:pt x="32833" y="31479"/>
                  </a:lnTo>
                  <a:lnTo>
                    <a:pt x="32758" y="31529"/>
                  </a:lnTo>
                  <a:lnTo>
                    <a:pt x="32708" y="31554"/>
                  </a:lnTo>
                  <a:lnTo>
                    <a:pt x="32658" y="31605"/>
                  </a:lnTo>
                  <a:lnTo>
                    <a:pt x="32608" y="31630"/>
                  </a:lnTo>
                  <a:lnTo>
                    <a:pt x="32557" y="31680"/>
                  </a:lnTo>
                  <a:lnTo>
                    <a:pt x="32507" y="31705"/>
                  </a:lnTo>
                  <a:lnTo>
                    <a:pt x="32457" y="31755"/>
                  </a:lnTo>
                  <a:lnTo>
                    <a:pt x="32407" y="31780"/>
                  </a:lnTo>
                  <a:lnTo>
                    <a:pt x="32357" y="31830"/>
                  </a:lnTo>
                  <a:lnTo>
                    <a:pt x="32307" y="31880"/>
                  </a:lnTo>
                  <a:lnTo>
                    <a:pt x="32232" y="31905"/>
                  </a:lnTo>
                  <a:lnTo>
                    <a:pt x="32181" y="31955"/>
                  </a:lnTo>
                  <a:lnTo>
                    <a:pt x="32131" y="31980"/>
                  </a:lnTo>
                  <a:lnTo>
                    <a:pt x="32081" y="32031"/>
                  </a:lnTo>
                  <a:lnTo>
                    <a:pt x="32031" y="32081"/>
                  </a:lnTo>
                  <a:lnTo>
                    <a:pt x="31981" y="32106"/>
                  </a:lnTo>
                  <a:lnTo>
                    <a:pt x="31931" y="32156"/>
                  </a:lnTo>
                  <a:lnTo>
                    <a:pt x="31881" y="32206"/>
                  </a:lnTo>
                  <a:lnTo>
                    <a:pt x="31831" y="32256"/>
                  </a:lnTo>
                  <a:lnTo>
                    <a:pt x="31780" y="32281"/>
                  </a:lnTo>
                  <a:lnTo>
                    <a:pt x="31755" y="32331"/>
                  </a:lnTo>
                  <a:lnTo>
                    <a:pt x="31705" y="32381"/>
                  </a:lnTo>
                  <a:lnTo>
                    <a:pt x="31630" y="32457"/>
                  </a:lnTo>
                  <a:lnTo>
                    <a:pt x="31555" y="32507"/>
                  </a:lnTo>
                  <a:lnTo>
                    <a:pt x="31480" y="32582"/>
                  </a:lnTo>
                  <a:lnTo>
                    <a:pt x="31430" y="32657"/>
                  </a:lnTo>
                  <a:lnTo>
                    <a:pt x="31354" y="32707"/>
                  </a:lnTo>
                  <a:lnTo>
                    <a:pt x="31279" y="32782"/>
                  </a:lnTo>
                  <a:lnTo>
                    <a:pt x="31254" y="32808"/>
                  </a:lnTo>
                  <a:lnTo>
                    <a:pt x="31254" y="32833"/>
                  </a:lnTo>
                  <a:lnTo>
                    <a:pt x="31204" y="32858"/>
                  </a:lnTo>
                  <a:lnTo>
                    <a:pt x="31179" y="32883"/>
                  </a:lnTo>
                  <a:lnTo>
                    <a:pt x="31154" y="32933"/>
                  </a:lnTo>
                  <a:lnTo>
                    <a:pt x="31129" y="32958"/>
                  </a:lnTo>
                  <a:lnTo>
                    <a:pt x="31079" y="33008"/>
                  </a:lnTo>
                  <a:lnTo>
                    <a:pt x="31054" y="33033"/>
                  </a:lnTo>
                  <a:lnTo>
                    <a:pt x="31029" y="33083"/>
                  </a:lnTo>
                  <a:lnTo>
                    <a:pt x="30978" y="33108"/>
                  </a:lnTo>
                  <a:lnTo>
                    <a:pt x="30953" y="33133"/>
                  </a:lnTo>
                  <a:lnTo>
                    <a:pt x="30928" y="33183"/>
                  </a:lnTo>
                  <a:lnTo>
                    <a:pt x="30903" y="33209"/>
                  </a:lnTo>
                  <a:lnTo>
                    <a:pt x="30853" y="33259"/>
                  </a:lnTo>
                  <a:lnTo>
                    <a:pt x="30828" y="33284"/>
                  </a:lnTo>
                  <a:lnTo>
                    <a:pt x="30803" y="33334"/>
                  </a:lnTo>
                  <a:lnTo>
                    <a:pt x="30778" y="33359"/>
                  </a:lnTo>
                  <a:lnTo>
                    <a:pt x="30753" y="33409"/>
                  </a:lnTo>
                  <a:lnTo>
                    <a:pt x="30728" y="33434"/>
                  </a:lnTo>
                  <a:lnTo>
                    <a:pt x="30678" y="33484"/>
                  </a:lnTo>
                  <a:lnTo>
                    <a:pt x="30653" y="33509"/>
                  </a:lnTo>
                  <a:lnTo>
                    <a:pt x="30628" y="33559"/>
                  </a:lnTo>
                  <a:lnTo>
                    <a:pt x="30603" y="33610"/>
                  </a:lnTo>
                  <a:lnTo>
                    <a:pt x="30577" y="33635"/>
                  </a:lnTo>
                  <a:lnTo>
                    <a:pt x="30552" y="33685"/>
                  </a:lnTo>
                  <a:lnTo>
                    <a:pt x="30527" y="33710"/>
                  </a:lnTo>
                  <a:lnTo>
                    <a:pt x="30502" y="33760"/>
                  </a:lnTo>
                  <a:lnTo>
                    <a:pt x="30477" y="33785"/>
                  </a:lnTo>
                  <a:lnTo>
                    <a:pt x="30452" y="33835"/>
                  </a:lnTo>
                  <a:lnTo>
                    <a:pt x="30427" y="33885"/>
                  </a:lnTo>
                  <a:lnTo>
                    <a:pt x="30402" y="33910"/>
                  </a:lnTo>
                  <a:lnTo>
                    <a:pt x="30402" y="33960"/>
                  </a:lnTo>
                  <a:lnTo>
                    <a:pt x="30377" y="33985"/>
                  </a:lnTo>
                  <a:lnTo>
                    <a:pt x="30352" y="34036"/>
                  </a:lnTo>
                  <a:lnTo>
                    <a:pt x="30327" y="34061"/>
                  </a:lnTo>
                  <a:lnTo>
                    <a:pt x="30302" y="34111"/>
                  </a:lnTo>
                  <a:lnTo>
                    <a:pt x="30277" y="34161"/>
                  </a:lnTo>
                  <a:lnTo>
                    <a:pt x="30277" y="34186"/>
                  </a:lnTo>
                  <a:lnTo>
                    <a:pt x="30252" y="34236"/>
                  </a:lnTo>
                  <a:lnTo>
                    <a:pt x="30227" y="34261"/>
                  </a:lnTo>
                  <a:lnTo>
                    <a:pt x="30202" y="34311"/>
                  </a:lnTo>
                  <a:lnTo>
                    <a:pt x="30202" y="34361"/>
                  </a:lnTo>
                  <a:lnTo>
                    <a:pt x="30176" y="34386"/>
                  </a:lnTo>
                  <a:lnTo>
                    <a:pt x="30176" y="34437"/>
                  </a:lnTo>
                  <a:lnTo>
                    <a:pt x="30151" y="34462"/>
                  </a:lnTo>
                  <a:lnTo>
                    <a:pt x="30126" y="34512"/>
                  </a:lnTo>
                  <a:lnTo>
                    <a:pt x="30126" y="34562"/>
                  </a:lnTo>
                  <a:lnTo>
                    <a:pt x="30101" y="34587"/>
                  </a:lnTo>
                  <a:lnTo>
                    <a:pt x="30101" y="34637"/>
                  </a:lnTo>
                  <a:lnTo>
                    <a:pt x="30076" y="34662"/>
                  </a:lnTo>
                  <a:lnTo>
                    <a:pt x="30076" y="34712"/>
                  </a:lnTo>
                  <a:lnTo>
                    <a:pt x="30076" y="34762"/>
                  </a:lnTo>
                  <a:lnTo>
                    <a:pt x="30051" y="34787"/>
                  </a:lnTo>
                  <a:lnTo>
                    <a:pt x="30051" y="34813"/>
                  </a:lnTo>
                  <a:lnTo>
                    <a:pt x="30051" y="34838"/>
                  </a:lnTo>
                  <a:lnTo>
                    <a:pt x="30051" y="34863"/>
                  </a:lnTo>
                  <a:lnTo>
                    <a:pt x="30051" y="34888"/>
                  </a:lnTo>
                  <a:lnTo>
                    <a:pt x="30026" y="34913"/>
                  </a:lnTo>
                  <a:lnTo>
                    <a:pt x="30026" y="34938"/>
                  </a:lnTo>
                  <a:lnTo>
                    <a:pt x="30026" y="34963"/>
                  </a:lnTo>
                  <a:lnTo>
                    <a:pt x="30026" y="34988"/>
                  </a:lnTo>
                  <a:lnTo>
                    <a:pt x="30026" y="35013"/>
                  </a:lnTo>
                  <a:lnTo>
                    <a:pt x="30026" y="35038"/>
                  </a:lnTo>
                  <a:lnTo>
                    <a:pt x="30026" y="35063"/>
                  </a:lnTo>
                  <a:lnTo>
                    <a:pt x="30026" y="35088"/>
                  </a:lnTo>
                  <a:lnTo>
                    <a:pt x="30026" y="35113"/>
                  </a:lnTo>
                  <a:lnTo>
                    <a:pt x="30026" y="35138"/>
                  </a:lnTo>
                  <a:lnTo>
                    <a:pt x="30026" y="35163"/>
                  </a:lnTo>
                  <a:lnTo>
                    <a:pt x="30026" y="35188"/>
                  </a:lnTo>
                  <a:lnTo>
                    <a:pt x="30026" y="35214"/>
                  </a:lnTo>
                  <a:lnTo>
                    <a:pt x="30026" y="35239"/>
                  </a:lnTo>
                  <a:lnTo>
                    <a:pt x="30026" y="35264"/>
                  </a:lnTo>
                  <a:lnTo>
                    <a:pt x="30026" y="35289"/>
                  </a:lnTo>
                  <a:lnTo>
                    <a:pt x="30026" y="35314"/>
                  </a:lnTo>
                  <a:lnTo>
                    <a:pt x="30026" y="35339"/>
                  </a:lnTo>
                  <a:lnTo>
                    <a:pt x="30026" y="35364"/>
                  </a:lnTo>
                  <a:lnTo>
                    <a:pt x="30026" y="35389"/>
                  </a:lnTo>
                  <a:lnTo>
                    <a:pt x="30026" y="35439"/>
                  </a:lnTo>
                  <a:lnTo>
                    <a:pt x="30026" y="35464"/>
                  </a:lnTo>
                  <a:lnTo>
                    <a:pt x="30026" y="35489"/>
                  </a:lnTo>
                  <a:lnTo>
                    <a:pt x="30026" y="35514"/>
                  </a:lnTo>
                  <a:lnTo>
                    <a:pt x="30026" y="35539"/>
                  </a:lnTo>
                  <a:lnTo>
                    <a:pt x="30026" y="35564"/>
                  </a:lnTo>
                  <a:lnTo>
                    <a:pt x="30051" y="35589"/>
                  </a:lnTo>
                  <a:lnTo>
                    <a:pt x="30051" y="35615"/>
                  </a:lnTo>
                  <a:lnTo>
                    <a:pt x="30051" y="35640"/>
                  </a:lnTo>
                  <a:lnTo>
                    <a:pt x="30051" y="35665"/>
                  </a:lnTo>
                  <a:lnTo>
                    <a:pt x="30051" y="35690"/>
                  </a:lnTo>
                  <a:lnTo>
                    <a:pt x="30076" y="35715"/>
                  </a:lnTo>
                  <a:lnTo>
                    <a:pt x="30076" y="35765"/>
                  </a:lnTo>
                  <a:lnTo>
                    <a:pt x="30076" y="35790"/>
                  </a:lnTo>
                  <a:lnTo>
                    <a:pt x="30076" y="35815"/>
                  </a:lnTo>
                  <a:lnTo>
                    <a:pt x="30101" y="35840"/>
                  </a:lnTo>
                  <a:lnTo>
                    <a:pt x="30101" y="35865"/>
                  </a:lnTo>
                  <a:lnTo>
                    <a:pt x="30101" y="35890"/>
                  </a:lnTo>
                  <a:lnTo>
                    <a:pt x="30126" y="35915"/>
                  </a:lnTo>
                  <a:lnTo>
                    <a:pt x="30126" y="35940"/>
                  </a:lnTo>
                  <a:lnTo>
                    <a:pt x="30126" y="35965"/>
                  </a:lnTo>
                  <a:lnTo>
                    <a:pt x="30151" y="35991"/>
                  </a:lnTo>
                  <a:lnTo>
                    <a:pt x="30151" y="36041"/>
                  </a:lnTo>
                  <a:lnTo>
                    <a:pt x="30151" y="36066"/>
                  </a:lnTo>
                  <a:lnTo>
                    <a:pt x="30176" y="36091"/>
                  </a:lnTo>
                  <a:lnTo>
                    <a:pt x="30176" y="36116"/>
                  </a:lnTo>
                  <a:lnTo>
                    <a:pt x="30176" y="36141"/>
                  </a:lnTo>
                  <a:lnTo>
                    <a:pt x="30202" y="36166"/>
                  </a:lnTo>
                  <a:lnTo>
                    <a:pt x="30202" y="36191"/>
                  </a:lnTo>
                  <a:lnTo>
                    <a:pt x="30227" y="36216"/>
                  </a:lnTo>
                  <a:lnTo>
                    <a:pt x="30227" y="36241"/>
                  </a:lnTo>
                  <a:lnTo>
                    <a:pt x="30227" y="36291"/>
                  </a:lnTo>
                  <a:lnTo>
                    <a:pt x="30252" y="36316"/>
                  </a:lnTo>
                  <a:lnTo>
                    <a:pt x="30252" y="36341"/>
                  </a:lnTo>
                  <a:lnTo>
                    <a:pt x="30277" y="36366"/>
                  </a:lnTo>
                  <a:lnTo>
                    <a:pt x="30277" y="36392"/>
                  </a:lnTo>
                  <a:lnTo>
                    <a:pt x="30302" y="36417"/>
                  </a:lnTo>
                  <a:lnTo>
                    <a:pt x="30302" y="36442"/>
                  </a:lnTo>
                  <a:lnTo>
                    <a:pt x="30327" y="36467"/>
                  </a:lnTo>
                  <a:lnTo>
                    <a:pt x="30327" y="36492"/>
                  </a:lnTo>
                  <a:lnTo>
                    <a:pt x="30352" y="36517"/>
                  </a:lnTo>
                  <a:lnTo>
                    <a:pt x="30377" y="36542"/>
                  </a:lnTo>
                  <a:lnTo>
                    <a:pt x="30377" y="36567"/>
                  </a:lnTo>
                  <a:lnTo>
                    <a:pt x="30402" y="36617"/>
                  </a:lnTo>
                  <a:lnTo>
                    <a:pt x="30402" y="36642"/>
                  </a:lnTo>
                  <a:lnTo>
                    <a:pt x="30427" y="36667"/>
                  </a:lnTo>
                  <a:lnTo>
                    <a:pt x="30452" y="36692"/>
                  </a:lnTo>
                  <a:lnTo>
                    <a:pt x="30452" y="36717"/>
                  </a:lnTo>
                  <a:lnTo>
                    <a:pt x="30477" y="36742"/>
                  </a:lnTo>
                  <a:lnTo>
                    <a:pt x="30477" y="36767"/>
                  </a:lnTo>
                  <a:lnTo>
                    <a:pt x="30502" y="36793"/>
                  </a:lnTo>
                  <a:lnTo>
                    <a:pt x="30527" y="36818"/>
                  </a:lnTo>
                  <a:lnTo>
                    <a:pt x="30527" y="36843"/>
                  </a:lnTo>
                  <a:lnTo>
                    <a:pt x="30552" y="36868"/>
                  </a:lnTo>
                  <a:lnTo>
                    <a:pt x="30577" y="36893"/>
                  </a:lnTo>
                  <a:lnTo>
                    <a:pt x="30603" y="36893"/>
                  </a:lnTo>
                  <a:lnTo>
                    <a:pt x="30603" y="36918"/>
                  </a:lnTo>
                  <a:lnTo>
                    <a:pt x="30628" y="36943"/>
                  </a:lnTo>
                  <a:lnTo>
                    <a:pt x="30653" y="36968"/>
                  </a:lnTo>
                  <a:lnTo>
                    <a:pt x="30653" y="36993"/>
                  </a:lnTo>
                  <a:lnTo>
                    <a:pt x="30678" y="37018"/>
                  </a:lnTo>
                  <a:lnTo>
                    <a:pt x="30703" y="37043"/>
                  </a:lnTo>
                  <a:lnTo>
                    <a:pt x="30728" y="37068"/>
                  </a:lnTo>
                  <a:lnTo>
                    <a:pt x="30753" y="37093"/>
                  </a:lnTo>
                  <a:lnTo>
                    <a:pt x="30753" y="37118"/>
                  </a:lnTo>
                  <a:lnTo>
                    <a:pt x="30778" y="37118"/>
                  </a:lnTo>
                  <a:lnTo>
                    <a:pt x="30803" y="37143"/>
                  </a:lnTo>
                  <a:lnTo>
                    <a:pt x="30828" y="37168"/>
                  </a:lnTo>
                  <a:lnTo>
                    <a:pt x="30853" y="37194"/>
                  </a:lnTo>
                  <a:lnTo>
                    <a:pt x="30853" y="37219"/>
                  </a:lnTo>
                  <a:lnTo>
                    <a:pt x="30878" y="37244"/>
                  </a:lnTo>
                  <a:lnTo>
                    <a:pt x="30903" y="37244"/>
                  </a:lnTo>
                  <a:lnTo>
                    <a:pt x="30928" y="37269"/>
                  </a:lnTo>
                  <a:lnTo>
                    <a:pt x="30953" y="37294"/>
                  </a:lnTo>
                  <a:lnTo>
                    <a:pt x="30978" y="37319"/>
                  </a:lnTo>
                  <a:lnTo>
                    <a:pt x="31004" y="37319"/>
                  </a:lnTo>
                  <a:lnTo>
                    <a:pt x="31029" y="37344"/>
                  </a:lnTo>
                  <a:lnTo>
                    <a:pt x="31029" y="37369"/>
                  </a:lnTo>
                  <a:lnTo>
                    <a:pt x="31054" y="37369"/>
                  </a:lnTo>
                  <a:lnTo>
                    <a:pt x="31079" y="37394"/>
                  </a:lnTo>
                  <a:lnTo>
                    <a:pt x="31104" y="37419"/>
                  </a:lnTo>
                  <a:lnTo>
                    <a:pt x="31129" y="37419"/>
                  </a:lnTo>
                  <a:lnTo>
                    <a:pt x="31154" y="37444"/>
                  </a:lnTo>
                  <a:lnTo>
                    <a:pt x="31179" y="37469"/>
                  </a:lnTo>
                  <a:lnTo>
                    <a:pt x="31204" y="37469"/>
                  </a:lnTo>
                  <a:lnTo>
                    <a:pt x="31229" y="37494"/>
                  </a:lnTo>
                  <a:lnTo>
                    <a:pt x="31254" y="37494"/>
                  </a:lnTo>
                  <a:lnTo>
                    <a:pt x="31279" y="37519"/>
                  </a:lnTo>
                  <a:lnTo>
                    <a:pt x="31304" y="37519"/>
                  </a:lnTo>
                  <a:lnTo>
                    <a:pt x="31329" y="37544"/>
                  </a:lnTo>
                  <a:lnTo>
                    <a:pt x="31354" y="37544"/>
                  </a:lnTo>
                  <a:lnTo>
                    <a:pt x="31379" y="37569"/>
                  </a:lnTo>
                  <a:lnTo>
                    <a:pt x="31405" y="37569"/>
                  </a:lnTo>
                  <a:lnTo>
                    <a:pt x="31430" y="37595"/>
                  </a:lnTo>
                  <a:lnTo>
                    <a:pt x="31455" y="37595"/>
                  </a:lnTo>
                  <a:lnTo>
                    <a:pt x="31480" y="37620"/>
                  </a:lnTo>
                  <a:lnTo>
                    <a:pt x="31530" y="37620"/>
                  </a:lnTo>
                  <a:lnTo>
                    <a:pt x="31555" y="37645"/>
                  </a:lnTo>
                  <a:lnTo>
                    <a:pt x="31605" y="37645"/>
                  </a:lnTo>
                  <a:lnTo>
                    <a:pt x="31630" y="37670"/>
                  </a:lnTo>
                  <a:lnTo>
                    <a:pt x="31655" y="37670"/>
                  </a:lnTo>
                  <a:lnTo>
                    <a:pt x="31705" y="37695"/>
                  </a:lnTo>
                  <a:lnTo>
                    <a:pt x="31806" y="37695"/>
                  </a:lnTo>
                  <a:lnTo>
                    <a:pt x="31856" y="37720"/>
                  </a:lnTo>
                  <a:lnTo>
                    <a:pt x="31906" y="37720"/>
                  </a:lnTo>
                  <a:lnTo>
                    <a:pt x="31956" y="37745"/>
                  </a:lnTo>
                  <a:lnTo>
                    <a:pt x="32056" y="37745"/>
                  </a:lnTo>
                  <a:lnTo>
                    <a:pt x="32106" y="37770"/>
                  </a:lnTo>
                  <a:lnTo>
                    <a:pt x="32232" y="37770"/>
                  </a:lnTo>
                  <a:lnTo>
                    <a:pt x="32282" y="37795"/>
                  </a:lnTo>
                  <a:lnTo>
                    <a:pt x="32482" y="37795"/>
                  </a:lnTo>
                  <a:lnTo>
                    <a:pt x="32532" y="37820"/>
                  </a:lnTo>
                  <a:lnTo>
                    <a:pt x="33009" y="37820"/>
                  </a:lnTo>
                  <a:lnTo>
                    <a:pt x="33059" y="37795"/>
                  </a:lnTo>
                  <a:lnTo>
                    <a:pt x="33359" y="37795"/>
                  </a:lnTo>
                  <a:lnTo>
                    <a:pt x="33410" y="37770"/>
                  </a:lnTo>
                  <a:lnTo>
                    <a:pt x="33560" y="37770"/>
                  </a:lnTo>
                  <a:lnTo>
                    <a:pt x="33610" y="37745"/>
                  </a:lnTo>
                  <a:lnTo>
                    <a:pt x="33785" y="37745"/>
                  </a:lnTo>
                  <a:lnTo>
                    <a:pt x="33836" y="37720"/>
                  </a:lnTo>
                  <a:lnTo>
                    <a:pt x="33936" y="37720"/>
                  </a:lnTo>
                  <a:lnTo>
                    <a:pt x="33986" y="37695"/>
                  </a:lnTo>
                  <a:lnTo>
                    <a:pt x="34086" y="37670"/>
                  </a:lnTo>
                  <a:lnTo>
                    <a:pt x="34186" y="37670"/>
                  </a:lnTo>
                  <a:lnTo>
                    <a:pt x="34312" y="37645"/>
                  </a:lnTo>
                  <a:lnTo>
                    <a:pt x="34412" y="37620"/>
                  </a:lnTo>
                  <a:lnTo>
                    <a:pt x="34512" y="37595"/>
                  </a:lnTo>
                  <a:lnTo>
                    <a:pt x="34613" y="37569"/>
                  </a:lnTo>
                  <a:lnTo>
                    <a:pt x="34713" y="37544"/>
                  </a:lnTo>
                  <a:lnTo>
                    <a:pt x="34813" y="37519"/>
                  </a:lnTo>
                  <a:lnTo>
                    <a:pt x="34913" y="37494"/>
                  </a:lnTo>
                  <a:lnTo>
                    <a:pt x="35039" y="37469"/>
                  </a:lnTo>
                  <a:lnTo>
                    <a:pt x="35139" y="37419"/>
                  </a:lnTo>
                  <a:lnTo>
                    <a:pt x="35239" y="37394"/>
                  </a:lnTo>
                  <a:lnTo>
                    <a:pt x="35339" y="37369"/>
                  </a:lnTo>
                  <a:lnTo>
                    <a:pt x="35440" y="37344"/>
                  </a:lnTo>
                  <a:lnTo>
                    <a:pt x="35540" y="37294"/>
                  </a:lnTo>
                  <a:lnTo>
                    <a:pt x="35640" y="37269"/>
                  </a:lnTo>
                  <a:lnTo>
                    <a:pt x="35715" y="37244"/>
                  </a:lnTo>
                  <a:lnTo>
                    <a:pt x="35740" y="37244"/>
                  </a:lnTo>
                  <a:lnTo>
                    <a:pt x="35866" y="37194"/>
                  </a:lnTo>
                  <a:lnTo>
                    <a:pt x="35966" y="37168"/>
                  </a:lnTo>
                  <a:lnTo>
                    <a:pt x="36066" y="37118"/>
                  </a:lnTo>
                  <a:lnTo>
                    <a:pt x="36166" y="37093"/>
                  </a:lnTo>
                  <a:lnTo>
                    <a:pt x="36267" y="37043"/>
                  </a:lnTo>
                  <a:lnTo>
                    <a:pt x="36367" y="37018"/>
                  </a:lnTo>
                  <a:lnTo>
                    <a:pt x="36467" y="36968"/>
                  </a:lnTo>
                  <a:lnTo>
                    <a:pt x="36567" y="36943"/>
                  </a:lnTo>
                  <a:lnTo>
                    <a:pt x="36668" y="36893"/>
                  </a:lnTo>
                  <a:lnTo>
                    <a:pt x="36768" y="36843"/>
                  </a:lnTo>
                  <a:lnTo>
                    <a:pt x="36868" y="36818"/>
                  </a:lnTo>
                  <a:lnTo>
                    <a:pt x="36968" y="36767"/>
                  </a:lnTo>
                  <a:lnTo>
                    <a:pt x="37069" y="36742"/>
                  </a:lnTo>
                  <a:lnTo>
                    <a:pt x="37169" y="36692"/>
                  </a:lnTo>
                  <a:lnTo>
                    <a:pt x="37344" y="36617"/>
                  </a:lnTo>
                  <a:lnTo>
                    <a:pt x="37545" y="36542"/>
                  </a:lnTo>
                  <a:lnTo>
                    <a:pt x="37745" y="36442"/>
                  </a:lnTo>
                  <a:lnTo>
                    <a:pt x="38096" y="36291"/>
                  </a:lnTo>
                  <a:lnTo>
                    <a:pt x="38197" y="36316"/>
                  </a:lnTo>
                  <a:lnTo>
                    <a:pt x="38146" y="36392"/>
                  </a:lnTo>
                  <a:lnTo>
                    <a:pt x="37796" y="36567"/>
                  </a:lnTo>
                  <a:lnTo>
                    <a:pt x="37595" y="36667"/>
                  </a:lnTo>
                  <a:lnTo>
                    <a:pt x="37420" y="36742"/>
                  </a:lnTo>
                  <a:lnTo>
                    <a:pt x="37219" y="36843"/>
                  </a:lnTo>
                  <a:lnTo>
                    <a:pt x="37119" y="36893"/>
                  </a:lnTo>
                  <a:lnTo>
                    <a:pt x="37019" y="36918"/>
                  </a:lnTo>
                  <a:lnTo>
                    <a:pt x="36918" y="36968"/>
                  </a:lnTo>
                  <a:lnTo>
                    <a:pt x="36843" y="37018"/>
                  </a:lnTo>
                  <a:lnTo>
                    <a:pt x="36743" y="37068"/>
                  </a:lnTo>
                  <a:lnTo>
                    <a:pt x="36643" y="37093"/>
                  </a:lnTo>
                  <a:lnTo>
                    <a:pt x="36542" y="37143"/>
                  </a:lnTo>
                  <a:lnTo>
                    <a:pt x="36442" y="37194"/>
                  </a:lnTo>
                  <a:lnTo>
                    <a:pt x="36342" y="37219"/>
                  </a:lnTo>
                  <a:lnTo>
                    <a:pt x="36242" y="37269"/>
                  </a:lnTo>
                  <a:lnTo>
                    <a:pt x="36141" y="37319"/>
                  </a:lnTo>
                  <a:lnTo>
                    <a:pt x="36041" y="37344"/>
                  </a:lnTo>
                  <a:lnTo>
                    <a:pt x="35941" y="37394"/>
                  </a:lnTo>
                  <a:lnTo>
                    <a:pt x="35816" y="37444"/>
                  </a:lnTo>
                  <a:lnTo>
                    <a:pt x="35791" y="37444"/>
                  </a:lnTo>
                  <a:lnTo>
                    <a:pt x="35715" y="37469"/>
                  </a:lnTo>
                  <a:lnTo>
                    <a:pt x="35615" y="37519"/>
                  </a:lnTo>
                  <a:lnTo>
                    <a:pt x="35515" y="37544"/>
                  </a:lnTo>
                  <a:lnTo>
                    <a:pt x="35415" y="37595"/>
                  </a:lnTo>
                  <a:lnTo>
                    <a:pt x="35314" y="37620"/>
                  </a:lnTo>
                  <a:lnTo>
                    <a:pt x="35214" y="37670"/>
                  </a:lnTo>
                  <a:lnTo>
                    <a:pt x="35114" y="37695"/>
                  </a:lnTo>
                  <a:lnTo>
                    <a:pt x="34989" y="37745"/>
                  </a:lnTo>
                  <a:lnTo>
                    <a:pt x="34888" y="37770"/>
                  </a:lnTo>
                  <a:lnTo>
                    <a:pt x="34788" y="37795"/>
                  </a:lnTo>
                  <a:lnTo>
                    <a:pt x="34688" y="37845"/>
                  </a:lnTo>
                  <a:lnTo>
                    <a:pt x="34587" y="37870"/>
                  </a:lnTo>
                  <a:lnTo>
                    <a:pt x="34462" y="37895"/>
                  </a:lnTo>
                  <a:lnTo>
                    <a:pt x="34362" y="37920"/>
                  </a:lnTo>
                  <a:lnTo>
                    <a:pt x="34262" y="37945"/>
                  </a:lnTo>
                  <a:lnTo>
                    <a:pt x="34161" y="37970"/>
                  </a:lnTo>
                  <a:lnTo>
                    <a:pt x="34061" y="37996"/>
                  </a:lnTo>
                  <a:lnTo>
                    <a:pt x="33986" y="38021"/>
                  </a:lnTo>
                  <a:lnTo>
                    <a:pt x="33936" y="38021"/>
                  </a:lnTo>
                  <a:lnTo>
                    <a:pt x="33886" y="38046"/>
                  </a:lnTo>
                  <a:lnTo>
                    <a:pt x="33836" y="38046"/>
                  </a:lnTo>
                  <a:lnTo>
                    <a:pt x="33785" y="38071"/>
                  </a:lnTo>
                  <a:lnTo>
                    <a:pt x="33685" y="38071"/>
                  </a:lnTo>
                  <a:lnTo>
                    <a:pt x="33610" y="38096"/>
                  </a:lnTo>
                  <a:lnTo>
                    <a:pt x="33560" y="38096"/>
                  </a:lnTo>
                  <a:lnTo>
                    <a:pt x="33510" y="38121"/>
                  </a:lnTo>
                  <a:lnTo>
                    <a:pt x="33410" y="38121"/>
                  </a:lnTo>
                  <a:lnTo>
                    <a:pt x="33359" y="38146"/>
                  </a:lnTo>
                  <a:lnTo>
                    <a:pt x="33234" y="38146"/>
                  </a:lnTo>
                  <a:lnTo>
                    <a:pt x="33184" y="38171"/>
                  </a:lnTo>
                  <a:lnTo>
                    <a:pt x="32983" y="38171"/>
                  </a:lnTo>
                  <a:lnTo>
                    <a:pt x="32933" y="38196"/>
                  </a:lnTo>
                  <a:lnTo>
                    <a:pt x="32658" y="38196"/>
                  </a:lnTo>
                  <a:lnTo>
                    <a:pt x="32608" y="38221"/>
                  </a:lnTo>
                  <a:lnTo>
                    <a:pt x="31730" y="38221"/>
                  </a:lnTo>
                  <a:lnTo>
                    <a:pt x="31680" y="38196"/>
                  </a:lnTo>
                  <a:lnTo>
                    <a:pt x="31455" y="38196"/>
                  </a:lnTo>
                  <a:lnTo>
                    <a:pt x="31430" y="38171"/>
                  </a:lnTo>
                  <a:lnTo>
                    <a:pt x="31354" y="38171"/>
                  </a:lnTo>
                  <a:lnTo>
                    <a:pt x="31304" y="38146"/>
                  </a:lnTo>
                  <a:lnTo>
                    <a:pt x="31229" y="38146"/>
                  </a:lnTo>
                  <a:lnTo>
                    <a:pt x="31204" y="38121"/>
                  </a:lnTo>
                  <a:lnTo>
                    <a:pt x="31129" y="38121"/>
                  </a:lnTo>
                  <a:lnTo>
                    <a:pt x="31104" y="38096"/>
                  </a:lnTo>
                  <a:lnTo>
                    <a:pt x="31054" y="38096"/>
                  </a:lnTo>
                  <a:lnTo>
                    <a:pt x="31029" y="38071"/>
                  </a:lnTo>
                  <a:lnTo>
                    <a:pt x="31004" y="38071"/>
                  </a:lnTo>
                  <a:lnTo>
                    <a:pt x="30953" y="38046"/>
                  </a:lnTo>
                  <a:lnTo>
                    <a:pt x="30928" y="38046"/>
                  </a:lnTo>
                  <a:lnTo>
                    <a:pt x="30878" y="38021"/>
                  </a:lnTo>
                  <a:lnTo>
                    <a:pt x="30853" y="37996"/>
                  </a:lnTo>
                  <a:lnTo>
                    <a:pt x="30828" y="37996"/>
                  </a:lnTo>
                  <a:lnTo>
                    <a:pt x="30778" y="37970"/>
                  </a:lnTo>
                  <a:lnTo>
                    <a:pt x="30753" y="37970"/>
                  </a:lnTo>
                  <a:lnTo>
                    <a:pt x="30728" y="37945"/>
                  </a:lnTo>
                  <a:lnTo>
                    <a:pt x="30678" y="37920"/>
                  </a:lnTo>
                  <a:lnTo>
                    <a:pt x="30653" y="37920"/>
                  </a:lnTo>
                  <a:lnTo>
                    <a:pt x="30628" y="37895"/>
                  </a:lnTo>
                  <a:lnTo>
                    <a:pt x="30603" y="37870"/>
                  </a:lnTo>
                  <a:lnTo>
                    <a:pt x="30552" y="37845"/>
                  </a:lnTo>
                  <a:lnTo>
                    <a:pt x="30527" y="37845"/>
                  </a:lnTo>
                  <a:lnTo>
                    <a:pt x="30502" y="37820"/>
                  </a:lnTo>
                  <a:lnTo>
                    <a:pt x="30452" y="37795"/>
                  </a:lnTo>
                  <a:lnTo>
                    <a:pt x="30427" y="37770"/>
                  </a:lnTo>
                  <a:lnTo>
                    <a:pt x="30402" y="37745"/>
                  </a:lnTo>
                  <a:lnTo>
                    <a:pt x="30377" y="37720"/>
                  </a:lnTo>
                  <a:lnTo>
                    <a:pt x="30327" y="37720"/>
                  </a:lnTo>
                  <a:lnTo>
                    <a:pt x="30302" y="37695"/>
                  </a:lnTo>
                  <a:lnTo>
                    <a:pt x="30277" y="37670"/>
                  </a:lnTo>
                  <a:lnTo>
                    <a:pt x="30252" y="37645"/>
                  </a:lnTo>
                  <a:lnTo>
                    <a:pt x="30202" y="37620"/>
                  </a:lnTo>
                  <a:lnTo>
                    <a:pt x="30176" y="37595"/>
                  </a:lnTo>
                  <a:lnTo>
                    <a:pt x="30151" y="37569"/>
                  </a:lnTo>
                  <a:lnTo>
                    <a:pt x="30126" y="37544"/>
                  </a:lnTo>
                  <a:lnTo>
                    <a:pt x="30101" y="37519"/>
                  </a:lnTo>
                  <a:lnTo>
                    <a:pt x="30076" y="37494"/>
                  </a:lnTo>
                  <a:lnTo>
                    <a:pt x="30026" y="37469"/>
                  </a:lnTo>
                  <a:lnTo>
                    <a:pt x="30001" y="37444"/>
                  </a:lnTo>
                  <a:lnTo>
                    <a:pt x="29976" y="37419"/>
                  </a:lnTo>
                  <a:lnTo>
                    <a:pt x="29951" y="37394"/>
                  </a:lnTo>
                  <a:lnTo>
                    <a:pt x="29926" y="37369"/>
                  </a:lnTo>
                  <a:lnTo>
                    <a:pt x="29901" y="37344"/>
                  </a:lnTo>
                  <a:lnTo>
                    <a:pt x="29876" y="37319"/>
                  </a:lnTo>
                  <a:lnTo>
                    <a:pt x="29851" y="37294"/>
                  </a:lnTo>
                  <a:lnTo>
                    <a:pt x="29826" y="37244"/>
                  </a:lnTo>
                  <a:lnTo>
                    <a:pt x="29801" y="37219"/>
                  </a:lnTo>
                  <a:lnTo>
                    <a:pt x="29775" y="37194"/>
                  </a:lnTo>
                  <a:lnTo>
                    <a:pt x="29750" y="37168"/>
                  </a:lnTo>
                  <a:lnTo>
                    <a:pt x="29725" y="37143"/>
                  </a:lnTo>
                  <a:lnTo>
                    <a:pt x="29700" y="37118"/>
                  </a:lnTo>
                  <a:lnTo>
                    <a:pt x="29675" y="37068"/>
                  </a:lnTo>
                  <a:lnTo>
                    <a:pt x="29650" y="37043"/>
                  </a:lnTo>
                  <a:lnTo>
                    <a:pt x="29625" y="37018"/>
                  </a:lnTo>
                  <a:lnTo>
                    <a:pt x="29600" y="36993"/>
                  </a:lnTo>
                  <a:lnTo>
                    <a:pt x="29575" y="36943"/>
                  </a:lnTo>
                  <a:lnTo>
                    <a:pt x="29550" y="36918"/>
                  </a:lnTo>
                  <a:lnTo>
                    <a:pt x="29525" y="36893"/>
                  </a:lnTo>
                  <a:lnTo>
                    <a:pt x="29500" y="36868"/>
                  </a:lnTo>
                  <a:lnTo>
                    <a:pt x="29475" y="36818"/>
                  </a:lnTo>
                  <a:lnTo>
                    <a:pt x="29450" y="36793"/>
                  </a:lnTo>
                  <a:lnTo>
                    <a:pt x="29425" y="36767"/>
                  </a:lnTo>
                  <a:lnTo>
                    <a:pt x="29400" y="36742"/>
                  </a:lnTo>
                  <a:lnTo>
                    <a:pt x="29374" y="36692"/>
                  </a:lnTo>
                  <a:lnTo>
                    <a:pt x="29374" y="36667"/>
                  </a:lnTo>
                  <a:lnTo>
                    <a:pt x="29349" y="36642"/>
                  </a:lnTo>
                  <a:lnTo>
                    <a:pt x="29324" y="36592"/>
                  </a:lnTo>
                  <a:lnTo>
                    <a:pt x="29299" y="36567"/>
                  </a:lnTo>
                  <a:lnTo>
                    <a:pt x="29274" y="36517"/>
                  </a:lnTo>
                  <a:lnTo>
                    <a:pt x="29274" y="36492"/>
                  </a:lnTo>
                  <a:lnTo>
                    <a:pt x="29249" y="36467"/>
                  </a:lnTo>
                  <a:lnTo>
                    <a:pt x="29224" y="36417"/>
                  </a:lnTo>
                  <a:lnTo>
                    <a:pt x="29199" y="36392"/>
                  </a:lnTo>
                  <a:lnTo>
                    <a:pt x="29199" y="36341"/>
                  </a:lnTo>
                  <a:lnTo>
                    <a:pt x="29174" y="36316"/>
                  </a:lnTo>
                  <a:lnTo>
                    <a:pt x="29149" y="36291"/>
                  </a:lnTo>
                  <a:lnTo>
                    <a:pt x="29149" y="36241"/>
                  </a:lnTo>
                  <a:lnTo>
                    <a:pt x="29124" y="36216"/>
                  </a:lnTo>
                  <a:lnTo>
                    <a:pt x="29124" y="36166"/>
                  </a:lnTo>
                  <a:lnTo>
                    <a:pt x="29099" y="36141"/>
                  </a:lnTo>
                  <a:lnTo>
                    <a:pt x="29074" y="36091"/>
                  </a:lnTo>
                  <a:lnTo>
                    <a:pt x="29074" y="36066"/>
                  </a:lnTo>
                  <a:lnTo>
                    <a:pt x="29049" y="36016"/>
                  </a:lnTo>
                  <a:lnTo>
                    <a:pt x="29049" y="35991"/>
                  </a:lnTo>
                  <a:lnTo>
                    <a:pt x="29024" y="35940"/>
                  </a:lnTo>
                  <a:lnTo>
                    <a:pt x="29024" y="35915"/>
                  </a:lnTo>
                  <a:lnTo>
                    <a:pt x="28998" y="35865"/>
                  </a:lnTo>
                  <a:lnTo>
                    <a:pt x="28998" y="35840"/>
                  </a:lnTo>
                  <a:lnTo>
                    <a:pt x="28973" y="35790"/>
                  </a:lnTo>
                  <a:lnTo>
                    <a:pt x="28973" y="35765"/>
                  </a:lnTo>
                  <a:lnTo>
                    <a:pt x="28973" y="35715"/>
                  </a:lnTo>
                  <a:lnTo>
                    <a:pt x="28948" y="35690"/>
                  </a:lnTo>
                  <a:lnTo>
                    <a:pt x="28948" y="35640"/>
                  </a:lnTo>
                  <a:lnTo>
                    <a:pt x="28948" y="35615"/>
                  </a:lnTo>
                  <a:lnTo>
                    <a:pt x="28923" y="35564"/>
                  </a:lnTo>
                  <a:lnTo>
                    <a:pt x="28923" y="35514"/>
                  </a:lnTo>
                  <a:lnTo>
                    <a:pt x="28923" y="35489"/>
                  </a:lnTo>
                  <a:lnTo>
                    <a:pt x="28898" y="35439"/>
                  </a:lnTo>
                  <a:lnTo>
                    <a:pt x="28898" y="35414"/>
                  </a:lnTo>
                  <a:lnTo>
                    <a:pt x="28898" y="35364"/>
                  </a:lnTo>
                  <a:lnTo>
                    <a:pt x="28898" y="35339"/>
                  </a:lnTo>
                  <a:lnTo>
                    <a:pt x="28873" y="35289"/>
                  </a:lnTo>
                  <a:lnTo>
                    <a:pt x="28873" y="35239"/>
                  </a:lnTo>
                  <a:lnTo>
                    <a:pt x="28873" y="35214"/>
                  </a:lnTo>
                  <a:lnTo>
                    <a:pt x="28873" y="35163"/>
                  </a:lnTo>
                  <a:lnTo>
                    <a:pt x="28873" y="35138"/>
                  </a:lnTo>
                  <a:lnTo>
                    <a:pt x="28873" y="35088"/>
                  </a:lnTo>
                  <a:lnTo>
                    <a:pt x="28873" y="35063"/>
                  </a:lnTo>
                  <a:lnTo>
                    <a:pt x="28873" y="35013"/>
                  </a:lnTo>
                  <a:lnTo>
                    <a:pt x="28873" y="34963"/>
                  </a:lnTo>
                  <a:lnTo>
                    <a:pt x="28873" y="34938"/>
                  </a:lnTo>
                  <a:lnTo>
                    <a:pt x="28873" y="34888"/>
                  </a:lnTo>
                  <a:lnTo>
                    <a:pt x="28873" y="34863"/>
                  </a:lnTo>
                  <a:lnTo>
                    <a:pt x="28873" y="34813"/>
                  </a:lnTo>
                  <a:lnTo>
                    <a:pt x="28873" y="34762"/>
                  </a:lnTo>
                  <a:lnTo>
                    <a:pt x="28898" y="34737"/>
                  </a:lnTo>
                  <a:lnTo>
                    <a:pt x="28898" y="34687"/>
                  </a:lnTo>
                  <a:lnTo>
                    <a:pt x="28898" y="34662"/>
                  </a:lnTo>
                  <a:lnTo>
                    <a:pt x="28898" y="34612"/>
                  </a:lnTo>
                  <a:lnTo>
                    <a:pt x="28923" y="34562"/>
                  </a:lnTo>
                  <a:lnTo>
                    <a:pt x="28923" y="34512"/>
                  </a:lnTo>
                  <a:lnTo>
                    <a:pt x="28948" y="34462"/>
                  </a:lnTo>
                  <a:lnTo>
                    <a:pt x="28948" y="34386"/>
                  </a:lnTo>
                  <a:lnTo>
                    <a:pt x="28973" y="34336"/>
                  </a:lnTo>
                  <a:lnTo>
                    <a:pt x="28973" y="34261"/>
                  </a:lnTo>
                  <a:lnTo>
                    <a:pt x="28998" y="34211"/>
                  </a:lnTo>
                  <a:lnTo>
                    <a:pt x="29024" y="34161"/>
                  </a:lnTo>
                  <a:lnTo>
                    <a:pt x="29024" y="34086"/>
                  </a:lnTo>
                  <a:lnTo>
                    <a:pt x="29049" y="34036"/>
                  </a:lnTo>
                  <a:lnTo>
                    <a:pt x="29074" y="33985"/>
                  </a:lnTo>
                  <a:lnTo>
                    <a:pt x="29099" y="33935"/>
                  </a:lnTo>
                  <a:lnTo>
                    <a:pt x="29124" y="33860"/>
                  </a:lnTo>
                  <a:lnTo>
                    <a:pt x="29124" y="33810"/>
                  </a:lnTo>
                  <a:lnTo>
                    <a:pt x="29149" y="33760"/>
                  </a:lnTo>
                  <a:lnTo>
                    <a:pt x="29174" y="33710"/>
                  </a:lnTo>
                  <a:lnTo>
                    <a:pt x="29199" y="33660"/>
                  </a:lnTo>
                  <a:lnTo>
                    <a:pt x="29224" y="33584"/>
                  </a:lnTo>
                  <a:lnTo>
                    <a:pt x="29249" y="33534"/>
                  </a:lnTo>
                  <a:lnTo>
                    <a:pt x="29274" y="33509"/>
                  </a:lnTo>
                  <a:lnTo>
                    <a:pt x="29274" y="33484"/>
                  </a:lnTo>
                  <a:lnTo>
                    <a:pt x="29299" y="33434"/>
                  </a:lnTo>
                  <a:lnTo>
                    <a:pt x="29324" y="33384"/>
                  </a:lnTo>
                  <a:lnTo>
                    <a:pt x="29374" y="33334"/>
                  </a:lnTo>
                  <a:lnTo>
                    <a:pt x="29400" y="33284"/>
                  </a:lnTo>
                  <a:lnTo>
                    <a:pt x="29425" y="33234"/>
                  </a:lnTo>
                  <a:lnTo>
                    <a:pt x="29450" y="33183"/>
                  </a:lnTo>
                  <a:lnTo>
                    <a:pt x="29475" y="33133"/>
                  </a:lnTo>
                  <a:lnTo>
                    <a:pt x="29500" y="33083"/>
                  </a:lnTo>
                  <a:lnTo>
                    <a:pt x="29550" y="33033"/>
                  </a:lnTo>
                  <a:lnTo>
                    <a:pt x="29575" y="32983"/>
                  </a:lnTo>
                  <a:lnTo>
                    <a:pt x="29600" y="32933"/>
                  </a:lnTo>
                  <a:lnTo>
                    <a:pt x="29650" y="32883"/>
                  </a:lnTo>
                  <a:lnTo>
                    <a:pt x="29675" y="32833"/>
                  </a:lnTo>
                  <a:lnTo>
                    <a:pt x="29700" y="32782"/>
                  </a:lnTo>
                  <a:lnTo>
                    <a:pt x="29750" y="32732"/>
                  </a:lnTo>
                  <a:lnTo>
                    <a:pt x="29775" y="32682"/>
                  </a:lnTo>
                  <a:lnTo>
                    <a:pt x="29801" y="32632"/>
                  </a:lnTo>
                  <a:lnTo>
                    <a:pt x="29851" y="32582"/>
                  </a:lnTo>
                  <a:lnTo>
                    <a:pt x="29876" y="32557"/>
                  </a:lnTo>
                  <a:lnTo>
                    <a:pt x="29926" y="32507"/>
                  </a:lnTo>
                  <a:lnTo>
                    <a:pt x="29951" y="32457"/>
                  </a:lnTo>
                  <a:lnTo>
                    <a:pt x="29976" y="32407"/>
                  </a:lnTo>
                  <a:lnTo>
                    <a:pt x="30026" y="32356"/>
                  </a:lnTo>
                  <a:lnTo>
                    <a:pt x="30051" y="32331"/>
                  </a:lnTo>
                  <a:lnTo>
                    <a:pt x="30101" y="32281"/>
                  </a:lnTo>
                  <a:lnTo>
                    <a:pt x="30126" y="32231"/>
                  </a:lnTo>
                  <a:lnTo>
                    <a:pt x="30176" y="32181"/>
                  </a:lnTo>
                  <a:lnTo>
                    <a:pt x="30202" y="32156"/>
                  </a:lnTo>
                  <a:lnTo>
                    <a:pt x="30252" y="32106"/>
                  </a:lnTo>
                  <a:lnTo>
                    <a:pt x="30277" y="32056"/>
                  </a:lnTo>
                  <a:lnTo>
                    <a:pt x="30327" y="32031"/>
                  </a:lnTo>
                  <a:lnTo>
                    <a:pt x="30352" y="31980"/>
                  </a:lnTo>
                  <a:lnTo>
                    <a:pt x="30377" y="31980"/>
                  </a:lnTo>
                  <a:lnTo>
                    <a:pt x="30402" y="31930"/>
                  </a:lnTo>
                  <a:lnTo>
                    <a:pt x="30477" y="31855"/>
                  </a:lnTo>
                  <a:lnTo>
                    <a:pt x="30552" y="31780"/>
                  </a:lnTo>
                  <a:lnTo>
                    <a:pt x="30628" y="31705"/>
                  </a:lnTo>
                  <a:lnTo>
                    <a:pt x="30703" y="31630"/>
                  </a:lnTo>
                  <a:lnTo>
                    <a:pt x="30778" y="31554"/>
                  </a:lnTo>
                  <a:lnTo>
                    <a:pt x="30853" y="31479"/>
                  </a:lnTo>
                  <a:lnTo>
                    <a:pt x="30928" y="31429"/>
                  </a:lnTo>
                  <a:lnTo>
                    <a:pt x="30978" y="31379"/>
                  </a:lnTo>
                  <a:lnTo>
                    <a:pt x="31029" y="31329"/>
                  </a:lnTo>
                  <a:lnTo>
                    <a:pt x="31079" y="31279"/>
                  </a:lnTo>
                  <a:lnTo>
                    <a:pt x="31129" y="31229"/>
                  </a:lnTo>
                  <a:lnTo>
                    <a:pt x="31204" y="31178"/>
                  </a:lnTo>
                  <a:lnTo>
                    <a:pt x="31254" y="31128"/>
                  </a:lnTo>
                  <a:lnTo>
                    <a:pt x="31304" y="31078"/>
                  </a:lnTo>
                  <a:lnTo>
                    <a:pt x="31379" y="31028"/>
                  </a:lnTo>
                  <a:lnTo>
                    <a:pt x="31430" y="31003"/>
                  </a:lnTo>
                  <a:lnTo>
                    <a:pt x="31480" y="30953"/>
                  </a:lnTo>
                  <a:lnTo>
                    <a:pt x="31530" y="30903"/>
                  </a:lnTo>
                  <a:lnTo>
                    <a:pt x="31605" y="30853"/>
                  </a:lnTo>
                  <a:lnTo>
                    <a:pt x="31655" y="30803"/>
                  </a:lnTo>
                  <a:lnTo>
                    <a:pt x="31705" y="30777"/>
                  </a:lnTo>
                  <a:lnTo>
                    <a:pt x="31780" y="30727"/>
                  </a:lnTo>
                  <a:lnTo>
                    <a:pt x="31831" y="30677"/>
                  </a:lnTo>
                  <a:lnTo>
                    <a:pt x="31906" y="30627"/>
                  </a:lnTo>
                  <a:lnTo>
                    <a:pt x="31956" y="30602"/>
                  </a:lnTo>
                  <a:lnTo>
                    <a:pt x="32006" y="30552"/>
                  </a:lnTo>
                  <a:lnTo>
                    <a:pt x="32081" y="30502"/>
                  </a:lnTo>
                  <a:lnTo>
                    <a:pt x="32131" y="30477"/>
                  </a:lnTo>
                  <a:lnTo>
                    <a:pt x="32207" y="30427"/>
                  </a:lnTo>
                  <a:lnTo>
                    <a:pt x="32257" y="30401"/>
                  </a:lnTo>
                  <a:lnTo>
                    <a:pt x="32307" y="30351"/>
                  </a:lnTo>
                  <a:lnTo>
                    <a:pt x="32382" y="30301"/>
                  </a:lnTo>
                  <a:lnTo>
                    <a:pt x="32432" y="30276"/>
                  </a:lnTo>
                  <a:lnTo>
                    <a:pt x="32507" y="30226"/>
                  </a:lnTo>
                  <a:lnTo>
                    <a:pt x="32557" y="30201"/>
                  </a:lnTo>
                  <a:lnTo>
                    <a:pt x="32633" y="30151"/>
                  </a:lnTo>
                  <a:lnTo>
                    <a:pt x="32683" y="30126"/>
                  </a:lnTo>
                  <a:lnTo>
                    <a:pt x="32758" y="30076"/>
                  </a:lnTo>
                  <a:lnTo>
                    <a:pt x="32808" y="30051"/>
                  </a:lnTo>
                  <a:lnTo>
                    <a:pt x="32883" y="30000"/>
                  </a:lnTo>
                  <a:lnTo>
                    <a:pt x="32933" y="29975"/>
                  </a:lnTo>
                  <a:lnTo>
                    <a:pt x="33009" y="29925"/>
                  </a:lnTo>
                  <a:lnTo>
                    <a:pt x="33059" y="29900"/>
                  </a:lnTo>
                  <a:lnTo>
                    <a:pt x="33134" y="29875"/>
                  </a:lnTo>
                  <a:lnTo>
                    <a:pt x="33184" y="29825"/>
                  </a:lnTo>
                  <a:lnTo>
                    <a:pt x="33259" y="29800"/>
                  </a:lnTo>
                  <a:lnTo>
                    <a:pt x="33309" y="29775"/>
                  </a:lnTo>
                  <a:lnTo>
                    <a:pt x="33384" y="29725"/>
                  </a:lnTo>
                  <a:lnTo>
                    <a:pt x="33460" y="29700"/>
                  </a:lnTo>
                  <a:lnTo>
                    <a:pt x="33510" y="29675"/>
                  </a:lnTo>
                  <a:lnTo>
                    <a:pt x="33585" y="29625"/>
                  </a:lnTo>
                  <a:lnTo>
                    <a:pt x="33635" y="29599"/>
                  </a:lnTo>
                  <a:lnTo>
                    <a:pt x="33710" y="29574"/>
                  </a:lnTo>
                  <a:lnTo>
                    <a:pt x="33760" y="29549"/>
                  </a:lnTo>
                  <a:lnTo>
                    <a:pt x="33785" y="29524"/>
                  </a:lnTo>
                  <a:lnTo>
                    <a:pt x="33836" y="29499"/>
                  </a:lnTo>
                  <a:lnTo>
                    <a:pt x="33911" y="29474"/>
                  </a:lnTo>
                  <a:lnTo>
                    <a:pt x="34036" y="29424"/>
                  </a:lnTo>
                  <a:lnTo>
                    <a:pt x="34161" y="29349"/>
                  </a:lnTo>
                  <a:lnTo>
                    <a:pt x="34287" y="29299"/>
                  </a:lnTo>
                  <a:lnTo>
                    <a:pt x="34412" y="29249"/>
                  </a:lnTo>
                  <a:lnTo>
                    <a:pt x="34562" y="29198"/>
                  </a:lnTo>
                  <a:lnTo>
                    <a:pt x="34688" y="29123"/>
                  </a:lnTo>
                  <a:lnTo>
                    <a:pt x="34813" y="29073"/>
                  </a:lnTo>
                  <a:lnTo>
                    <a:pt x="34963" y="29023"/>
                  </a:lnTo>
                  <a:lnTo>
                    <a:pt x="35089" y="28973"/>
                  </a:lnTo>
                  <a:lnTo>
                    <a:pt x="35214" y="28923"/>
                  </a:lnTo>
                  <a:lnTo>
                    <a:pt x="35364" y="28873"/>
                  </a:lnTo>
                  <a:lnTo>
                    <a:pt x="35490" y="28823"/>
                  </a:lnTo>
                  <a:lnTo>
                    <a:pt x="35615" y="28772"/>
                  </a:lnTo>
                  <a:lnTo>
                    <a:pt x="35765" y="28722"/>
                  </a:lnTo>
                  <a:lnTo>
                    <a:pt x="35891" y="28672"/>
                  </a:lnTo>
                  <a:lnTo>
                    <a:pt x="36016" y="28647"/>
                  </a:lnTo>
                  <a:lnTo>
                    <a:pt x="36166" y="28597"/>
                  </a:lnTo>
                  <a:lnTo>
                    <a:pt x="36292" y="28547"/>
                  </a:lnTo>
                  <a:lnTo>
                    <a:pt x="36417" y="28497"/>
                  </a:lnTo>
                  <a:lnTo>
                    <a:pt x="36567" y="28447"/>
                  </a:lnTo>
                  <a:lnTo>
                    <a:pt x="36693" y="28422"/>
                  </a:lnTo>
                  <a:lnTo>
                    <a:pt x="36818" y="28371"/>
                  </a:lnTo>
                  <a:lnTo>
                    <a:pt x="36968" y="28321"/>
                  </a:lnTo>
                  <a:lnTo>
                    <a:pt x="37094" y="28296"/>
                  </a:lnTo>
                  <a:lnTo>
                    <a:pt x="37244" y="28246"/>
                  </a:lnTo>
                  <a:lnTo>
                    <a:pt x="37495" y="28171"/>
                  </a:lnTo>
                  <a:lnTo>
                    <a:pt x="37670" y="28121"/>
                  </a:lnTo>
                  <a:lnTo>
                    <a:pt x="37770" y="28071"/>
                  </a:lnTo>
                  <a:lnTo>
                    <a:pt x="38046" y="27995"/>
                  </a:lnTo>
                  <a:lnTo>
                    <a:pt x="38572" y="27845"/>
                  </a:lnTo>
                  <a:lnTo>
                    <a:pt x="38823" y="27770"/>
                  </a:lnTo>
                  <a:lnTo>
                    <a:pt x="39099" y="27695"/>
                  </a:lnTo>
                  <a:lnTo>
                    <a:pt x="39349" y="27620"/>
                  </a:lnTo>
                  <a:lnTo>
                    <a:pt x="39600" y="27544"/>
                  </a:lnTo>
                  <a:lnTo>
                    <a:pt x="39851" y="27444"/>
                  </a:lnTo>
                  <a:lnTo>
                    <a:pt x="40101" y="27369"/>
                  </a:lnTo>
                  <a:lnTo>
                    <a:pt x="40352" y="27294"/>
                  </a:lnTo>
                  <a:lnTo>
                    <a:pt x="40603" y="27219"/>
                  </a:lnTo>
                  <a:lnTo>
                    <a:pt x="40803" y="27168"/>
                  </a:lnTo>
                  <a:lnTo>
                    <a:pt x="40878" y="27143"/>
                  </a:lnTo>
                  <a:lnTo>
                    <a:pt x="40979" y="27093"/>
                  </a:lnTo>
                  <a:lnTo>
                    <a:pt x="41129" y="27068"/>
                  </a:lnTo>
                  <a:lnTo>
                    <a:pt x="41254" y="27018"/>
                  </a:lnTo>
                  <a:lnTo>
                    <a:pt x="41380" y="26993"/>
                  </a:lnTo>
                  <a:lnTo>
                    <a:pt x="41505" y="26943"/>
                  </a:lnTo>
                  <a:lnTo>
                    <a:pt x="41605" y="26893"/>
                  </a:lnTo>
                  <a:lnTo>
                    <a:pt x="41730" y="26868"/>
                  </a:lnTo>
                  <a:lnTo>
                    <a:pt x="41856" y="26818"/>
                  </a:lnTo>
                  <a:lnTo>
                    <a:pt x="41981" y="26792"/>
                  </a:lnTo>
                  <a:lnTo>
                    <a:pt x="42106" y="26742"/>
                  </a:lnTo>
                  <a:lnTo>
                    <a:pt x="42232" y="26692"/>
                  </a:lnTo>
                  <a:lnTo>
                    <a:pt x="42357" y="26642"/>
                  </a:lnTo>
                  <a:lnTo>
                    <a:pt x="42482" y="26617"/>
                  </a:lnTo>
                  <a:lnTo>
                    <a:pt x="42608" y="26567"/>
                  </a:lnTo>
                  <a:lnTo>
                    <a:pt x="42733" y="26517"/>
                  </a:lnTo>
                  <a:lnTo>
                    <a:pt x="42858" y="26492"/>
                  </a:lnTo>
                  <a:lnTo>
                    <a:pt x="42984" y="26442"/>
                  </a:lnTo>
                  <a:lnTo>
                    <a:pt x="43084" y="26391"/>
                  </a:lnTo>
                  <a:lnTo>
                    <a:pt x="43209" y="26341"/>
                  </a:lnTo>
                  <a:lnTo>
                    <a:pt x="43334" y="26291"/>
                  </a:lnTo>
                  <a:lnTo>
                    <a:pt x="43460" y="26241"/>
                  </a:lnTo>
                  <a:lnTo>
                    <a:pt x="43585" y="26191"/>
                  </a:lnTo>
                  <a:lnTo>
                    <a:pt x="43710" y="26166"/>
                  </a:lnTo>
                  <a:lnTo>
                    <a:pt x="43811" y="26116"/>
                  </a:lnTo>
                  <a:lnTo>
                    <a:pt x="43936" y="26066"/>
                  </a:lnTo>
                  <a:lnTo>
                    <a:pt x="44011" y="26041"/>
                  </a:lnTo>
                  <a:lnTo>
                    <a:pt x="44061" y="26016"/>
                  </a:lnTo>
                  <a:lnTo>
                    <a:pt x="44187" y="25965"/>
                  </a:lnTo>
                  <a:lnTo>
                    <a:pt x="44287" y="25915"/>
                  </a:lnTo>
                  <a:lnTo>
                    <a:pt x="44412" y="25865"/>
                  </a:lnTo>
                  <a:lnTo>
                    <a:pt x="44537" y="25815"/>
                  </a:lnTo>
                  <a:lnTo>
                    <a:pt x="44663" y="25765"/>
                  </a:lnTo>
                  <a:lnTo>
                    <a:pt x="44763" y="25690"/>
                  </a:lnTo>
                  <a:lnTo>
                    <a:pt x="44888" y="25640"/>
                  </a:lnTo>
                  <a:lnTo>
                    <a:pt x="45014" y="25589"/>
                  </a:lnTo>
                  <a:lnTo>
                    <a:pt x="45139" y="25539"/>
                  </a:lnTo>
                  <a:lnTo>
                    <a:pt x="45239" y="25489"/>
                  </a:lnTo>
                  <a:lnTo>
                    <a:pt x="45365" y="25414"/>
                  </a:lnTo>
                  <a:lnTo>
                    <a:pt x="45490" y="25364"/>
                  </a:lnTo>
                  <a:lnTo>
                    <a:pt x="45540" y="25339"/>
                  </a:lnTo>
                  <a:cubicBezTo>
                    <a:pt x="45640" y="24662"/>
                    <a:pt x="45715" y="23985"/>
                    <a:pt x="45766" y="23309"/>
                  </a:cubicBezTo>
                  <a:lnTo>
                    <a:pt x="45766" y="23309"/>
                  </a:lnTo>
                  <a:cubicBezTo>
                    <a:pt x="43760" y="24612"/>
                    <a:pt x="41530" y="25665"/>
                    <a:pt x="39374" y="26391"/>
                  </a:cubicBezTo>
                  <a:cubicBezTo>
                    <a:pt x="38588" y="26676"/>
                    <a:pt x="37209" y="27218"/>
                    <a:pt x="36058" y="27218"/>
                  </a:cubicBezTo>
                  <a:cubicBezTo>
                    <a:pt x="35486" y="27218"/>
                    <a:pt x="34971" y="27084"/>
                    <a:pt x="34613" y="26717"/>
                  </a:cubicBezTo>
                  <a:cubicBezTo>
                    <a:pt x="34036" y="26141"/>
                    <a:pt x="34713" y="25765"/>
                    <a:pt x="35164" y="25439"/>
                  </a:cubicBezTo>
                  <a:cubicBezTo>
                    <a:pt x="35966" y="24863"/>
                    <a:pt x="36693" y="24311"/>
                    <a:pt x="37044" y="23359"/>
                  </a:cubicBezTo>
                  <a:cubicBezTo>
                    <a:pt x="37244" y="22883"/>
                    <a:pt x="37319" y="22056"/>
                    <a:pt x="36768" y="21780"/>
                  </a:cubicBezTo>
                  <a:cubicBezTo>
                    <a:pt x="36481" y="21620"/>
                    <a:pt x="36145" y="21562"/>
                    <a:pt x="35790" y="21562"/>
                  </a:cubicBezTo>
                  <a:cubicBezTo>
                    <a:pt x="35031" y="21562"/>
                    <a:pt x="34184" y="21828"/>
                    <a:pt x="33535" y="21930"/>
                  </a:cubicBezTo>
                  <a:cubicBezTo>
                    <a:pt x="32762" y="22063"/>
                    <a:pt x="31926" y="22151"/>
                    <a:pt x="31089" y="22151"/>
                  </a:cubicBezTo>
                  <a:cubicBezTo>
                    <a:pt x="30026" y="22151"/>
                    <a:pt x="28961" y="22008"/>
                    <a:pt x="28021" y="21630"/>
                  </a:cubicBezTo>
                  <a:cubicBezTo>
                    <a:pt x="27319" y="21379"/>
                    <a:pt x="25515" y="20602"/>
                    <a:pt x="25991" y="19549"/>
                  </a:cubicBezTo>
                  <a:cubicBezTo>
                    <a:pt x="26210" y="19060"/>
                    <a:pt x="26781" y="18957"/>
                    <a:pt x="27322" y="18957"/>
                  </a:cubicBezTo>
                  <a:cubicBezTo>
                    <a:pt x="27585" y="18957"/>
                    <a:pt x="27841" y="18982"/>
                    <a:pt x="28046" y="18998"/>
                  </a:cubicBezTo>
                  <a:cubicBezTo>
                    <a:pt x="28714" y="19063"/>
                    <a:pt x="29369" y="19099"/>
                    <a:pt x="30019" y="19099"/>
                  </a:cubicBezTo>
                  <a:cubicBezTo>
                    <a:pt x="31367" y="19099"/>
                    <a:pt x="32691" y="18944"/>
                    <a:pt x="34061" y="18572"/>
                  </a:cubicBezTo>
                  <a:cubicBezTo>
                    <a:pt x="37846" y="17519"/>
                    <a:pt x="40753" y="14938"/>
                    <a:pt x="43535" y="12281"/>
                  </a:cubicBezTo>
                  <a:cubicBezTo>
                    <a:pt x="43159" y="11529"/>
                    <a:pt x="42733" y="10827"/>
                    <a:pt x="42257" y="10126"/>
                  </a:cubicBezTo>
                  <a:lnTo>
                    <a:pt x="42232" y="10126"/>
                  </a:lnTo>
                  <a:lnTo>
                    <a:pt x="42182" y="10201"/>
                  </a:lnTo>
                  <a:lnTo>
                    <a:pt x="42106" y="10301"/>
                  </a:lnTo>
                  <a:lnTo>
                    <a:pt x="42031" y="10376"/>
                  </a:lnTo>
                  <a:lnTo>
                    <a:pt x="41956" y="10452"/>
                  </a:lnTo>
                  <a:lnTo>
                    <a:pt x="41881" y="10527"/>
                  </a:lnTo>
                  <a:lnTo>
                    <a:pt x="41806" y="10602"/>
                  </a:lnTo>
                  <a:lnTo>
                    <a:pt x="41730" y="10677"/>
                  </a:lnTo>
                  <a:lnTo>
                    <a:pt x="41655" y="10752"/>
                  </a:lnTo>
                  <a:lnTo>
                    <a:pt x="41580" y="10827"/>
                  </a:lnTo>
                  <a:lnTo>
                    <a:pt x="41505" y="10903"/>
                  </a:lnTo>
                  <a:lnTo>
                    <a:pt x="41430" y="10978"/>
                  </a:lnTo>
                  <a:lnTo>
                    <a:pt x="41354" y="11053"/>
                  </a:lnTo>
                  <a:lnTo>
                    <a:pt x="41279" y="11103"/>
                  </a:lnTo>
                  <a:lnTo>
                    <a:pt x="41204" y="11178"/>
                  </a:lnTo>
                  <a:lnTo>
                    <a:pt x="41154" y="11254"/>
                  </a:lnTo>
                  <a:lnTo>
                    <a:pt x="41129" y="11254"/>
                  </a:lnTo>
                  <a:lnTo>
                    <a:pt x="41004" y="11404"/>
                  </a:lnTo>
                  <a:lnTo>
                    <a:pt x="40853" y="11529"/>
                  </a:lnTo>
                  <a:lnTo>
                    <a:pt x="40703" y="11655"/>
                  </a:lnTo>
                  <a:lnTo>
                    <a:pt x="40402" y="11930"/>
                  </a:lnTo>
                  <a:lnTo>
                    <a:pt x="40277" y="12056"/>
                  </a:lnTo>
                  <a:lnTo>
                    <a:pt x="40126" y="12156"/>
                  </a:lnTo>
                  <a:lnTo>
                    <a:pt x="40001" y="12281"/>
                  </a:lnTo>
                  <a:lnTo>
                    <a:pt x="39851" y="12431"/>
                  </a:lnTo>
                  <a:lnTo>
                    <a:pt x="39700" y="12557"/>
                  </a:lnTo>
                  <a:lnTo>
                    <a:pt x="39575" y="12682"/>
                  </a:lnTo>
                  <a:lnTo>
                    <a:pt x="39425" y="12807"/>
                  </a:lnTo>
                  <a:lnTo>
                    <a:pt x="39274" y="12933"/>
                  </a:lnTo>
                  <a:lnTo>
                    <a:pt x="39124" y="13058"/>
                  </a:lnTo>
                  <a:lnTo>
                    <a:pt x="38973" y="13183"/>
                  </a:lnTo>
                  <a:lnTo>
                    <a:pt x="38823" y="13309"/>
                  </a:lnTo>
                  <a:lnTo>
                    <a:pt x="38698" y="13409"/>
                  </a:lnTo>
                  <a:lnTo>
                    <a:pt x="38673" y="13434"/>
                  </a:lnTo>
                  <a:lnTo>
                    <a:pt x="38522" y="13559"/>
                  </a:lnTo>
                  <a:lnTo>
                    <a:pt x="38372" y="13685"/>
                  </a:lnTo>
                  <a:lnTo>
                    <a:pt x="38222" y="13810"/>
                  </a:lnTo>
                  <a:lnTo>
                    <a:pt x="38071" y="13935"/>
                  </a:lnTo>
                  <a:lnTo>
                    <a:pt x="37896" y="14061"/>
                  </a:lnTo>
                  <a:lnTo>
                    <a:pt x="37745" y="14186"/>
                  </a:lnTo>
                  <a:lnTo>
                    <a:pt x="37570" y="14311"/>
                  </a:lnTo>
                  <a:lnTo>
                    <a:pt x="37420" y="14436"/>
                  </a:lnTo>
                  <a:lnTo>
                    <a:pt x="37344" y="14487"/>
                  </a:lnTo>
                  <a:lnTo>
                    <a:pt x="37269" y="14537"/>
                  </a:lnTo>
                  <a:lnTo>
                    <a:pt x="37169" y="14612"/>
                  </a:lnTo>
                  <a:lnTo>
                    <a:pt x="37094" y="14662"/>
                  </a:lnTo>
                  <a:lnTo>
                    <a:pt x="37019" y="14737"/>
                  </a:lnTo>
                  <a:lnTo>
                    <a:pt x="36918" y="14787"/>
                  </a:lnTo>
                  <a:lnTo>
                    <a:pt x="36843" y="14838"/>
                  </a:lnTo>
                  <a:lnTo>
                    <a:pt x="36768" y="14913"/>
                  </a:lnTo>
                  <a:lnTo>
                    <a:pt x="36668" y="14963"/>
                  </a:lnTo>
                  <a:lnTo>
                    <a:pt x="36593" y="15013"/>
                  </a:lnTo>
                  <a:lnTo>
                    <a:pt x="36517" y="15088"/>
                  </a:lnTo>
                  <a:lnTo>
                    <a:pt x="36417" y="15138"/>
                  </a:lnTo>
                  <a:lnTo>
                    <a:pt x="36342" y="15188"/>
                  </a:lnTo>
                  <a:lnTo>
                    <a:pt x="36267" y="15264"/>
                  </a:lnTo>
                  <a:lnTo>
                    <a:pt x="36166" y="15314"/>
                  </a:lnTo>
                  <a:lnTo>
                    <a:pt x="36091" y="15364"/>
                  </a:lnTo>
                  <a:lnTo>
                    <a:pt x="35991" y="15414"/>
                  </a:lnTo>
                  <a:lnTo>
                    <a:pt x="35916" y="15489"/>
                  </a:lnTo>
                  <a:lnTo>
                    <a:pt x="35841" y="15539"/>
                  </a:lnTo>
                  <a:lnTo>
                    <a:pt x="35816" y="15539"/>
                  </a:lnTo>
                  <a:lnTo>
                    <a:pt x="35740" y="15589"/>
                  </a:lnTo>
                  <a:lnTo>
                    <a:pt x="35665" y="15640"/>
                  </a:lnTo>
                  <a:lnTo>
                    <a:pt x="35565" y="15690"/>
                  </a:lnTo>
                  <a:lnTo>
                    <a:pt x="35490" y="15740"/>
                  </a:lnTo>
                  <a:lnTo>
                    <a:pt x="35390" y="15815"/>
                  </a:lnTo>
                  <a:lnTo>
                    <a:pt x="35314" y="15865"/>
                  </a:lnTo>
                  <a:lnTo>
                    <a:pt x="35214" y="15915"/>
                  </a:lnTo>
                  <a:lnTo>
                    <a:pt x="35114" y="15965"/>
                  </a:lnTo>
                  <a:lnTo>
                    <a:pt x="35039" y="16015"/>
                  </a:lnTo>
                  <a:lnTo>
                    <a:pt x="34938" y="16066"/>
                  </a:lnTo>
                  <a:lnTo>
                    <a:pt x="34863" y="16116"/>
                  </a:lnTo>
                  <a:lnTo>
                    <a:pt x="34763" y="16166"/>
                  </a:lnTo>
                  <a:lnTo>
                    <a:pt x="34688" y="16216"/>
                  </a:lnTo>
                  <a:lnTo>
                    <a:pt x="34587" y="16266"/>
                  </a:lnTo>
                  <a:lnTo>
                    <a:pt x="34487" y="16316"/>
                  </a:lnTo>
                  <a:lnTo>
                    <a:pt x="34412" y="16366"/>
                  </a:lnTo>
                  <a:lnTo>
                    <a:pt x="34312" y="16391"/>
                  </a:lnTo>
                  <a:lnTo>
                    <a:pt x="34212" y="16442"/>
                  </a:lnTo>
                  <a:lnTo>
                    <a:pt x="34136" y="16492"/>
                  </a:lnTo>
                  <a:lnTo>
                    <a:pt x="34036" y="16542"/>
                  </a:lnTo>
                  <a:lnTo>
                    <a:pt x="33936" y="16592"/>
                  </a:lnTo>
                  <a:lnTo>
                    <a:pt x="33861" y="16642"/>
                  </a:lnTo>
                  <a:lnTo>
                    <a:pt x="33760" y="16667"/>
                  </a:lnTo>
                  <a:lnTo>
                    <a:pt x="33660" y="16717"/>
                  </a:lnTo>
                  <a:lnTo>
                    <a:pt x="33585" y="16767"/>
                  </a:lnTo>
                  <a:lnTo>
                    <a:pt x="33485" y="16817"/>
                  </a:lnTo>
                  <a:lnTo>
                    <a:pt x="33384" y="16843"/>
                  </a:lnTo>
                  <a:lnTo>
                    <a:pt x="33284" y="16893"/>
                  </a:lnTo>
                  <a:lnTo>
                    <a:pt x="33209" y="16943"/>
                  </a:lnTo>
                  <a:lnTo>
                    <a:pt x="33109" y="16968"/>
                  </a:lnTo>
                  <a:lnTo>
                    <a:pt x="33009" y="17018"/>
                  </a:lnTo>
                  <a:lnTo>
                    <a:pt x="32908" y="17043"/>
                  </a:lnTo>
                  <a:lnTo>
                    <a:pt x="32833" y="17093"/>
                  </a:lnTo>
                  <a:lnTo>
                    <a:pt x="32733" y="17118"/>
                  </a:lnTo>
                  <a:lnTo>
                    <a:pt x="32633" y="17168"/>
                  </a:lnTo>
                  <a:lnTo>
                    <a:pt x="32532" y="17193"/>
                  </a:lnTo>
                  <a:lnTo>
                    <a:pt x="32432" y="17244"/>
                  </a:lnTo>
                  <a:lnTo>
                    <a:pt x="32332" y="17269"/>
                  </a:lnTo>
                  <a:lnTo>
                    <a:pt x="32232" y="17294"/>
                  </a:lnTo>
                  <a:lnTo>
                    <a:pt x="32156" y="17319"/>
                  </a:lnTo>
                  <a:lnTo>
                    <a:pt x="32056" y="17369"/>
                  </a:lnTo>
                  <a:lnTo>
                    <a:pt x="31956" y="17394"/>
                  </a:lnTo>
                  <a:lnTo>
                    <a:pt x="31856" y="17419"/>
                  </a:lnTo>
                  <a:lnTo>
                    <a:pt x="31755" y="17444"/>
                  </a:lnTo>
                  <a:lnTo>
                    <a:pt x="31655" y="17494"/>
                  </a:lnTo>
                  <a:lnTo>
                    <a:pt x="31555" y="17519"/>
                  </a:lnTo>
                  <a:lnTo>
                    <a:pt x="31455" y="17544"/>
                  </a:lnTo>
                  <a:lnTo>
                    <a:pt x="31354" y="17569"/>
                  </a:lnTo>
                  <a:lnTo>
                    <a:pt x="31254" y="17594"/>
                  </a:lnTo>
                  <a:lnTo>
                    <a:pt x="31154" y="17619"/>
                  </a:lnTo>
                  <a:lnTo>
                    <a:pt x="31054" y="17645"/>
                  </a:lnTo>
                  <a:lnTo>
                    <a:pt x="30953" y="17670"/>
                  </a:lnTo>
                  <a:lnTo>
                    <a:pt x="30853" y="17695"/>
                  </a:lnTo>
                  <a:lnTo>
                    <a:pt x="30753" y="17720"/>
                  </a:lnTo>
                  <a:lnTo>
                    <a:pt x="30653" y="17720"/>
                  </a:lnTo>
                  <a:lnTo>
                    <a:pt x="30552" y="17745"/>
                  </a:lnTo>
                  <a:lnTo>
                    <a:pt x="30452" y="17770"/>
                  </a:lnTo>
                  <a:lnTo>
                    <a:pt x="30352" y="17795"/>
                  </a:lnTo>
                  <a:lnTo>
                    <a:pt x="30252" y="17820"/>
                  </a:lnTo>
                  <a:lnTo>
                    <a:pt x="30151" y="17820"/>
                  </a:lnTo>
                  <a:lnTo>
                    <a:pt x="30051" y="17845"/>
                  </a:lnTo>
                  <a:lnTo>
                    <a:pt x="29951" y="17845"/>
                  </a:lnTo>
                  <a:lnTo>
                    <a:pt x="29851" y="17870"/>
                  </a:lnTo>
                  <a:lnTo>
                    <a:pt x="29750" y="17895"/>
                  </a:lnTo>
                  <a:lnTo>
                    <a:pt x="29650" y="17895"/>
                  </a:lnTo>
                  <a:lnTo>
                    <a:pt x="29550" y="17920"/>
                  </a:lnTo>
                  <a:lnTo>
                    <a:pt x="29349" y="17920"/>
                  </a:lnTo>
                  <a:lnTo>
                    <a:pt x="29249" y="17945"/>
                  </a:lnTo>
                  <a:lnTo>
                    <a:pt x="29049" y="17945"/>
                  </a:lnTo>
                  <a:lnTo>
                    <a:pt x="28948" y="17970"/>
                  </a:lnTo>
                  <a:lnTo>
                    <a:pt x="27795" y="17970"/>
                  </a:lnTo>
                  <a:lnTo>
                    <a:pt x="27720" y="17945"/>
                  </a:lnTo>
                  <a:lnTo>
                    <a:pt x="27495" y="17945"/>
                  </a:lnTo>
                  <a:lnTo>
                    <a:pt x="27420" y="17920"/>
                  </a:lnTo>
                  <a:lnTo>
                    <a:pt x="27269" y="17920"/>
                  </a:lnTo>
                  <a:lnTo>
                    <a:pt x="27194" y="17895"/>
                  </a:lnTo>
                  <a:lnTo>
                    <a:pt x="27044" y="17895"/>
                  </a:lnTo>
                  <a:lnTo>
                    <a:pt x="26968" y="17870"/>
                  </a:lnTo>
                  <a:lnTo>
                    <a:pt x="26893" y="17870"/>
                  </a:lnTo>
                  <a:lnTo>
                    <a:pt x="26818" y="17845"/>
                  </a:lnTo>
                  <a:lnTo>
                    <a:pt x="26668" y="17845"/>
                  </a:lnTo>
                  <a:lnTo>
                    <a:pt x="26592" y="17820"/>
                  </a:lnTo>
                  <a:lnTo>
                    <a:pt x="26517" y="17820"/>
                  </a:lnTo>
                  <a:lnTo>
                    <a:pt x="26367" y="17795"/>
                  </a:lnTo>
                  <a:lnTo>
                    <a:pt x="26217" y="17745"/>
                  </a:lnTo>
                  <a:lnTo>
                    <a:pt x="26066" y="17720"/>
                  </a:lnTo>
                  <a:lnTo>
                    <a:pt x="25916" y="17695"/>
                  </a:lnTo>
                  <a:lnTo>
                    <a:pt x="25790" y="17670"/>
                  </a:lnTo>
                  <a:lnTo>
                    <a:pt x="25640" y="17645"/>
                  </a:lnTo>
                  <a:lnTo>
                    <a:pt x="25490" y="17619"/>
                  </a:lnTo>
                  <a:lnTo>
                    <a:pt x="25339" y="17594"/>
                  </a:lnTo>
                  <a:lnTo>
                    <a:pt x="25214" y="17544"/>
                  </a:lnTo>
                  <a:lnTo>
                    <a:pt x="24913" y="17494"/>
                  </a:lnTo>
                  <a:lnTo>
                    <a:pt x="24638" y="17419"/>
                  </a:lnTo>
                  <a:lnTo>
                    <a:pt x="24512" y="17394"/>
                  </a:lnTo>
                  <a:lnTo>
                    <a:pt x="24362" y="17369"/>
                  </a:lnTo>
                  <a:lnTo>
                    <a:pt x="24212" y="17344"/>
                  </a:lnTo>
                  <a:lnTo>
                    <a:pt x="24086" y="17319"/>
                  </a:lnTo>
                  <a:lnTo>
                    <a:pt x="23936" y="17294"/>
                  </a:lnTo>
                  <a:lnTo>
                    <a:pt x="23810" y="17269"/>
                  </a:lnTo>
                  <a:lnTo>
                    <a:pt x="23660" y="17244"/>
                  </a:lnTo>
                  <a:lnTo>
                    <a:pt x="23535" y="17218"/>
                  </a:lnTo>
                  <a:lnTo>
                    <a:pt x="23460" y="17193"/>
                  </a:lnTo>
                  <a:lnTo>
                    <a:pt x="23334" y="17193"/>
                  </a:lnTo>
                  <a:lnTo>
                    <a:pt x="23259" y="17168"/>
                  </a:lnTo>
                  <a:lnTo>
                    <a:pt x="23184" y="17168"/>
                  </a:lnTo>
                  <a:lnTo>
                    <a:pt x="23134" y="17143"/>
                  </a:lnTo>
                  <a:lnTo>
                    <a:pt x="22983" y="17143"/>
                  </a:lnTo>
                  <a:lnTo>
                    <a:pt x="22908" y="17118"/>
                  </a:lnTo>
                  <a:lnTo>
                    <a:pt x="22783" y="17118"/>
                  </a:lnTo>
                  <a:lnTo>
                    <a:pt x="22708" y="17093"/>
                  </a:lnTo>
                  <a:lnTo>
                    <a:pt x="22432" y="17093"/>
                  </a:lnTo>
                  <a:lnTo>
                    <a:pt x="22382" y="17068"/>
                  </a:lnTo>
                  <a:lnTo>
                    <a:pt x="21354" y="17068"/>
                  </a:lnTo>
                  <a:lnTo>
                    <a:pt x="21304" y="17093"/>
                  </a:lnTo>
                  <a:lnTo>
                    <a:pt x="21154" y="17093"/>
                  </a:lnTo>
                  <a:lnTo>
                    <a:pt x="21079" y="17118"/>
                  </a:lnTo>
                  <a:lnTo>
                    <a:pt x="20953" y="17118"/>
                  </a:lnTo>
                  <a:lnTo>
                    <a:pt x="20878" y="17143"/>
                  </a:lnTo>
                  <a:lnTo>
                    <a:pt x="20828" y="17143"/>
                  </a:lnTo>
                  <a:lnTo>
                    <a:pt x="20753" y="17168"/>
                  </a:lnTo>
                  <a:lnTo>
                    <a:pt x="20678" y="17168"/>
                  </a:lnTo>
                  <a:lnTo>
                    <a:pt x="20602" y="17193"/>
                  </a:lnTo>
                  <a:lnTo>
                    <a:pt x="20552" y="17193"/>
                  </a:lnTo>
                  <a:lnTo>
                    <a:pt x="20477" y="17218"/>
                  </a:lnTo>
                  <a:lnTo>
                    <a:pt x="20402" y="17218"/>
                  </a:lnTo>
                  <a:lnTo>
                    <a:pt x="20327" y="17244"/>
                  </a:lnTo>
                  <a:lnTo>
                    <a:pt x="20277" y="17269"/>
                  </a:lnTo>
                  <a:lnTo>
                    <a:pt x="20201" y="17294"/>
                  </a:lnTo>
                  <a:lnTo>
                    <a:pt x="20126" y="17294"/>
                  </a:lnTo>
                  <a:lnTo>
                    <a:pt x="20051" y="17319"/>
                  </a:lnTo>
                  <a:lnTo>
                    <a:pt x="20001" y="17344"/>
                  </a:lnTo>
                  <a:lnTo>
                    <a:pt x="19926" y="17369"/>
                  </a:lnTo>
                  <a:lnTo>
                    <a:pt x="19851" y="17394"/>
                  </a:lnTo>
                  <a:lnTo>
                    <a:pt x="19775" y="17419"/>
                  </a:lnTo>
                  <a:lnTo>
                    <a:pt x="19700" y="17444"/>
                  </a:lnTo>
                  <a:lnTo>
                    <a:pt x="19625" y="17469"/>
                  </a:lnTo>
                  <a:lnTo>
                    <a:pt x="19525" y="17519"/>
                  </a:lnTo>
                  <a:lnTo>
                    <a:pt x="19425" y="17544"/>
                  </a:lnTo>
                  <a:lnTo>
                    <a:pt x="19349" y="17594"/>
                  </a:lnTo>
                  <a:lnTo>
                    <a:pt x="19249" y="17619"/>
                  </a:lnTo>
                  <a:lnTo>
                    <a:pt x="19174" y="17670"/>
                  </a:lnTo>
                  <a:lnTo>
                    <a:pt x="19074" y="17720"/>
                  </a:lnTo>
                  <a:lnTo>
                    <a:pt x="18973" y="17745"/>
                  </a:lnTo>
                  <a:lnTo>
                    <a:pt x="18898" y="17795"/>
                  </a:lnTo>
                  <a:lnTo>
                    <a:pt x="18798" y="17845"/>
                  </a:lnTo>
                  <a:lnTo>
                    <a:pt x="18698" y="17895"/>
                  </a:lnTo>
                  <a:lnTo>
                    <a:pt x="18623" y="17945"/>
                  </a:lnTo>
                  <a:lnTo>
                    <a:pt x="18522" y="17995"/>
                  </a:lnTo>
                  <a:lnTo>
                    <a:pt x="18447" y="18020"/>
                  </a:lnTo>
                  <a:lnTo>
                    <a:pt x="18347" y="18071"/>
                  </a:lnTo>
                  <a:lnTo>
                    <a:pt x="18272" y="18121"/>
                  </a:lnTo>
                  <a:lnTo>
                    <a:pt x="18171" y="18196"/>
                  </a:lnTo>
                  <a:lnTo>
                    <a:pt x="18096" y="18246"/>
                  </a:lnTo>
                  <a:lnTo>
                    <a:pt x="17996" y="18296"/>
                  </a:lnTo>
                  <a:lnTo>
                    <a:pt x="17921" y="18346"/>
                  </a:lnTo>
                  <a:lnTo>
                    <a:pt x="17820" y="18396"/>
                  </a:lnTo>
                  <a:lnTo>
                    <a:pt x="17745" y="18447"/>
                  </a:lnTo>
                  <a:lnTo>
                    <a:pt x="17645" y="18522"/>
                  </a:lnTo>
                  <a:lnTo>
                    <a:pt x="17570" y="18572"/>
                  </a:lnTo>
                  <a:lnTo>
                    <a:pt x="17470" y="18622"/>
                  </a:lnTo>
                  <a:lnTo>
                    <a:pt x="17394" y="18672"/>
                  </a:lnTo>
                  <a:lnTo>
                    <a:pt x="17294" y="18747"/>
                  </a:lnTo>
                  <a:lnTo>
                    <a:pt x="17219" y="18797"/>
                  </a:lnTo>
                  <a:lnTo>
                    <a:pt x="17144" y="18873"/>
                  </a:lnTo>
                  <a:lnTo>
                    <a:pt x="17044" y="18923"/>
                  </a:lnTo>
                  <a:lnTo>
                    <a:pt x="16968" y="18998"/>
                  </a:lnTo>
                  <a:lnTo>
                    <a:pt x="16893" y="19048"/>
                  </a:lnTo>
                  <a:lnTo>
                    <a:pt x="16793" y="19123"/>
                  </a:lnTo>
                  <a:lnTo>
                    <a:pt x="16718" y="19173"/>
                  </a:lnTo>
                  <a:lnTo>
                    <a:pt x="16643" y="19249"/>
                  </a:lnTo>
                  <a:lnTo>
                    <a:pt x="16542" y="19324"/>
                  </a:lnTo>
                  <a:lnTo>
                    <a:pt x="16467" y="19374"/>
                  </a:lnTo>
                  <a:lnTo>
                    <a:pt x="16392" y="19449"/>
                  </a:lnTo>
                  <a:lnTo>
                    <a:pt x="16317" y="19524"/>
                  </a:lnTo>
                  <a:lnTo>
                    <a:pt x="16242" y="19574"/>
                  </a:lnTo>
                  <a:lnTo>
                    <a:pt x="16141" y="19650"/>
                  </a:lnTo>
                  <a:lnTo>
                    <a:pt x="16066" y="19725"/>
                  </a:lnTo>
                  <a:lnTo>
                    <a:pt x="15991" y="19800"/>
                  </a:lnTo>
                  <a:lnTo>
                    <a:pt x="15916" y="19850"/>
                  </a:lnTo>
                  <a:lnTo>
                    <a:pt x="15841" y="19925"/>
                  </a:lnTo>
                  <a:lnTo>
                    <a:pt x="15765" y="20000"/>
                  </a:lnTo>
                  <a:lnTo>
                    <a:pt x="15690" y="20076"/>
                  </a:lnTo>
                  <a:lnTo>
                    <a:pt x="15615" y="20151"/>
                  </a:lnTo>
                  <a:lnTo>
                    <a:pt x="15540" y="20226"/>
                  </a:lnTo>
                  <a:lnTo>
                    <a:pt x="15465" y="20301"/>
                  </a:lnTo>
                  <a:lnTo>
                    <a:pt x="15389" y="20376"/>
                  </a:lnTo>
                  <a:lnTo>
                    <a:pt x="15314" y="20427"/>
                  </a:lnTo>
                  <a:lnTo>
                    <a:pt x="15239" y="20502"/>
                  </a:lnTo>
                  <a:lnTo>
                    <a:pt x="15189" y="20577"/>
                  </a:lnTo>
                  <a:lnTo>
                    <a:pt x="15114" y="20652"/>
                  </a:lnTo>
                  <a:lnTo>
                    <a:pt x="15039" y="20727"/>
                  </a:lnTo>
                  <a:lnTo>
                    <a:pt x="14963" y="20802"/>
                  </a:lnTo>
                  <a:lnTo>
                    <a:pt x="14888" y="20878"/>
                  </a:lnTo>
                  <a:lnTo>
                    <a:pt x="14838" y="20953"/>
                  </a:lnTo>
                  <a:lnTo>
                    <a:pt x="14763" y="21028"/>
                  </a:lnTo>
                  <a:lnTo>
                    <a:pt x="14688" y="21128"/>
                  </a:lnTo>
                  <a:lnTo>
                    <a:pt x="14638" y="21203"/>
                  </a:lnTo>
                  <a:lnTo>
                    <a:pt x="14562" y="21279"/>
                  </a:lnTo>
                  <a:lnTo>
                    <a:pt x="14512" y="21354"/>
                  </a:lnTo>
                  <a:lnTo>
                    <a:pt x="14462" y="21404"/>
                  </a:lnTo>
                  <a:lnTo>
                    <a:pt x="14437" y="21429"/>
                  </a:lnTo>
                  <a:lnTo>
                    <a:pt x="14387" y="21479"/>
                  </a:lnTo>
                  <a:lnTo>
                    <a:pt x="14362" y="21529"/>
                  </a:lnTo>
                  <a:lnTo>
                    <a:pt x="14312" y="21579"/>
                  </a:lnTo>
                  <a:lnTo>
                    <a:pt x="14287" y="21630"/>
                  </a:lnTo>
                  <a:lnTo>
                    <a:pt x="14237" y="21680"/>
                  </a:lnTo>
                  <a:lnTo>
                    <a:pt x="14211" y="21730"/>
                  </a:lnTo>
                  <a:lnTo>
                    <a:pt x="14186" y="21780"/>
                  </a:lnTo>
                  <a:lnTo>
                    <a:pt x="14136" y="21830"/>
                  </a:lnTo>
                  <a:lnTo>
                    <a:pt x="14111" y="21905"/>
                  </a:lnTo>
                  <a:lnTo>
                    <a:pt x="14086" y="21955"/>
                  </a:lnTo>
                  <a:lnTo>
                    <a:pt x="14061" y="22005"/>
                  </a:lnTo>
                  <a:lnTo>
                    <a:pt x="14011" y="22056"/>
                  </a:lnTo>
                  <a:lnTo>
                    <a:pt x="13986" y="22106"/>
                  </a:lnTo>
                  <a:lnTo>
                    <a:pt x="13961" y="22156"/>
                  </a:lnTo>
                  <a:lnTo>
                    <a:pt x="13936" y="22206"/>
                  </a:lnTo>
                  <a:lnTo>
                    <a:pt x="13911" y="22256"/>
                  </a:lnTo>
                  <a:lnTo>
                    <a:pt x="13886" y="22306"/>
                  </a:lnTo>
                  <a:lnTo>
                    <a:pt x="13886" y="22331"/>
                  </a:lnTo>
                  <a:lnTo>
                    <a:pt x="13861" y="22381"/>
                  </a:lnTo>
                  <a:lnTo>
                    <a:pt x="13836" y="22432"/>
                  </a:lnTo>
                  <a:lnTo>
                    <a:pt x="13836" y="22457"/>
                  </a:lnTo>
                  <a:lnTo>
                    <a:pt x="13810" y="22507"/>
                  </a:lnTo>
                  <a:lnTo>
                    <a:pt x="13785" y="22532"/>
                  </a:lnTo>
                  <a:lnTo>
                    <a:pt x="13785" y="22582"/>
                  </a:lnTo>
                  <a:lnTo>
                    <a:pt x="13760" y="22607"/>
                  </a:lnTo>
                  <a:lnTo>
                    <a:pt x="13760" y="22632"/>
                  </a:lnTo>
                  <a:lnTo>
                    <a:pt x="13760" y="22682"/>
                  </a:lnTo>
                  <a:lnTo>
                    <a:pt x="13735" y="22707"/>
                  </a:lnTo>
                  <a:lnTo>
                    <a:pt x="13735" y="22732"/>
                  </a:lnTo>
                  <a:lnTo>
                    <a:pt x="13735" y="22757"/>
                  </a:lnTo>
                  <a:lnTo>
                    <a:pt x="13735" y="22807"/>
                  </a:lnTo>
                  <a:lnTo>
                    <a:pt x="13735" y="22833"/>
                  </a:lnTo>
                  <a:lnTo>
                    <a:pt x="13735" y="22858"/>
                  </a:lnTo>
                  <a:lnTo>
                    <a:pt x="13710" y="22883"/>
                  </a:lnTo>
                  <a:lnTo>
                    <a:pt x="13710" y="22908"/>
                  </a:lnTo>
                  <a:lnTo>
                    <a:pt x="13710" y="22933"/>
                  </a:lnTo>
                  <a:lnTo>
                    <a:pt x="13710" y="22958"/>
                  </a:lnTo>
                  <a:lnTo>
                    <a:pt x="13735" y="22958"/>
                  </a:lnTo>
                  <a:lnTo>
                    <a:pt x="13735" y="22983"/>
                  </a:lnTo>
                  <a:lnTo>
                    <a:pt x="13735" y="23008"/>
                  </a:lnTo>
                  <a:lnTo>
                    <a:pt x="13735" y="23033"/>
                  </a:lnTo>
                  <a:lnTo>
                    <a:pt x="13735" y="23058"/>
                  </a:lnTo>
                  <a:lnTo>
                    <a:pt x="13760" y="23083"/>
                  </a:lnTo>
                  <a:lnTo>
                    <a:pt x="13760" y="23108"/>
                  </a:lnTo>
                  <a:lnTo>
                    <a:pt x="13760" y="23133"/>
                  </a:lnTo>
                  <a:lnTo>
                    <a:pt x="13785" y="23133"/>
                  </a:lnTo>
                  <a:lnTo>
                    <a:pt x="13785" y="23158"/>
                  </a:lnTo>
                  <a:lnTo>
                    <a:pt x="13810" y="23183"/>
                  </a:lnTo>
                  <a:lnTo>
                    <a:pt x="13836" y="23183"/>
                  </a:lnTo>
                  <a:lnTo>
                    <a:pt x="13836" y="23208"/>
                  </a:lnTo>
                  <a:lnTo>
                    <a:pt x="13861" y="23208"/>
                  </a:lnTo>
                  <a:lnTo>
                    <a:pt x="13861" y="23234"/>
                  </a:lnTo>
                  <a:lnTo>
                    <a:pt x="13886" y="23234"/>
                  </a:lnTo>
                  <a:lnTo>
                    <a:pt x="13886" y="23259"/>
                  </a:lnTo>
                  <a:lnTo>
                    <a:pt x="13911" y="23259"/>
                  </a:lnTo>
                  <a:lnTo>
                    <a:pt x="13936" y="23284"/>
                  </a:lnTo>
                  <a:lnTo>
                    <a:pt x="13961" y="23284"/>
                  </a:lnTo>
                  <a:lnTo>
                    <a:pt x="13986" y="23309"/>
                  </a:lnTo>
                  <a:lnTo>
                    <a:pt x="14061" y="23309"/>
                  </a:lnTo>
                  <a:lnTo>
                    <a:pt x="14086" y="23334"/>
                  </a:lnTo>
                  <a:lnTo>
                    <a:pt x="14186" y="23334"/>
                  </a:lnTo>
                  <a:lnTo>
                    <a:pt x="14211" y="23359"/>
                  </a:lnTo>
                  <a:lnTo>
                    <a:pt x="14763" y="23359"/>
                  </a:lnTo>
                  <a:lnTo>
                    <a:pt x="14788" y="23334"/>
                  </a:lnTo>
                  <a:lnTo>
                    <a:pt x="14938" y="23334"/>
                  </a:lnTo>
                  <a:lnTo>
                    <a:pt x="15013" y="23309"/>
                  </a:lnTo>
                  <a:lnTo>
                    <a:pt x="15089" y="23309"/>
                  </a:lnTo>
                  <a:lnTo>
                    <a:pt x="15164" y="23284"/>
                  </a:lnTo>
                  <a:lnTo>
                    <a:pt x="15239" y="23284"/>
                  </a:lnTo>
                  <a:lnTo>
                    <a:pt x="15314" y="23259"/>
                  </a:lnTo>
                  <a:lnTo>
                    <a:pt x="15389" y="23234"/>
                  </a:lnTo>
                  <a:lnTo>
                    <a:pt x="15465" y="23234"/>
                  </a:lnTo>
                  <a:lnTo>
                    <a:pt x="15490" y="23208"/>
                  </a:lnTo>
                  <a:lnTo>
                    <a:pt x="15540" y="23208"/>
                  </a:lnTo>
                  <a:lnTo>
                    <a:pt x="15615" y="23183"/>
                  </a:lnTo>
                  <a:lnTo>
                    <a:pt x="15690" y="23183"/>
                  </a:lnTo>
                  <a:lnTo>
                    <a:pt x="15765" y="23158"/>
                  </a:lnTo>
                  <a:lnTo>
                    <a:pt x="15841" y="23133"/>
                  </a:lnTo>
                  <a:lnTo>
                    <a:pt x="15916" y="23108"/>
                  </a:lnTo>
                  <a:lnTo>
                    <a:pt x="15966" y="23108"/>
                  </a:lnTo>
                  <a:lnTo>
                    <a:pt x="16041" y="23083"/>
                  </a:lnTo>
                  <a:lnTo>
                    <a:pt x="16116" y="23058"/>
                  </a:lnTo>
                  <a:lnTo>
                    <a:pt x="16191" y="23033"/>
                  </a:lnTo>
                  <a:lnTo>
                    <a:pt x="16267" y="23008"/>
                  </a:lnTo>
                  <a:lnTo>
                    <a:pt x="16317" y="22983"/>
                  </a:lnTo>
                  <a:lnTo>
                    <a:pt x="16392" y="22983"/>
                  </a:lnTo>
                  <a:lnTo>
                    <a:pt x="16467" y="22958"/>
                  </a:lnTo>
                  <a:lnTo>
                    <a:pt x="16517" y="22933"/>
                  </a:lnTo>
                  <a:lnTo>
                    <a:pt x="16592" y="22908"/>
                  </a:lnTo>
                  <a:lnTo>
                    <a:pt x="16668" y="22933"/>
                  </a:lnTo>
                  <a:lnTo>
                    <a:pt x="16643" y="23033"/>
                  </a:lnTo>
                  <a:lnTo>
                    <a:pt x="16567" y="23058"/>
                  </a:lnTo>
                  <a:lnTo>
                    <a:pt x="16517" y="23083"/>
                  </a:lnTo>
                  <a:lnTo>
                    <a:pt x="16442" y="23108"/>
                  </a:lnTo>
                  <a:lnTo>
                    <a:pt x="16392" y="23133"/>
                  </a:lnTo>
                  <a:lnTo>
                    <a:pt x="16317" y="23183"/>
                  </a:lnTo>
                  <a:lnTo>
                    <a:pt x="16242" y="23208"/>
                  </a:lnTo>
                  <a:lnTo>
                    <a:pt x="16191" y="23234"/>
                  </a:lnTo>
                  <a:lnTo>
                    <a:pt x="16116" y="23259"/>
                  </a:lnTo>
                  <a:lnTo>
                    <a:pt x="16041" y="23284"/>
                  </a:lnTo>
                  <a:lnTo>
                    <a:pt x="15966" y="23309"/>
                  </a:lnTo>
                  <a:lnTo>
                    <a:pt x="15891" y="23334"/>
                  </a:lnTo>
                  <a:lnTo>
                    <a:pt x="15815" y="23359"/>
                  </a:lnTo>
                  <a:lnTo>
                    <a:pt x="15740" y="23384"/>
                  </a:lnTo>
                  <a:lnTo>
                    <a:pt x="15665" y="23409"/>
                  </a:lnTo>
                  <a:lnTo>
                    <a:pt x="15590" y="23434"/>
                  </a:lnTo>
                  <a:lnTo>
                    <a:pt x="15540" y="23459"/>
                  </a:lnTo>
                  <a:lnTo>
                    <a:pt x="15515" y="23459"/>
                  </a:lnTo>
                  <a:lnTo>
                    <a:pt x="15440" y="23484"/>
                  </a:lnTo>
                  <a:lnTo>
                    <a:pt x="15364" y="23509"/>
                  </a:lnTo>
                  <a:lnTo>
                    <a:pt x="15289" y="23534"/>
                  </a:lnTo>
                  <a:lnTo>
                    <a:pt x="15214" y="23534"/>
                  </a:lnTo>
                  <a:lnTo>
                    <a:pt x="15139" y="23559"/>
                  </a:lnTo>
                  <a:lnTo>
                    <a:pt x="15064" y="23584"/>
                  </a:lnTo>
                  <a:lnTo>
                    <a:pt x="14988" y="23584"/>
                  </a:lnTo>
                  <a:lnTo>
                    <a:pt x="14913" y="23609"/>
                  </a:lnTo>
                  <a:lnTo>
                    <a:pt x="14788" y="23609"/>
                  </a:lnTo>
                  <a:lnTo>
                    <a:pt x="14763" y="23635"/>
                  </a:lnTo>
                  <a:lnTo>
                    <a:pt x="14512" y="23635"/>
                  </a:lnTo>
                  <a:lnTo>
                    <a:pt x="14462" y="23660"/>
                  </a:lnTo>
                  <a:lnTo>
                    <a:pt x="14262" y="23660"/>
                  </a:lnTo>
                  <a:lnTo>
                    <a:pt x="14237" y="23635"/>
                  </a:lnTo>
                  <a:lnTo>
                    <a:pt x="14061" y="23635"/>
                  </a:lnTo>
                  <a:lnTo>
                    <a:pt x="14036" y="23609"/>
                  </a:lnTo>
                  <a:lnTo>
                    <a:pt x="13961" y="23609"/>
                  </a:lnTo>
                  <a:lnTo>
                    <a:pt x="13911" y="23584"/>
                  </a:lnTo>
                  <a:lnTo>
                    <a:pt x="13886" y="23584"/>
                  </a:lnTo>
                  <a:lnTo>
                    <a:pt x="13861" y="23559"/>
                  </a:lnTo>
                  <a:lnTo>
                    <a:pt x="13810" y="23559"/>
                  </a:lnTo>
                  <a:lnTo>
                    <a:pt x="13785" y="23534"/>
                  </a:lnTo>
                  <a:lnTo>
                    <a:pt x="13760" y="23534"/>
                  </a:lnTo>
                  <a:lnTo>
                    <a:pt x="13735" y="23509"/>
                  </a:lnTo>
                  <a:lnTo>
                    <a:pt x="13710" y="23484"/>
                  </a:lnTo>
                  <a:lnTo>
                    <a:pt x="13685" y="23484"/>
                  </a:lnTo>
                  <a:lnTo>
                    <a:pt x="13660" y="23459"/>
                  </a:lnTo>
                  <a:lnTo>
                    <a:pt x="13635" y="23434"/>
                  </a:lnTo>
                  <a:lnTo>
                    <a:pt x="13610" y="23409"/>
                  </a:lnTo>
                  <a:lnTo>
                    <a:pt x="13585" y="23409"/>
                  </a:lnTo>
                  <a:lnTo>
                    <a:pt x="13560" y="23384"/>
                  </a:lnTo>
                  <a:lnTo>
                    <a:pt x="13535" y="23359"/>
                  </a:lnTo>
                  <a:lnTo>
                    <a:pt x="13535" y="23334"/>
                  </a:lnTo>
                  <a:lnTo>
                    <a:pt x="13510" y="23309"/>
                  </a:lnTo>
                  <a:lnTo>
                    <a:pt x="13485" y="23284"/>
                  </a:lnTo>
                  <a:lnTo>
                    <a:pt x="13485" y="23259"/>
                  </a:lnTo>
                  <a:lnTo>
                    <a:pt x="13460" y="23234"/>
                  </a:lnTo>
                  <a:lnTo>
                    <a:pt x="13460" y="23183"/>
                  </a:lnTo>
                  <a:lnTo>
                    <a:pt x="13435" y="23158"/>
                  </a:lnTo>
                  <a:lnTo>
                    <a:pt x="13435" y="23133"/>
                  </a:lnTo>
                  <a:lnTo>
                    <a:pt x="13409" y="23108"/>
                  </a:lnTo>
                  <a:lnTo>
                    <a:pt x="13409" y="23083"/>
                  </a:lnTo>
                  <a:lnTo>
                    <a:pt x="13409" y="23033"/>
                  </a:lnTo>
                  <a:lnTo>
                    <a:pt x="13409" y="23008"/>
                  </a:lnTo>
                  <a:lnTo>
                    <a:pt x="13409" y="22983"/>
                  </a:lnTo>
                  <a:lnTo>
                    <a:pt x="13384" y="22933"/>
                  </a:lnTo>
                  <a:lnTo>
                    <a:pt x="13384" y="22908"/>
                  </a:lnTo>
                  <a:lnTo>
                    <a:pt x="13384" y="22858"/>
                  </a:lnTo>
                  <a:lnTo>
                    <a:pt x="13384" y="22833"/>
                  </a:lnTo>
                  <a:lnTo>
                    <a:pt x="13409" y="22782"/>
                  </a:lnTo>
                  <a:lnTo>
                    <a:pt x="13409" y="22757"/>
                  </a:lnTo>
                  <a:lnTo>
                    <a:pt x="13409" y="22707"/>
                  </a:lnTo>
                  <a:lnTo>
                    <a:pt x="13409" y="22682"/>
                  </a:lnTo>
                  <a:lnTo>
                    <a:pt x="13409" y="22632"/>
                  </a:lnTo>
                  <a:lnTo>
                    <a:pt x="13435" y="22607"/>
                  </a:lnTo>
                  <a:lnTo>
                    <a:pt x="13435" y="22557"/>
                  </a:lnTo>
                  <a:lnTo>
                    <a:pt x="13435" y="22507"/>
                  </a:lnTo>
                  <a:lnTo>
                    <a:pt x="13460" y="22482"/>
                  </a:lnTo>
                  <a:lnTo>
                    <a:pt x="13460" y="22432"/>
                  </a:lnTo>
                  <a:lnTo>
                    <a:pt x="13485" y="22381"/>
                  </a:lnTo>
                  <a:lnTo>
                    <a:pt x="13510" y="22331"/>
                  </a:lnTo>
                  <a:lnTo>
                    <a:pt x="13510" y="22281"/>
                  </a:lnTo>
                  <a:lnTo>
                    <a:pt x="13535" y="22256"/>
                  </a:lnTo>
                  <a:lnTo>
                    <a:pt x="13560" y="22206"/>
                  </a:lnTo>
                  <a:lnTo>
                    <a:pt x="13585" y="22156"/>
                  </a:lnTo>
                  <a:lnTo>
                    <a:pt x="13585" y="22106"/>
                  </a:lnTo>
                  <a:lnTo>
                    <a:pt x="13610" y="22056"/>
                  </a:lnTo>
                  <a:lnTo>
                    <a:pt x="13635" y="22005"/>
                  </a:lnTo>
                  <a:lnTo>
                    <a:pt x="13660" y="21930"/>
                  </a:lnTo>
                  <a:lnTo>
                    <a:pt x="13710" y="21880"/>
                  </a:lnTo>
                  <a:lnTo>
                    <a:pt x="13735" y="21830"/>
                  </a:lnTo>
                  <a:lnTo>
                    <a:pt x="13760" y="21755"/>
                  </a:lnTo>
                  <a:lnTo>
                    <a:pt x="13785" y="21705"/>
                  </a:lnTo>
                  <a:lnTo>
                    <a:pt x="13836" y="21655"/>
                  </a:lnTo>
                  <a:lnTo>
                    <a:pt x="13861" y="21579"/>
                  </a:lnTo>
                  <a:lnTo>
                    <a:pt x="13886" y="21529"/>
                  </a:lnTo>
                  <a:lnTo>
                    <a:pt x="13936" y="21479"/>
                  </a:lnTo>
                  <a:lnTo>
                    <a:pt x="13961" y="21429"/>
                  </a:lnTo>
                  <a:lnTo>
                    <a:pt x="14011" y="21379"/>
                  </a:lnTo>
                  <a:lnTo>
                    <a:pt x="14036" y="21304"/>
                  </a:lnTo>
                  <a:lnTo>
                    <a:pt x="14086" y="21254"/>
                  </a:lnTo>
                  <a:lnTo>
                    <a:pt x="14111" y="21203"/>
                  </a:lnTo>
                  <a:lnTo>
                    <a:pt x="14161" y="21153"/>
                  </a:lnTo>
                  <a:lnTo>
                    <a:pt x="14186" y="21103"/>
                  </a:lnTo>
                  <a:lnTo>
                    <a:pt x="14262" y="21028"/>
                  </a:lnTo>
                  <a:lnTo>
                    <a:pt x="14312" y="20928"/>
                  </a:lnTo>
                  <a:lnTo>
                    <a:pt x="14387" y="20853"/>
                  </a:lnTo>
                  <a:lnTo>
                    <a:pt x="14437" y="20777"/>
                  </a:lnTo>
                  <a:lnTo>
                    <a:pt x="14512" y="20702"/>
                  </a:lnTo>
                  <a:lnTo>
                    <a:pt x="14587" y="20602"/>
                  </a:lnTo>
                  <a:lnTo>
                    <a:pt x="14638" y="20527"/>
                  </a:lnTo>
                  <a:lnTo>
                    <a:pt x="14713" y="20452"/>
                  </a:lnTo>
                  <a:lnTo>
                    <a:pt x="14788" y="20376"/>
                  </a:lnTo>
                  <a:lnTo>
                    <a:pt x="14838" y="20276"/>
                  </a:lnTo>
                  <a:lnTo>
                    <a:pt x="14913" y="20201"/>
                  </a:lnTo>
                  <a:lnTo>
                    <a:pt x="14988" y="20126"/>
                  </a:lnTo>
                  <a:lnTo>
                    <a:pt x="15064" y="20051"/>
                  </a:lnTo>
                  <a:lnTo>
                    <a:pt x="15139" y="19975"/>
                  </a:lnTo>
                  <a:lnTo>
                    <a:pt x="15214" y="19900"/>
                  </a:lnTo>
                  <a:lnTo>
                    <a:pt x="15289" y="19825"/>
                  </a:lnTo>
                  <a:lnTo>
                    <a:pt x="15364" y="19725"/>
                  </a:lnTo>
                  <a:lnTo>
                    <a:pt x="15440" y="19650"/>
                  </a:lnTo>
                  <a:lnTo>
                    <a:pt x="15515" y="19574"/>
                  </a:lnTo>
                  <a:lnTo>
                    <a:pt x="15590" y="19499"/>
                  </a:lnTo>
                  <a:lnTo>
                    <a:pt x="15665" y="19424"/>
                  </a:lnTo>
                  <a:lnTo>
                    <a:pt x="15740" y="19349"/>
                  </a:lnTo>
                  <a:lnTo>
                    <a:pt x="15815" y="19274"/>
                  </a:lnTo>
                  <a:lnTo>
                    <a:pt x="15891" y="19198"/>
                  </a:lnTo>
                  <a:lnTo>
                    <a:pt x="15966" y="19123"/>
                  </a:lnTo>
                  <a:lnTo>
                    <a:pt x="16041" y="19048"/>
                  </a:lnTo>
                  <a:lnTo>
                    <a:pt x="16116" y="18973"/>
                  </a:lnTo>
                  <a:lnTo>
                    <a:pt x="16216" y="18898"/>
                  </a:lnTo>
                  <a:lnTo>
                    <a:pt x="16292" y="18848"/>
                  </a:lnTo>
                  <a:lnTo>
                    <a:pt x="16367" y="18772"/>
                  </a:lnTo>
                  <a:lnTo>
                    <a:pt x="16442" y="18697"/>
                  </a:lnTo>
                  <a:lnTo>
                    <a:pt x="16542" y="18622"/>
                  </a:lnTo>
                  <a:lnTo>
                    <a:pt x="16617" y="18547"/>
                  </a:lnTo>
                  <a:lnTo>
                    <a:pt x="16693" y="18472"/>
                  </a:lnTo>
                  <a:lnTo>
                    <a:pt x="16793" y="18421"/>
                  </a:lnTo>
                  <a:lnTo>
                    <a:pt x="16868" y="18346"/>
                  </a:lnTo>
                  <a:lnTo>
                    <a:pt x="16968" y="18271"/>
                  </a:lnTo>
                  <a:lnTo>
                    <a:pt x="17044" y="18221"/>
                  </a:lnTo>
                  <a:lnTo>
                    <a:pt x="17119" y="18146"/>
                  </a:lnTo>
                  <a:lnTo>
                    <a:pt x="17219" y="18071"/>
                  </a:lnTo>
                  <a:lnTo>
                    <a:pt x="17294" y="18020"/>
                  </a:lnTo>
                  <a:lnTo>
                    <a:pt x="17394" y="17945"/>
                  </a:lnTo>
                  <a:lnTo>
                    <a:pt x="17470" y="17895"/>
                  </a:lnTo>
                  <a:lnTo>
                    <a:pt x="17570" y="17820"/>
                  </a:lnTo>
                  <a:lnTo>
                    <a:pt x="17670" y="17770"/>
                  </a:lnTo>
                  <a:lnTo>
                    <a:pt x="17745" y="17695"/>
                  </a:lnTo>
                  <a:lnTo>
                    <a:pt x="17846" y="17645"/>
                  </a:lnTo>
                  <a:lnTo>
                    <a:pt x="17921" y="17594"/>
                  </a:lnTo>
                  <a:lnTo>
                    <a:pt x="18021" y="17519"/>
                  </a:lnTo>
                  <a:lnTo>
                    <a:pt x="18121" y="17469"/>
                  </a:lnTo>
                  <a:lnTo>
                    <a:pt x="18196" y="17419"/>
                  </a:lnTo>
                  <a:lnTo>
                    <a:pt x="18297" y="17369"/>
                  </a:lnTo>
                  <a:lnTo>
                    <a:pt x="18397" y="17294"/>
                  </a:lnTo>
                  <a:lnTo>
                    <a:pt x="18472" y="17244"/>
                  </a:lnTo>
                  <a:lnTo>
                    <a:pt x="18572" y="17193"/>
                  </a:lnTo>
                  <a:lnTo>
                    <a:pt x="18673" y="17143"/>
                  </a:lnTo>
                  <a:lnTo>
                    <a:pt x="18773" y="17093"/>
                  </a:lnTo>
                  <a:lnTo>
                    <a:pt x="18848" y="17043"/>
                  </a:lnTo>
                  <a:lnTo>
                    <a:pt x="18948" y="16993"/>
                  </a:lnTo>
                  <a:lnTo>
                    <a:pt x="19049" y="16943"/>
                  </a:lnTo>
                  <a:lnTo>
                    <a:pt x="19149" y="16893"/>
                  </a:lnTo>
                  <a:lnTo>
                    <a:pt x="19249" y="16868"/>
                  </a:lnTo>
                  <a:lnTo>
                    <a:pt x="19349" y="16817"/>
                  </a:lnTo>
                  <a:lnTo>
                    <a:pt x="19425" y="16767"/>
                  </a:lnTo>
                  <a:lnTo>
                    <a:pt x="19500" y="16742"/>
                  </a:lnTo>
                  <a:lnTo>
                    <a:pt x="19600" y="16717"/>
                  </a:lnTo>
                  <a:lnTo>
                    <a:pt x="19675" y="16667"/>
                  </a:lnTo>
                  <a:lnTo>
                    <a:pt x="19750" y="16642"/>
                  </a:lnTo>
                  <a:lnTo>
                    <a:pt x="19826" y="16617"/>
                  </a:lnTo>
                  <a:lnTo>
                    <a:pt x="19901" y="16592"/>
                  </a:lnTo>
                  <a:lnTo>
                    <a:pt x="19926" y="16567"/>
                  </a:lnTo>
                  <a:lnTo>
                    <a:pt x="19976" y="16567"/>
                  </a:lnTo>
                  <a:lnTo>
                    <a:pt x="20051" y="16542"/>
                  </a:lnTo>
                  <a:lnTo>
                    <a:pt x="20126" y="16517"/>
                  </a:lnTo>
                  <a:lnTo>
                    <a:pt x="20201" y="16492"/>
                  </a:lnTo>
                  <a:lnTo>
                    <a:pt x="20277" y="16467"/>
                  </a:lnTo>
                  <a:lnTo>
                    <a:pt x="20352" y="16442"/>
                  </a:lnTo>
                  <a:lnTo>
                    <a:pt x="20427" y="16416"/>
                  </a:lnTo>
                  <a:lnTo>
                    <a:pt x="20502" y="16416"/>
                  </a:lnTo>
                  <a:lnTo>
                    <a:pt x="20577" y="16391"/>
                  </a:lnTo>
                  <a:lnTo>
                    <a:pt x="20653" y="16366"/>
                  </a:lnTo>
                  <a:lnTo>
                    <a:pt x="20753" y="16341"/>
                  </a:lnTo>
                  <a:lnTo>
                    <a:pt x="20828" y="16341"/>
                  </a:lnTo>
                  <a:lnTo>
                    <a:pt x="20903" y="16316"/>
                  </a:lnTo>
                  <a:lnTo>
                    <a:pt x="20978" y="16316"/>
                  </a:lnTo>
                  <a:lnTo>
                    <a:pt x="21054" y="16291"/>
                  </a:lnTo>
                  <a:lnTo>
                    <a:pt x="21129" y="16291"/>
                  </a:lnTo>
                  <a:lnTo>
                    <a:pt x="21204" y="16266"/>
                  </a:lnTo>
                  <a:lnTo>
                    <a:pt x="21279" y="16266"/>
                  </a:lnTo>
                  <a:lnTo>
                    <a:pt x="21354" y="16241"/>
                  </a:lnTo>
                  <a:lnTo>
                    <a:pt x="21505" y="16241"/>
                  </a:lnTo>
                  <a:lnTo>
                    <a:pt x="21580" y="16216"/>
                  </a:lnTo>
                  <a:lnTo>
                    <a:pt x="21956" y="16216"/>
                  </a:lnTo>
                  <a:lnTo>
                    <a:pt x="22031" y="16191"/>
                  </a:lnTo>
                  <a:lnTo>
                    <a:pt x="22708" y="16191"/>
                  </a:lnTo>
                  <a:lnTo>
                    <a:pt x="22783" y="16216"/>
                  </a:lnTo>
                  <a:lnTo>
                    <a:pt x="23159" y="16216"/>
                  </a:lnTo>
                  <a:lnTo>
                    <a:pt x="23209" y="16241"/>
                  </a:lnTo>
                  <a:lnTo>
                    <a:pt x="23435" y="16241"/>
                  </a:lnTo>
                  <a:lnTo>
                    <a:pt x="23510" y="16266"/>
                  </a:lnTo>
                  <a:lnTo>
                    <a:pt x="23660" y="16266"/>
                  </a:lnTo>
                  <a:lnTo>
                    <a:pt x="23810" y="16291"/>
                  </a:lnTo>
                  <a:lnTo>
                    <a:pt x="23961" y="16316"/>
                  </a:lnTo>
                  <a:lnTo>
                    <a:pt x="24086" y="16316"/>
                  </a:lnTo>
                  <a:lnTo>
                    <a:pt x="24237" y="16341"/>
                  </a:lnTo>
                  <a:lnTo>
                    <a:pt x="24387" y="16366"/>
                  </a:lnTo>
                  <a:lnTo>
                    <a:pt x="24537" y="16391"/>
                  </a:lnTo>
                  <a:lnTo>
                    <a:pt x="24688" y="16416"/>
                  </a:lnTo>
                  <a:lnTo>
                    <a:pt x="24813" y="16442"/>
                  </a:lnTo>
                  <a:lnTo>
                    <a:pt x="25114" y="16467"/>
                  </a:lnTo>
                  <a:lnTo>
                    <a:pt x="25389" y="16517"/>
                  </a:lnTo>
                  <a:lnTo>
                    <a:pt x="25540" y="16542"/>
                  </a:lnTo>
                  <a:lnTo>
                    <a:pt x="25690" y="16567"/>
                  </a:lnTo>
                  <a:lnTo>
                    <a:pt x="25816" y="16592"/>
                  </a:lnTo>
                  <a:lnTo>
                    <a:pt x="25966" y="16592"/>
                  </a:lnTo>
                  <a:lnTo>
                    <a:pt x="26116" y="16617"/>
                  </a:lnTo>
                  <a:lnTo>
                    <a:pt x="26242" y="16642"/>
                  </a:lnTo>
                  <a:lnTo>
                    <a:pt x="26392" y="16667"/>
                  </a:lnTo>
                  <a:lnTo>
                    <a:pt x="26517" y="16667"/>
                  </a:lnTo>
                  <a:lnTo>
                    <a:pt x="26668" y="16692"/>
                  </a:lnTo>
                  <a:lnTo>
                    <a:pt x="26818" y="16692"/>
                  </a:lnTo>
                  <a:lnTo>
                    <a:pt x="26868" y="16717"/>
                  </a:lnTo>
                  <a:lnTo>
                    <a:pt x="27094" y="16717"/>
                  </a:lnTo>
                  <a:lnTo>
                    <a:pt x="27169" y="16742"/>
                  </a:lnTo>
                  <a:lnTo>
                    <a:pt x="27495" y="16742"/>
                  </a:lnTo>
                  <a:lnTo>
                    <a:pt x="27570" y="16767"/>
                  </a:lnTo>
                  <a:lnTo>
                    <a:pt x="28347" y="16767"/>
                  </a:lnTo>
                  <a:lnTo>
                    <a:pt x="28397" y="16742"/>
                  </a:lnTo>
                  <a:lnTo>
                    <a:pt x="28673" y="16742"/>
                  </a:lnTo>
                  <a:lnTo>
                    <a:pt x="28748" y="16717"/>
                  </a:lnTo>
                  <a:lnTo>
                    <a:pt x="28923" y="16717"/>
                  </a:lnTo>
                  <a:lnTo>
                    <a:pt x="29024" y="16692"/>
                  </a:lnTo>
                  <a:lnTo>
                    <a:pt x="29099" y="16692"/>
                  </a:lnTo>
                  <a:lnTo>
                    <a:pt x="29199" y="16667"/>
                  </a:lnTo>
                  <a:lnTo>
                    <a:pt x="29299" y="16667"/>
                  </a:lnTo>
                  <a:lnTo>
                    <a:pt x="29374" y="16642"/>
                  </a:lnTo>
                  <a:lnTo>
                    <a:pt x="29475" y="16617"/>
                  </a:lnTo>
                  <a:lnTo>
                    <a:pt x="29550" y="16617"/>
                  </a:lnTo>
                  <a:lnTo>
                    <a:pt x="29650" y="16592"/>
                  </a:lnTo>
                  <a:lnTo>
                    <a:pt x="29725" y="16567"/>
                  </a:lnTo>
                  <a:lnTo>
                    <a:pt x="29826" y="16567"/>
                  </a:lnTo>
                  <a:lnTo>
                    <a:pt x="29926" y="16542"/>
                  </a:lnTo>
                  <a:lnTo>
                    <a:pt x="30001" y="16517"/>
                  </a:lnTo>
                  <a:lnTo>
                    <a:pt x="30101" y="16492"/>
                  </a:lnTo>
                  <a:lnTo>
                    <a:pt x="30176" y="16467"/>
                  </a:lnTo>
                  <a:lnTo>
                    <a:pt x="30277" y="16467"/>
                  </a:lnTo>
                  <a:lnTo>
                    <a:pt x="30352" y="16442"/>
                  </a:lnTo>
                  <a:lnTo>
                    <a:pt x="30452" y="16416"/>
                  </a:lnTo>
                  <a:lnTo>
                    <a:pt x="30527" y="16391"/>
                  </a:lnTo>
                  <a:lnTo>
                    <a:pt x="30628" y="16366"/>
                  </a:lnTo>
                  <a:lnTo>
                    <a:pt x="30703" y="16341"/>
                  </a:lnTo>
                  <a:lnTo>
                    <a:pt x="30803" y="16316"/>
                  </a:lnTo>
                  <a:lnTo>
                    <a:pt x="30878" y="16266"/>
                  </a:lnTo>
                  <a:lnTo>
                    <a:pt x="30978" y="16241"/>
                  </a:lnTo>
                  <a:lnTo>
                    <a:pt x="31054" y="16216"/>
                  </a:lnTo>
                  <a:lnTo>
                    <a:pt x="31154" y="16191"/>
                  </a:lnTo>
                  <a:lnTo>
                    <a:pt x="31229" y="16166"/>
                  </a:lnTo>
                  <a:lnTo>
                    <a:pt x="31329" y="16141"/>
                  </a:lnTo>
                  <a:lnTo>
                    <a:pt x="31405" y="16091"/>
                  </a:lnTo>
                  <a:lnTo>
                    <a:pt x="31505" y="16066"/>
                  </a:lnTo>
                  <a:lnTo>
                    <a:pt x="31580" y="16041"/>
                  </a:lnTo>
                  <a:lnTo>
                    <a:pt x="31680" y="15990"/>
                  </a:lnTo>
                  <a:lnTo>
                    <a:pt x="31755" y="15965"/>
                  </a:lnTo>
                  <a:lnTo>
                    <a:pt x="31831" y="15940"/>
                  </a:lnTo>
                  <a:lnTo>
                    <a:pt x="31931" y="15890"/>
                  </a:lnTo>
                  <a:lnTo>
                    <a:pt x="32006" y="15865"/>
                  </a:lnTo>
                  <a:lnTo>
                    <a:pt x="32106" y="15815"/>
                  </a:lnTo>
                  <a:lnTo>
                    <a:pt x="32181" y="15790"/>
                  </a:lnTo>
                  <a:lnTo>
                    <a:pt x="32282" y="15740"/>
                  </a:lnTo>
                  <a:lnTo>
                    <a:pt x="32357" y="15715"/>
                  </a:lnTo>
                  <a:lnTo>
                    <a:pt x="32432" y="15665"/>
                  </a:lnTo>
                  <a:lnTo>
                    <a:pt x="32532" y="15640"/>
                  </a:lnTo>
                  <a:lnTo>
                    <a:pt x="32608" y="15589"/>
                  </a:lnTo>
                  <a:lnTo>
                    <a:pt x="32708" y="15564"/>
                  </a:lnTo>
                  <a:lnTo>
                    <a:pt x="32783" y="15514"/>
                  </a:lnTo>
                  <a:lnTo>
                    <a:pt x="32858" y="15489"/>
                  </a:lnTo>
                  <a:lnTo>
                    <a:pt x="32958" y="15439"/>
                  </a:lnTo>
                  <a:lnTo>
                    <a:pt x="33034" y="15414"/>
                  </a:lnTo>
                  <a:lnTo>
                    <a:pt x="33134" y="15364"/>
                  </a:lnTo>
                  <a:lnTo>
                    <a:pt x="33209" y="15314"/>
                  </a:lnTo>
                  <a:lnTo>
                    <a:pt x="33284" y="15264"/>
                  </a:lnTo>
                  <a:lnTo>
                    <a:pt x="33384" y="15239"/>
                  </a:lnTo>
                  <a:lnTo>
                    <a:pt x="33460" y="15188"/>
                  </a:lnTo>
                  <a:lnTo>
                    <a:pt x="33560" y="15138"/>
                  </a:lnTo>
                  <a:lnTo>
                    <a:pt x="33635" y="15113"/>
                  </a:lnTo>
                  <a:lnTo>
                    <a:pt x="33710" y="15063"/>
                  </a:lnTo>
                  <a:lnTo>
                    <a:pt x="33811" y="15013"/>
                  </a:lnTo>
                  <a:lnTo>
                    <a:pt x="33886" y="14963"/>
                  </a:lnTo>
                  <a:lnTo>
                    <a:pt x="33961" y="14913"/>
                  </a:lnTo>
                  <a:lnTo>
                    <a:pt x="34061" y="14863"/>
                  </a:lnTo>
                  <a:lnTo>
                    <a:pt x="34136" y="14838"/>
                  </a:lnTo>
                  <a:lnTo>
                    <a:pt x="34212" y="14787"/>
                  </a:lnTo>
                  <a:lnTo>
                    <a:pt x="34312" y="14737"/>
                  </a:lnTo>
                  <a:lnTo>
                    <a:pt x="34387" y="14687"/>
                  </a:lnTo>
                  <a:lnTo>
                    <a:pt x="34462" y="14637"/>
                  </a:lnTo>
                  <a:lnTo>
                    <a:pt x="34537" y="14587"/>
                  </a:lnTo>
                  <a:lnTo>
                    <a:pt x="34638" y="14537"/>
                  </a:lnTo>
                  <a:lnTo>
                    <a:pt x="34713" y="14487"/>
                  </a:lnTo>
                  <a:lnTo>
                    <a:pt x="34788" y="14436"/>
                  </a:lnTo>
                  <a:lnTo>
                    <a:pt x="34888" y="14386"/>
                  </a:lnTo>
                  <a:lnTo>
                    <a:pt x="34963" y="14336"/>
                  </a:lnTo>
                  <a:lnTo>
                    <a:pt x="35039" y="14286"/>
                  </a:lnTo>
                  <a:lnTo>
                    <a:pt x="35114" y="14236"/>
                  </a:lnTo>
                  <a:lnTo>
                    <a:pt x="35214" y="14186"/>
                  </a:lnTo>
                  <a:lnTo>
                    <a:pt x="35289" y="14136"/>
                  </a:lnTo>
                  <a:lnTo>
                    <a:pt x="35364" y="14086"/>
                  </a:lnTo>
                  <a:lnTo>
                    <a:pt x="35440" y="14035"/>
                  </a:lnTo>
                  <a:lnTo>
                    <a:pt x="35540" y="13960"/>
                  </a:lnTo>
                  <a:lnTo>
                    <a:pt x="35615" y="13910"/>
                  </a:lnTo>
                  <a:lnTo>
                    <a:pt x="35690" y="13860"/>
                  </a:lnTo>
                  <a:lnTo>
                    <a:pt x="35765" y="13810"/>
                  </a:lnTo>
                  <a:lnTo>
                    <a:pt x="35866" y="13760"/>
                  </a:lnTo>
                  <a:lnTo>
                    <a:pt x="35941" y="13710"/>
                  </a:lnTo>
                  <a:lnTo>
                    <a:pt x="36016" y="13660"/>
                  </a:lnTo>
                  <a:lnTo>
                    <a:pt x="36091" y="13584"/>
                  </a:lnTo>
                  <a:lnTo>
                    <a:pt x="36166" y="13534"/>
                  </a:lnTo>
                  <a:lnTo>
                    <a:pt x="36267" y="13484"/>
                  </a:lnTo>
                  <a:lnTo>
                    <a:pt x="36342" y="13434"/>
                  </a:lnTo>
                  <a:lnTo>
                    <a:pt x="36417" y="13384"/>
                  </a:lnTo>
                  <a:lnTo>
                    <a:pt x="36492" y="13309"/>
                  </a:lnTo>
                  <a:lnTo>
                    <a:pt x="36567" y="13259"/>
                  </a:lnTo>
                  <a:lnTo>
                    <a:pt x="36718" y="13158"/>
                  </a:lnTo>
                  <a:lnTo>
                    <a:pt x="36893" y="13033"/>
                  </a:lnTo>
                  <a:lnTo>
                    <a:pt x="37044" y="12933"/>
                  </a:lnTo>
                  <a:lnTo>
                    <a:pt x="37194" y="12807"/>
                  </a:lnTo>
                  <a:lnTo>
                    <a:pt x="37344" y="12682"/>
                  </a:lnTo>
                  <a:lnTo>
                    <a:pt x="37495" y="12582"/>
                  </a:lnTo>
                  <a:lnTo>
                    <a:pt x="37645" y="12457"/>
                  </a:lnTo>
                  <a:lnTo>
                    <a:pt x="37796" y="12356"/>
                  </a:lnTo>
                  <a:lnTo>
                    <a:pt x="37846" y="12331"/>
                  </a:lnTo>
                  <a:lnTo>
                    <a:pt x="37946" y="12231"/>
                  </a:lnTo>
                  <a:lnTo>
                    <a:pt x="38096" y="12106"/>
                  </a:lnTo>
                  <a:lnTo>
                    <a:pt x="38247" y="12005"/>
                  </a:lnTo>
                  <a:lnTo>
                    <a:pt x="38397" y="11880"/>
                  </a:lnTo>
                  <a:lnTo>
                    <a:pt x="38547" y="11755"/>
                  </a:lnTo>
                  <a:lnTo>
                    <a:pt x="38698" y="11655"/>
                  </a:lnTo>
                  <a:lnTo>
                    <a:pt x="38848" y="11529"/>
                  </a:lnTo>
                  <a:lnTo>
                    <a:pt x="38999" y="11404"/>
                  </a:lnTo>
                  <a:lnTo>
                    <a:pt x="39124" y="11304"/>
                  </a:lnTo>
                  <a:lnTo>
                    <a:pt x="39274" y="11178"/>
                  </a:lnTo>
                  <a:lnTo>
                    <a:pt x="39425" y="11053"/>
                  </a:lnTo>
                  <a:lnTo>
                    <a:pt x="39575" y="10928"/>
                  </a:lnTo>
                  <a:lnTo>
                    <a:pt x="39876" y="10702"/>
                  </a:lnTo>
                  <a:lnTo>
                    <a:pt x="40026" y="10577"/>
                  </a:lnTo>
                  <a:lnTo>
                    <a:pt x="40177" y="10452"/>
                  </a:lnTo>
                  <a:lnTo>
                    <a:pt x="40327" y="10326"/>
                  </a:lnTo>
                  <a:lnTo>
                    <a:pt x="40327" y="10301"/>
                  </a:lnTo>
                  <a:lnTo>
                    <a:pt x="40402" y="10251"/>
                  </a:lnTo>
                  <a:lnTo>
                    <a:pt x="40477" y="10201"/>
                  </a:lnTo>
                  <a:lnTo>
                    <a:pt x="40552" y="10126"/>
                  </a:lnTo>
                  <a:lnTo>
                    <a:pt x="40628" y="10076"/>
                  </a:lnTo>
                  <a:lnTo>
                    <a:pt x="40703" y="10000"/>
                  </a:lnTo>
                  <a:lnTo>
                    <a:pt x="40778" y="9950"/>
                  </a:lnTo>
                  <a:lnTo>
                    <a:pt x="40853" y="9875"/>
                  </a:lnTo>
                  <a:lnTo>
                    <a:pt x="40903" y="9825"/>
                  </a:lnTo>
                  <a:lnTo>
                    <a:pt x="40979" y="9750"/>
                  </a:lnTo>
                  <a:lnTo>
                    <a:pt x="41054" y="9675"/>
                  </a:lnTo>
                  <a:lnTo>
                    <a:pt x="41129" y="9624"/>
                  </a:lnTo>
                  <a:lnTo>
                    <a:pt x="41204" y="9549"/>
                  </a:lnTo>
                  <a:lnTo>
                    <a:pt x="41279" y="9474"/>
                  </a:lnTo>
                  <a:lnTo>
                    <a:pt x="41354" y="9424"/>
                  </a:lnTo>
                  <a:lnTo>
                    <a:pt x="41430" y="9349"/>
                  </a:lnTo>
                  <a:lnTo>
                    <a:pt x="41480" y="9274"/>
                  </a:lnTo>
                  <a:lnTo>
                    <a:pt x="41555" y="9223"/>
                  </a:lnTo>
                  <a:lnTo>
                    <a:pt x="41580" y="9173"/>
                  </a:lnTo>
                  <a:cubicBezTo>
                    <a:pt x="41480" y="9048"/>
                    <a:pt x="41380" y="8898"/>
                    <a:pt x="41279" y="8747"/>
                  </a:cubicBezTo>
                  <a:lnTo>
                    <a:pt x="41204" y="8822"/>
                  </a:lnTo>
                  <a:lnTo>
                    <a:pt x="41129" y="8923"/>
                  </a:lnTo>
                  <a:lnTo>
                    <a:pt x="41029" y="9023"/>
                  </a:lnTo>
                  <a:lnTo>
                    <a:pt x="40953" y="9123"/>
                  </a:lnTo>
                  <a:lnTo>
                    <a:pt x="40878" y="9223"/>
                  </a:lnTo>
                  <a:lnTo>
                    <a:pt x="40778" y="9324"/>
                  </a:lnTo>
                  <a:lnTo>
                    <a:pt x="40703" y="9424"/>
                  </a:lnTo>
                  <a:lnTo>
                    <a:pt x="40603" y="9499"/>
                  </a:lnTo>
                  <a:lnTo>
                    <a:pt x="40527" y="9599"/>
                  </a:lnTo>
                  <a:lnTo>
                    <a:pt x="40427" y="9700"/>
                  </a:lnTo>
                  <a:lnTo>
                    <a:pt x="40327" y="9800"/>
                  </a:lnTo>
                  <a:lnTo>
                    <a:pt x="40252" y="9875"/>
                  </a:lnTo>
                  <a:lnTo>
                    <a:pt x="40151" y="9975"/>
                  </a:lnTo>
                  <a:lnTo>
                    <a:pt x="40051" y="10076"/>
                  </a:lnTo>
                  <a:lnTo>
                    <a:pt x="40026" y="10126"/>
                  </a:lnTo>
                  <a:lnTo>
                    <a:pt x="39976" y="10176"/>
                  </a:lnTo>
                  <a:lnTo>
                    <a:pt x="39876" y="10251"/>
                  </a:lnTo>
                  <a:lnTo>
                    <a:pt x="39775" y="10351"/>
                  </a:lnTo>
                  <a:lnTo>
                    <a:pt x="39675" y="10426"/>
                  </a:lnTo>
                  <a:lnTo>
                    <a:pt x="39575" y="10527"/>
                  </a:lnTo>
                  <a:lnTo>
                    <a:pt x="39475" y="10602"/>
                  </a:lnTo>
                  <a:lnTo>
                    <a:pt x="39374" y="10702"/>
                  </a:lnTo>
                  <a:lnTo>
                    <a:pt x="39274" y="10777"/>
                  </a:lnTo>
                  <a:lnTo>
                    <a:pt x="39174" y="10878"/>
                  </a:lnTo>
                  <a:lnTo>
                    <a:pt x="39074" y="10953"/>
                  </a:lnTo>
                  <a:lnTo>
                    <a:pt x="38948" y="11053"/>
                  </a:lnTo>
                  <a:lnTo>
                    <a:pt x="38848" y="11128"/>
                  </a:lnTo>
                  <a:lnTo>
                    <a:pt x="38748" y="11203"/>
                  </a:lnTo>
                  <a:lnTo>
                    <a:pt x="38648" y="11304"/>
                  </a:lnTo>
                  <a:lnTo>
                    <a:pt x="38522" y="11379"/>
                  </a:lnTo>
                  <a:lnTo>
                    <a:pt x="38497" y="11404"/>
                  </a:lnTo>
                  <a:lnTo>
                    <a:pt x="38422" y="11454"/>
                  </a:lnTo>
                  <a:lnTo>
                    <a:pt x="38322" y="11529"/>
                  </a:lnTo>
                  <a:lnTo>
                    <a:pt x="38197" y="11629"/>
                  </a:lnTo>
                  <a:lnTo>
                    <a:pt x="38096" y="11705"/>
                  </a:lnTo>
                  <a:lnTo>
                    <a:pt x="37971" y="11780"/>
                  </a:lnTo>
                  <a:lnTo>
                    <a:pt x="37871" y="11855"/>
                  </a:lnTo>
                  <a:lnTo>
                    <a:pt x="37745" y="11930"/>
                  </a:lnTo>
                  <a:lnTo>
                    <a:pt x="37645" y="12005"/>
                  </a:lnTo>
                  <a:lnTo>
                    <a:pt x="37520" y="12081"/>
                  </a:lnTo>
                  <a:lnTo>
                    <a:pt x="37395" y="12156"/>
                  </a:lnTo>
                  <a:lnTo>
                    <a:pt x="37294" y="12231"/>
                  </a:lnTo>
                  <a:lnTo>
                    <a:pt x="37219" y="12256"/>
                  </a:lnTo>
                  <a:lnTo>
                    <a:pt x="37169" y="12306"/>
                  </a:lnTo>
                  <a:lnTo>
                    <a:pt x="37044" y="12381"/>
                  </a:lnTo>
                  <a:lnTo>
                    <a:pt x="36943" y="12431"/>
                  </a:lnTo>
                  <a:lnTo>
                    <a:pt x="36818" y="12507"/>
                  </a:lnTo>
                  <a:lnTo>
                    <a:pt x="36693" y="12582"/>
                  </a:lnTo>
                  <a:lnTo>
                    <a:pt x="36567" y="12657"/>
                  </a:lnTo>
                  <a:lnTo>
                    <a:pt x="36442" y="12707"/>
                  </a:lnTo>
                  <a:lnTo>
                    <a:pt x="36317" y="12782"/>
                  </a:lnTo>
                  <a:lnTo>
                    <a:pt x="36192" y="12832"/>
                  </a:lnTo>
                  <a:lnTo>
                    <a:pt x="36091" y="12908"/>
                  </a:lnTo>
                  <a:lnTo>
                    <a:pt x="35966" y="12958"/>
                  </a:lnTo>
                  <a:lnTo>
                    <a:pt x="35841" y="13033"/>
                  </a:lnTo>
                  <a:lnTo>
                    <a:pt x="35715" y="13083"/>
                  </a:lnTo>
                  <a:lnTo>
                    <a:pt x="35590" y="13158"/>
                  </a:lnTo>
                  <a:lnTo>
                    <a:pt x="35465" y="13208"/>
                  </a:lnTo>
                  <a:lnTo>
                    <a:pt x="35339" y="13284"/>
                  </a:lnTo>
                  <a:lnTo>
                    <a:pt x="35214" y="13334"/>
                  </a:lnTo>
                  <a:lnTo>
                    <a:pt x="35189" y="13334"/>
                  </a:lnTo>
                  <a:lnTo>
                    <a:pt x="35089" y="13384"/>
                  </a:lnTo>
                  <a:lnTo>
                    <a:pt x="34963" y="13459"/>
                  </a:lnTo>
                  <a:lnTo>
                    <a:pt x="34813" y="13509"/>
                  </a:lnTo>
                  <a:lnTo>
                    <a:pt x="34688" y="13559"/>
                  </a:lnTo>
                  <a:lnTo>
                    <a:pt x="34562" y="13609"/>
                  </a:lnTo>
                  <a:lnTo>
                    <a:pt x="34437" y="13660"/>
                  </a:lnTo>
                  <a:lnTo>
                    <a:pt x="34312" y="13710"/>
                  </a:lnTo>
                  <a:lnTo>
                    <a:pt x="34186" y="13760"/>
                  </a:lnTo>
                  <a:lnTo>
                    <a:pt x="34061" y="13810"/>
                  </a:lnTo>
                  <a:lnTo>
                    <a:pt x="33936" y="13860"/>
                  </a:lnTo>
                  <a:lnTo>
                    <a:pt x="33785" y="13910"/>
                  </a:lnTo>
                  <a:lnTo>
                    <a:pt x="33660" y="13960"/>
                  </a:lnTo>
                  <a:lnTo>
                    <a:pt x="33535" y="14010"/>
                  </a:lnTo>
                  <a:lnTo>
                    <a:pt x="33410" y="14061"/>
                  </a:lnTo>
                  <a:lnTo>
                    <a:pt x="33284" y="14111"/>
                  </a:lnTo>
                  <a:lnTo>
                    <a:pt x="33134" y="14161"/>
                  </a:lnTo>
                  <a:lnTo>
                    <a:pt x="33009" y="14211"/>
                  </a:lnTo>
                  <a:lnTo>
                    <a:pt x="32883" y="14236"/>
                  </a:lnTo>
                  <a:lnTo>
                    <a:pt x="32758" y="14286"/>
                  </a:lnTo>
                  <a:lnTo>
                    <a:pt x="32633" y="14336"/>
                  </a:lnTo>
                  <a:lnTo>
                    <a:pt x="32582" y="14336"/>
                  </a:lnTo>
                  <a:lnTo>
                    <a:pt x="32482" y="14361"/>
                  </a:lnTo>
                  <a:lnTo>
                    <a:pt x="32357" y="14411"/>
                  </a:lnTo>
                  <a:lnTo>
                    <a:pt x="32232" y="14462"/>
                  </a:lnTo>
                  <a:lnTo>
                    <a:pt x="32106" y="14487"/>
                  </a:lnTo>
                  <a:lnTo>
                    <a:pt x="31956" y="14537"/>
                  </a:lnTo>
                  <a:lnTo>
                    <a:pt x="31831" y="14562"/>
                  </a:lnTo>
                  <a:lnTo>
                    <a:pt x="31705" y="14612"/>
                  </a:lnTo>
                  <a:lnTo>
                    <a:pt x="31580" y="14637"/>
                  </a:lnTo>
                  <a:lnTo>
                    <a:pt x="31430" y="14662"/>
                  </a:lnTo>
                  <a:lnTo>
                    <a:pt x="31304" y="14712"/>
                  </a:lnTo>
                  <a:lnTo>
                    <a:pt x="31179" y="14737"/>
                  </a:lnTo>
                  <a:lnTo>
                    <a:pt x="31054" y="14762"/>
                  </a:lnTo>
                  <a:lnTo>
                    <a:pt x="30928" y="14787"/>
                  </a:lnTo>
                  <a:lnTo>
                    <a:pt x="30778" y="14838"/>
                  </a:lnTo>
                  <a:lnTo>
                    <a:pt x="30653" y="14863"/>
                  </a:lnTo>
                  <a:lnTo>
                    <a:pt x="30527" y="14888"/>
                  </a:lnTo>
                  <a:lnTo>
                    <a:pt x="30402" y="14913"/>
                  </a:lnTo>
                  <a:lnTo>
                    <a:pt x="30252" y="14938"/>
                  </a:lnTo>
                  <a:lnTo>
                    <a:pt x="30126" y="14963"/>
                  </a:lnTo>
                  <a:lnTo>
                    <a:pt x="30001" y="14988"/>
                  </a:lnTo>
                  <a:lnTo>
                    <a:pt x="29876" y="15013"/>
                  </a:lnTo>
                  <a:lnTo>
                    <a:pt x="29750" y="15038"/>
                  </a:lnTo>
                  <a:lnTo>
                    <a:pt x="29625" y="15063"/>
                  </a:lnTo>
                  <a:lnTo>
                    <a:pt x="29475" y="15088"/>
                  </a:lnTo>
                  <a:lnTo>
                    <a:pt x="29349" y="15113"/>
                  </a:lnTo>
                  <a:lnTo>
                    <a:pt x="29224" y="15138"/>
                  </a:lnTo>
                  <a:lnTo>
                    <a:pt x="29099" y="15138"/>
                  </a:lnTo>
                  <a:lnTo>
                    <a:pt x="28973" y="15163"/>
                  </a:lnTo>
                  <a:lnTo>
                    <a:pt x="28848" y="15188"/>
                  </a:lnTo>
                  <a:lnTo>
                    <a:pt x="28723" y="15188"/>
                  </a:lnTo>
                  <a:lnTo>
                    <a:pt x="28597" y="15213"/>
                  </a:lnTo>
                  <a:lnTo>
                    <a:pt x="28447" y="15239"/>
                  </a:lnTo>
                  <a:lnTo>
                    <a:pt x="28322" y="15239"/>
                  </a:lnTo>
                  <a:lnTo>
                    <a:pt x="28196" y="15264"/>
                  </a:lnTo>
                  <a:lnTo>
                    <a:pt x="28071" y="15264"/>
                  </a:lnTo>
                  <a:lnTo>
                    <a:pt x="27946" y="15289"/>
                  </a:lnTo>
                  <a:lnTo>
                    <a:pt x="27695" y="15289"/>
                  </a:lnTo>
                  <a:lnTo>
                    <a:pt x="27570" y="15314"/>
                  </a:lnTo>
                  <a:lnTo>
                    <a:pt x="27344" y="15314"/>
                  </a:lnTo>
                  <a:lnTo>
                    <a:pt x="27219" y="15339"/>
                  </a:lnTo>
                  <a:lnTo>
                    <a:pt x="26517" y="15339"/>
                  </a:lnTo>
                  <a:lnTo>
                    <a:pt x="26417" y="15314"/>
                  </a:lnTo>
                  <a:lnTo>
                    <a:pt x="26091" y="15314"/>
                  </a:lnTo>
                  <a:lnTo>
                    <a:pt x="25966" y="15289"/>
                  </a:lnTo>
                  <a:lnTo>
                    <a:pt x="25740" y="15289"/>
                  </a:lnTo>
                  <a:lnTo>
                    <a:pt x="25640" y="15264"/>
                  </a:lnTo>
                  <a:lnTo>
                    <a:pt x="25540" y="15264"/>
                  </a:lnTo>
                  <a:lnTo>
                    <a:pt x="25415" y="15239"/>
                  </a:lnTo>
                  <a:lnTo>
                    <a:pt x="25314" y="15239"/>
                  </a:lnTo>
                  <a:lnTo>
                    <a:pt x="25214" y="15213"/>
                  </a:lnTo>
                  <a:lnTo>
                    <a:pt x="25089" y="15213"/>
                  </a:lnTo>
                  <a:lnTo>
                    <a:pt x="24988" y="15188"/>
                  </a:lnTo>
                  <a:lnTo>
                    <a:pt x="24888" y="15188"/>
                  </a:lnTo>
                  <a:lnTo>
                    <a:pt x="24763" y="15163"/>
                  </a:lnTo>
                  <a:lnTo>
                    <a:pt x="24663" y="15138"/>
                  </a:lnTo>
                  <a:lnTo>
                    <a:pt x="24562" y="15138"/>
                  </a:lnTo>
                  <a:lnTo>
                    <a:pt x="24462" y="15113"/>
                  </a:lnTo>
                  <a:lnTo>
                    <a:pt x="24337" y="15088"/>
                  </a:lnTo>
                  <a:lnTo>
                    <a:pt x="24136" y="15063"/>
                  </a:lnTo>
                  <a:lnTo>
                    <a:pt x="23911" y="15038"/>
                  </a:lnTo>
                  <a:lnTo>
                    <a:pt x="23710" y="14988"/>
                  </a:lnTo>
                  <a:lnTo>
                    <a:pt x="23284" y="14913"/>
                  </a:lnTo>
                  <a:lnTo>
                    <a:pt x="23084" y="14888"/>
                  </a:lnTo>
                  <a:lnTo>
                    <a:pt x="22858" y="14863"/>
                  </a:lnTo>
                  <a:lnTo>
                    <a:pt x="22758" y="14838"/>
                  </a:lnTo>
                  <a:lnTo>
                    <a:pt x="22658" y="14838"/>
                  </a:lnTo>
                  <a:lnTo>
                    <a:pt x="22557" y="14812"/>
                  </a:lnTo>
                  <a:lnTo>
                    <a:pt x="22457" y="14787"/>
                  </a:lnTo>
                  <a:lnTo>
                    <a:pt x="22357" y="14787"/>
                  </a:lnTo>
                  <a:lnTo>
                    <a:pt x="22232" y="14762"/>
                  </a:lnTo>
                  <a:lnTo>
                    <a:pt x="22131" y="14762"/>
                  </a:lnTo>
                  <a:lnTo>
                    <a:pt x="22031" y="14737"/>
                  </a:lnTo>
                  <a:lnTo>
                    <a:pt x="21931" y="14737"/>
                  </a:lnTo>
                  <a:lnTo>
                    <a:pt x="21831" y="14712"/>
                  </a:lnTo>
                  <a:lnTo>
                    <a:pt x="21730" y="14712"/>
                  </a:lnTo>
                  <a:lnTo>
                    <a:pt x="21630" y="14687"/>
                  </a:lnTo>
                  <a:lnTo>
                    <a:pt x="21404" y="14687"/>
                  </a:lnTo>
                  <a:lnTo>
                    <a:pt x="21304" y="14662"/>
                  </a:lnTo>
                  <a:lnTo>
                    <a:pt x="21003" y="14662"/>
                  </a:lnTo>
                  <a:lnTo>
                    <a:pt x="20878" y="14637"/>
                  </a:lnTo>
                  <a:lnTo>
                    <a:pt x="20201" y="14637"/>
                  </a:lnTo>
                  <a:lnTo>
                    <a:pt x="20151" y="14662"/>
                  </a:lnTo>
                  <a:lnTo>
                    <a:pt x="19851" y="14662"/>
                  </a:lnTo>
                  <a:lnTo>
                    <a:pt x="19800" y="14687"/>
                  </a:lnTo>
                  <a:lnTo>
                    <a:pt x="19625" y="14687"/>
                  </a:lnTo>
                  <a:lnTo>
                    <a:pt x="19575" y="14712"/>
                  </a:lnTo>
                  <a:lnTo>
                    <a:pt x="19475" y="14712"/>
                  </a:lnTo>
                  <a:lnTo>
                    <a:pt x="19425" y="14737"/>
                  </a:lnTo>
                  <a:lnTo>
                    <a:pt x="19324" y="14737"/>
                  </a:lnTo>
                  <a:lnTo>
                    <a:pt x="19249" y="14762"/>
                  </a:lnTo>
                  <a:lnTo>
                    <a:pt x="19149" y="14762"/>
                  </a:lnTo>
                  <a:lnTo>
                    <a:pt x="19099" y="14787"/>
                  </a:lnTo>
                  <a:lnTo>
                    <a:pt x="19049" y="14787"/>
                  </a:lnTo>
                  <a:lnTo>
                    <a:pt x="18998" y="14812"/>
                  </a:lnTo>
                  <a:lnTo>
                    <a:pt x="18948" y="14812"/>
                  </a:lnTo>
                  <a:lnTo>
                    <a:pt x="18898" y="14838"/>
                  </a:lnTo>
                  <a:lnTo>
                    <a:pt x="18823" y="14838"/>
                  </a:lnTo>
                  <a:lnTo>
                    <a:pt x="18773" y="14863"/>
                  </a:lnTo>
                  <a:lnTo>
                    <a:pt x="18723" y="14863"/>
                  </a:lnTo>
                  <a:lnTo>
                    <a:pt x="18673" y="14888"/>
                  </a:lnTo>
                  <a:lnTo>
                    <a:pt x="18623" y="14888"/>
                  </a:lnTo>
                  <a:lnTo>
                    <a:pt x="18572" y="14913"/>
                  </a:lnTo>
                  <a:lnTo>
                    <a:pt x="18522" y="14938"/>
                  </a:lnTo>
                  <a:lnTo>
                    <a:pt x="18447" y="14938"/>
                  </a:lnTo>
                  <a:lnTo>
                    <a:pt x="18397" y="14963"/>
                  </a:lnTo>
                  <a:lnTo>
                    <a:pt x="18347" y="14963"/>
                  </a:lnTo>
                  <a:lnTo>
                    <a:pt x="18297" y="14988"/>
                  </a:lnTo>
                  <a:lnTo>
                    <a:pt x="18247" y="15013"/>
                  </a:lnTo>
                  <a:lnTo>
                    <a:pt x="18196" y="15013"/>
                  </a:lnTo>
                  <a:lnTo>
                    <a:pt x="18146" y="15038"/>
                  </a:lnTo>
                  <a:lnTo>
                    <a:pt x="18071" y="15063"/>
                  </a:lnTo>
                  <a:lnTo>
                    <a:pt x="18021" y="15088"/>
                  </a:lnTo>
                  <a:lnTo>
                    <a:pt x="17971" y="15088"/>
                  </a:lnTo>
                  <a:lnTo>
                    <a:pt x="17921" y="15113"/>
                  </a:lnTo>
                  <a:lnTo>
                    <a:pt x="17871" y="15138"/>
                  </a:lnTo>
                  <a:lnTo>
                    <a:pt x="17820" y="15163"/>
                  </a:lnTo>
                  <a:lnTo>
                    <a:pt x="17770" y="15163"/>
                  </a:lnTo>
                  <a:lnTo>
                    <a:pt x="17695" y="15188"/>
                  </a:lnTo>
                  <a:lnTo>
                    <a:pt x="17645" y="15213"/>
                  </a:lnTo>
                  <a:lnTo>
                    <a:pt x="17595" y="15239"/>
                  </a:lnTo>
                  <a:lnTo>
                    <a:pt x="17545" y="15264"/>
                  </a:lnTo>
                  <a:lnTo>
                    <a:pt x="17495" y="15289"/>
                  </a:lnTo>
                  <a:lnTo>
                    <a:pt x="17445" y="15289"/>
                  </a:lnTo>
                  <a:lnTo>
                    <a:pt x="17394" y="15314"/>
                  </a:lnTo>
                  <a:lnTo>
                    <a:pt x="17344" y="15339"/>
                  </a:lnTo>
                  <a:lnTo>
                    <a:pt x="17294" y="15364"/>
                  </a:lnTo>
                  <a:lnTo>
                    <a:pt x="17169" y="15414"/>
                  </a:lnTo>
                  <a:lnTo>
                    <a:pt x="17069" y="15464"/>
                  </a:lnTo>
                  <a:lnTo>
                    <a:pt x="16968" y="15514"/>
                  </a:lnTo>
                  <a:lnTo>
                    <a:pt x="16868" y="15564"/>
                  </a:lnTo>
                  <a:lnTo>
                    <a:pt x="16768" y="15614"/>
                  </a:lnTo>
                  <a:lnTo>
                    <a:pt x="16668" y="15665"/>
                  </a:lnTo>
                  <a:lnTo>
                    <a:pt x="16567" y="15715"/>
                  </a:lnTo>
                  <a:lnTo>
                    <a:pt x="16467" y="15765"/>
                  </a:lnTo>
                  <a:lnTo>
                    <a:pt x="16342" y="15815"/>
                  </a:lnTo>
                  <a:lnTo>
                    <a:pt x="16242" y="15865"/>
                  </a:lnTo>
                  <a:lnTo>
                    <a:pt x="16141" y="15940"/>
                  </a:lnTo>
                  <a:lnTo>
                    <a:pt x="16066" y="15990"/>
                  </a:lnTo>
                  <a:lnTo>
                    <a:pt x="15966" y="16041"/>
                  </a:lnTo>
                  <a:lnTo>
                    <a:pt x="15866" y="16116"/>
                  </a:lnTo>
                  <a:lnTo>
                    <a:pt x="15765" y="16166"/>
                  </a:lnTo>
                  <a:lnTo>
                    <a:pt x="15665" y="16241"/>
                  </a:lnTo>
                  <a:lnTo>
                    <a:pt x="15565" y="16291"/>
                  </a:lnTo>
                  <a:lnTo>
                    <a:pt x="15465" y="16341"/>
                  </a:lnTo>
                  <a:lnTo>
                    <a:pt x="15389" y="16416"/>
                  </a:lnTo>
                  <a:lnTo>
                    <a:pt x="15289" y="16492"/>
                  </a:lnTo>
                  <a:lnTo>
                    <a:pt x="15189" y="16542"/>
                  </a:lnTo>
                  <a:lnTo>
                    <a:pt x="15114" y="16617"/>
                  </a:lnTo>
                  <a:lnTo>
                    <a:pt x="15013" y="16667"/>
                  </a:lnTo>
                  <a:lnTo>
                    <a:pt x="14913" y="16742"/>
                  </a:lnTo>
                  <a:lnTo>
                    <a:pt x="14838" y="16817"/>
                  </a:lnTo>
                  <a:lnTo>
                    <a:pt x="14738" y="16868"/>
                  </a:lnTo>
                  <a:lnTo>
                    <a:pt x="14663" y="16943"/>
                  </a:lnTo>
                  <a:lnTo>
                    <a:pt x="14562" y="17018"/>
                  </a:lnTo>
                  <a:lnTo>
                    <a:pt x="14487" y="17093"/>
                  </a:lnTo>
                  <a:lnTo>
                    <a:pt x="14412" y="17143"/>
                  </a:lnTo>
                  <a:lnTo>
                    <a:pt x="14312" y="17218"/>
                  </a:lnTo>
                  <a:lnTo>
                    <a:pt x="14237" y="17294"/>
                  </a:lnTo>
                  <a:lnTo>
                    <a:pt x="14161" y="17369"/>
                  </a:lnTo>
                  <a:lnTo>
                    <a:pt x="14086" y="17419"/>
                  </a:lnTo>
                  <a:lnTo>
                    <a:pt x="13986" y="17494"/>
                  </a:lnTo>
                  <a:lnTo>
                    <a:pt x="13961" y="17544"/>
                  </a:lnTo>
                  <a:lnTo>
                    <a:pt x="13936" y="17569"/>
                  </a:lnTo>
                  <a:lnTo>
                    <a:pt x="13886" y="17594"/>
                  </a:lnTo>
                  <a:lnTo>
                    <a:pt x="13861" y="17645"/>
                  </a:lnTo>
                  <a:lnTo>
                    <a:pt x="13810" y="17670"/>
                  </a:lnTo>
                  <a:lnTo>
                    <a:pt x="13785" y="17695"/>
                  </a:lnTo>
                  <a:lnTo>
                    <a:pt x="13760" y="17745"/>
                  </a:lnTo>
                  <a:lnTo>
                    <a:pt x="13710" y="17770"/>
                  </a:lnTo>
                  <a:lnTo>
                    <a:pt x="13685" y="17820"/>
                  </a:lnTo>
                  <a:lnTo>
                    <a:pt x="13660" y="17845"/>
                  </a:lnTo>
                  <a:lnTo>
                    <a:pt x="13610" y="17870"/>
                  </a:lnTo>
                  <a:lnTo>
                    <a:pt x="13585" y="17920"/>
                  </a:lnTo>
                  <a:lnTo>
                    <a:pt x="13560" y="17945"/>
                  </a:lnTo>
                  <a:lnTo>
                    <a:pt x="13510" y="17995"/>
                  </a:lnTo>
                  <a:lnTo>
                    <a:pt x="13485" y="18020"/>
                  </a:lnTo>
                  <a:lnTo>
                    <a:pt x="13460" y="18071"/>
                  </a:lnTo>
                  <a:lnTo>
                    <a:pt x="13435" y="18096"/>
                  </a:lnTo>
                  <a:lnTo>
                    <a:pt x="13384" y="18146"/>
                  </a:lnTo>
                  <a:lnTo>
                    <a:pt x="13359" y="18171"/>
                  </a:lnTo>
                  <a:lnTo>
                    <a:pt x="13334" y="18196"/>
                  </a:lnTo>
                  <a:lnTo>
                    <a:pt x="13309" y="18246"/>
                  </a:lnTo>
                  <a:lnTo>
                    <a:pt x="13259" y="18271"/>
                  </a:lnTo>
                  <a:lnTo>
                    <a:pt x="13234" y="18321"/>
                  </a:lnTo>
                  <a:lnTo>
                    <a:pt x="13209" y="18346"/>
                  </a:lnTo>
                  <a:lnTo>
                    <a:pt x="13184" y="18396"/>
                  </a:lnTo>
                  <a:lnTo>
                    <a:pt x="13159" y="18421"/>
                  </a:lnTo>
                  <a:lnTo>
                    <a:pt x="13159" y="18447"/>
                  </a:lnTo>
                  <a:lnTo>
                    <a:pt x="13134" y="18472"/>
                  </a:lnTo>
                  <a:lnTo>
                    <a:pt x="13084" y="18522"/>
                  </a:lnTo>
                  <a:lnTo>
                    <a:pt x="13059" y="18547"/>
                  </a:lnTo>
                  <a:lnTo>
                    <a:pt x="13033" y="18597"/>
                  </a:lnTo>
                  <a:lnTo>
                    <a:pt x="13008" y="18622"/>
                  </a:lnTo>
                  <a:lnTo>
                    <a:pt x="12983" y="18672"/>
                  </a:lnTo>
                  <a:lnTo>
                    <a:pt x="12958" y="18697"/>
                  </a:lnTo>
                  <a:lnTo>
                    <a:pt x="12933" y="18747"/>
                  </a:lnTo>
                  <a:lnTo>
                    <a:pt x="12883" y="18822"/>
                  </a:lnTo>
                  <a:lnTo>
                    <a:pt x="12833" y="18898"/>
                  </a:lnTo>
                  <a:lnTo>
                    <a:pt x="12783" y="18998"/>
                  </a:lnTo>
                  <a:lnTo>
                    <a:pt x="12733" y="19073"/>
                  </a:lnTo>
                  <a:lnTo>
                    <a:pt x="12683" y="19148"/>
                  </a:lnTo>
                  <a:lnTo>
                    <a:pt x="12632" y="19249"/>
                  </a:lnTo>
                  <a:lnTo>
                    <a:pt x="12582" y="19324"/>
                  </a:lnTo>
                  <a:lnTo>
                    <a:pt x="12532" y="19424"/>
                  </a:lnTo>
                  <a:lnTo>
                    <a:pt x="12482" y="19499"/>
                  </a:lnTo>
                  <a:lnTo>
                    <a:pt x="12432" y="19574"/>
                  </a:lnTo>
                  <a:lnTo>
                    <a:pt x="12407" y="19675"/>
                  </a:lnTo>
                  <a:lnTo>
                    <a:pt x="12357" y="19775"/>
                  </a:lnTo>
                  <a:lnTo>
                    <a:pt x="12307" y="19850"/>
                  </a:lnTo>
                  <a:lnTo>
                    <a:pt x="12282" y="19950"/>
                  </a:lnTo>
                  <a:lnTo>
                    <a:pt x="12231" y="20026"/>
                  </a:lnTo>
                  <a:lnTo>
                    <a:pt x="12131" y="20076"/>
                  </a:lnTo>
                  <a:lnTo>
                    <a:pt x="12106" y="19975"/>
                  </a:lnTo>
                  <a:lnTo>
                    <a:pt x="12131" y="19875"/>
                  </a:lnTo>
                  <a:lnTo>
                    <a:pt x="12181" y="19800"/>
                  </a:lnTo>
                  <a:lnTo>
                    <a:pt x="12206" y="19700"/>
                  </a:lnTo>
                  <a:lnTo>
                    <a:pt x="12257" y="19599"/>
                  </a:lnTo>
                  <a:lnTo>
                    <a:pt x="12307" y="19524"/>
                  </a:lnTo>
                  <a:lnTo>
                    <a:pt x="12332" y="19424"/>
                  </a:lnTo>
                  <a:lnTo>
                    <a:pt x="12382" y="19324"/>
                  </a:lnTo>
                  <a:lnTo>
                    <a:pt x="12432" y="19249"/>
                  </a:lnTo>
                  <a:lnTo>
                    <a:pt x="12457" y="19148"/>
                  </a:lnTo>
                  <a:lnTo>
                    <a:pt x="12507" y="19073"/>
                  </a:lnTo>
                  <a:lnTo>
                    <a:pt x="12557" y="18973"/>
                  </a:lnTo>
                  <a:lnTo>
                    <a:pt x="12607" y="18898"/>
                  </a:lnTo>
                  <a:lnTo>
                    <a:pt x="12658" y="18797"/>
                  </a:lnTo>
                  <a:lnTo>
                    <a:pt x="12708" y="18722"/>
                  </a:lnTo>
                  <a:lnTo>
                    <a:pt x="12758" y="18622"/>
                  </a:lnTo>
                  <a:lnTo>
                    <a:pt x="12783" y="18597"/>
                  </a:lnTo>
                  <a:lnTo>
                    <a:pt x="12808" y="18547"/>
                  </a:lnTo>
                  <a:lnTo>
                    <a:pt x="12833" y="18497"/>
                  </a:lnTo>
                  <a:lnTo>
                    <a:pt x="12858" y="18472"/>
                  </a:lnTo>
                  <a:lnTo>
                    <a:pt x="12883" y="18421"/>
                  </a:lnTo>
                  <a:lnTo>
                    <a:pt x="12908" y="18371"/>
                  </a:lnTo>
                  <a:lnTo>
                    <a:pt x="12933" y="18346"/>
                  </a:lnTo>
                  <a:lnTo>
                    <a:pt x="12958" y="18296"/>
                  </a:lnTo>
                  <a:lnTo>
                    <a:pt x="12983" y="18246"/>
                  </a:lnTo>
                  <a:lnTo>
                    <a:pt x="13008" y="18221"/>
                  </a:lnTo>
                  <a:lnTo>
                    <a:pt x="13033" y="18171"/>
                  </a:lnTo>
                  <a:lnTo>
                    <a:pt x="13059" y="18121"/>
                  </a:lnTo>
                  <a:lnTo>
                    <a:pt x="13109" y="18096"/>
                  </a:lnTo>
                  <a:lnTo>
                    <a:pt x="13134" y="18046"/>
                  </a:lnTo>
                  <a:lnTo>
                    <a:pt x="13159" y="18020"/>
                  </a:lnTo>
                  <a:lnTo>
                    <a:pt x="13184" y="17970"/>
                  </a:lnTo>
                  <a:lnTo>
                    <a:pt x="13209" y="17920"/>
                  </a:lnTo>
                  <a:lnTo>
                    <a:pt x="13234" y="17895"/>
                  </a:lnTo>
                  <a:lnTo>
                    <a:pt x="13284" y="17845"/>
                  </a:lnTo>
                  <a:lnTo>
                    <a:pt x="13309" y="17820"/>
                  </a:lnTo>
                  <a:lnTo>
                    <a:pt x="13334" y="17770"/>
                  </a:lnTo>
                  <a:lnTo>
                    <a:pt x="13359" y="17720"/>
                  </a:lnTo>
                  <a:lnTo>
                    <a:pt x="13409" y="17695"/>
                  </a:lnTo>
                  <a:lnTo>
                    <a:pt x="13435" y="17645"/>
                  </a:lnTo>
                  <a:lnTo>
                    <a:pt x="13460" y="17619"/>
                  </a:lnTo>
                  <a:lnTo>
                    <a:pt x="13510" y="17569"/>
                  </a:lnTo>
                  <a:lnTo>
                    <a:pt x="13535" y="17544"/>
                  </a:lnTo>
                  <a:lnTo>
                    <a:pt x="13560" y="17494"/>
                  </a:lnTo>
                  <a:lnTo>
                    <a:pt x="13610" y="17469"/>
                  </a:lnTo>
                  <a:lnTo>
                    <a:pt x="13635" y="17419"/>
                  </a:lnTo>
                  <a:lnTo>
                    <a:pt x="13660" y="17394"/>
                  </a:lnTo>
                  <a:lnTo>
                    <a:pt x="13710" y="17344"/>
                  </a:lnTo>
                  <a:lnTo>
                    <a:pt x="13735" y="17319"/>
                  </a:lnTo>
                  <a:lnTo>
                    <a:pt x="13785" y="17269"/>
                  </a:lnTo>
                  <a:lnTo>
                    <a:pt x="13861" y="17193"/>
                  </a:lnTo>
                  <a:lnTo>
                    <a:pt x="13936" y="17118"/>
                  </a:lnTo>
                  <a:lnTo>
                    <a:pt x="14011" y="17043"/>
                  </a:lnTo>
                  <a:lnTo>
                    <a:pt x="14086" y="16968"/>
                  </a:lnTo>
                  <a:lnTo>
                    <a:pt x="14161" y="16893"/>
                  </a:lnTo>
                  <a:lnTo>
                    <a:pt x="14237" y="16792"/>
                  </a:lnTo>
                  <a:lnTo>
                    <a:pt x="14337" y="16717"/>
                  </a:lnTo>
                  <a:lnTo>
                    <a:pt x="14412" y="16642"/>
                  </a:lnTo>
                  <a:lnTo>
                    <a:pt x="14487" y="16567"/>
                  </a:lnTo>
                  <a:lnTo>
                    <a:pt x="14587" y="16492"/>
                  </a:lnTo>
                  <a:lnTo>
                    <a:pt x="14663" y="16416"/>
                  </a:lnTo>
                  <a:lnTo>
                    <a:pt x="14763" y="16366"/>
                  </a:lnTo>
                  <a:lnTo>
                    <a:pt x="14863" y="16291"/>
                  </a:lnTo>
                  <a:lnTo>
                    <a:pt x="14938" y="16216"/>
                  </a:lnTo>
                  <a:lnTo>
                    <a:pt x="15039" y="16141"/>
                  </a:lnTo>
                  <a:lnTo>
                    <a:pt x="15139" y="16066"/>
                  </a:lnTo>
                  <a:lnTo>
                    <a:pt x="15239" y="15990"/>
                  </a:lnTo>
                  <a:lnTo>
                    <a:pt x="15314" y="15940"/>
                  </a:lnTo>
                  <a:lnTo>
                    <a:pt x="15414" y="15865"/>
                  </a:lnTo>
                  <a:lnTo>
                    <a:pt x="15515" y="15790"/>
                  </a:lnTo>
                  <a:lnTo>
                    <a:pt x="15615" y="15740"/>
                  </a:lnTo>
                  <a:lnTo>
                    <a:pt x="15715" y="15665"/>
                  </a:lnTo>
                  <a:lnTo>
                    <a:pt x="15815" y="15589"/>
                  </a:lnTo>
                  <a:lnTo>
                    <a:pt x="15916" y="15539"/>
                  </a:lnTo>
                  <a:lnTo>
                    <a:pt x="16016" y="15464"/>
                  </a:lnTo>
                  <a:lnTo>
                    <a:pt x="16116" y="15414"/>
                  </a:lnTo>
                  <a:lnTo>
                    <a:pt x="16216" y="15339"/>
                  </a:lnTo>
                  <a:lnTo>
                    <a:pt x="16317" y="15289"/>
                  </a:lnTo>
                  <a:lnTo>
                    <a:pt x="16417" y="15239"/>
                  </a:lnTo>
                  <a:lnTo>
                    <a:pt x="16542" y="15163"/>
                  </a:lnTo>
                  <a:lnTo>
                    <a:pt x="16643" y="15113"/>
                  </a:lnTo>
                  <a:lnTo>
                    <a:pt x="16743" y="15063"/>
                  </a:lnTo>
                  <a:lnTo>
                    <a:pt x="16843" y="15013"/>
                  </a:lnTo>
                  <a:lnTo>
                    <a:pt x="16968" y="14938"/>
                  </a:lnTo>
                  <a:lnTo>
                    <a:pt x="17069" y="14888"/>
                  </a:lnTo>
                  <a:lnTo>
                    <a:pt x="17119" y="14863"/>
                  </a:lnTo>
                  <a:lnTo>
                    <a:pt x="17169" y="14838"/>
                  </a:lnTo>
                  <a:lnTo>
                    <a:pt x="17219" y="14812"/>
                  </a:lnTo>
                  <a:lnTo>
                    <a:pt x="17294" y="14787"/>
                  </a:lnTo>
                  <a:lnTo>
                    <a:pt x="17344" y="14762"/>
                  </a:lnTo>
                  <a:lnTo>
                    <a:pt x="17394" y="14737"/>
                  </a:lnTo>
                  <a:lnTo>
                    <a:pt x="17445" y="14712"/>
                  </a:lnTo>
                  <a:lnTo>
                    <a:pt x="17495" y="14687"/>
                  </a:lnTo>
                  <a:lnTo>
                    <a:pt x="17570" y="14662"/>
                  </a:lnTo>
                  <a:lnTo>
                    <a:pt x="17620" y="14637"/>
                  </a:lnTo>
                  <a:lnTo>
                    <a:pt x="17670" y="14637"/>
                  </a:lnTo>
                  <a:lnTo>
                    <a:pt x="17720" y="14612"/>
                  </a:lnTo>
                  <a:lnTo>
                    <a:pt x="17770" y="14587"/>
                  </a:lnTo>
                  <a:lnTo>
                    <a:pt x="17846" y="14562"/>
                  </a:lnTo>
                  <a:lnTo>
                    <a:pt x="17896" y="14537"/>
                  </a:lnTo>
                  <a:lnTo>
                    <a:pt x="17946" y="14512"/>
                  </a:lnTo>
                  <a:lnTo>
                    <a:pt x="17996" y="14487"/>
                  </a:lnTo>
                  <a:lnTo>
                    <a:pt x="18071" y="14462"/>
                  </a:lnTo>
                  <a:lnTo>
                    <a:pt x="18121" y="14462"/>
                  </a:lnTo>
                  <a:lnTo>
                    <a:pt x="18171" y="14436"/>
                  </a:lnTo>
                  <a:lnTo>
                    <a:pt x="18221" y="14411"/>
                  </a:lnTo>
                  <a:lnTo>
                    <a:pt x="18297" y="14386"/>
                  </a:lnTo>
                  <a:lnTo>
                    <a:pt x="18347" y="14386"/>
                  </a:lnTo>
                  <a:lnTo>
                    <a:pt x="18397" y="14361"/>
                  </a:lnTo>
                  <a:lnTo>
                    <a:pt x="18447" y="14336"/>
                  </a:lnTo>
                  <a:lnTo>
                    <a:pt x="18522" y="14311"/>
                  </a:lnTo>
                  <a:lnTo>
                    <a:pt x="18572" y="14311"/>
                  </a:lnTo>
                  <a:lnTo>
                    <a:pt x="18623" y="14286"/>
                  </a:lnTo>
                  <a:lnTo>
                    <a:pt x="18673" y="14261"/>
                  </a:lnTo>
                  <a:lnTo>
                    <a:pt x="18748" y="14261"/>
                  </a:lnTo>
                  <a:lnTo>
                    <a:pt x="18798" y="14236"/>
                  </a:lnTo>
                  <a:lnTo>
                    <a:pt x="18848" y="14211"/>
                  </a:lnTo>
                  <a:lnTo>
                    <a:pt x="18898" y="14211"/>
                  </a:lnTo>
                  <a:lnTo>
                    <a:pt x="18973" y="14186"/>
                  </a:lnTo>
                  <a:lnTo>
                    <a:pt x="19024" y="14186"/>
                  </a:lnTo>
                  <a:lnTo>
                    <a:pt x="19074" y="14161"/>
                  </a:lnTo>
                  <a:lnTo>
                    <a:pt x="19149" y="14161"/>
                  </a:lnTo>
                  <a:lnTo>
                    <a:pt x="19199" y="14136"/>
                  </a:lnTo>
                  <a:lnTo>
                    <a:pt x="19249" y="14136"/>
                  </a:lnTo>
                  <a:lnTo>
                    <a:pt x="19299" y="14111"/>
                  </a:lnTo>
                  <a:lnTo>
                    <a:pt x="19374" y="14111"/>
                  </a:lnTo>
                  <a:lnTo>
                    <a:pt x="19425" y="14086"/>
                  </a:lnTo>
                  <a:lnTo>
                    <a:pt x="19475" y="14086"/>
                  </a:lnTo>
                  <a:lnTo>
                    <a:pt x="19550" y="14061"/>
                  </a:lnTo>
                  <a:lnTo>
                    <a:pt x="19650" y="14061"/>
                  </a:lnTo>
                  <a:lnTo>
                    <a:pt x="19700" y="14035"/>
                  </a:lnTo>
                  <a:lnTo>
                    <a:pt x="19826" y="14035"/>
                  </a:lnTo>
                  <a:lnTo>
                    <a:pt x="19876" y="14010"/>
                  </a:lnTo>
                  <a:lnTo>
                    <a:pt x="20001" y="14010"/>
                  </a:lnTo>
                  <a:lnTo>
                    <a:pt x="20051" y="13985"/>
                  </a:lnTo>
                  <a:lnTo>
                    <a:pt x="20352" y="13985"/>
                  </a:lnTo>
                  <a:lnTo>
                    <a:pt x="20452" y="13960"/>
                  </a:lnTo>
                  <a:lnTo>
                    <a:pt x="21555" y="13960"/>
                  </a:lnTo>
                  <a:lnTo>
                    <a:pt x="21680" y="13985"/>
                  </a:lnTo>
                  <a:lnTo>
                    <a:pt x="22006" y="13985"/>
                  </a:lnTo>
                  <a:lnTo>
                    <a:pt x="22106" y="14010"/>
                  </a:lnTo>
                  <a:lnTo>
                    <a:pt x="22332" y="14010"/>
                  </a:lnTo>
                  <a:lnTo>
                    <a:pt x="22432" y="14035"/>
                  </a:lnTo>
                  <a:lnTo>
                    <a:pt x="22532" y="14035"/>
                  </a:lnTo>
                  <a:lnTo>
                    <a:pt x="22658" y="14061"/>
                  </a:lnTo>
                  <a:lnTo>
                    <a:pt x="22758" y="14061"/>
                  </a:lnTo>
                  <a:lnTo>
                    <a:pt x="22858" y="14086"/>
                  </a:lnTo>
                  <a:lnTo>
                    <a:pt x="22983" y="14086"/>
                  </a:lnTo>
                  <a:lnTo>
                    <a:pt x="23184" y="14111"/>
                  </a:lnTo>
                  <a:lnTo>
                    <a:pt x="23409" y="14136"/>
                  </a:lnTo>
                  <a:lnTo>
                    <a:pt x="23836" y="14186"/>
                  </a:lnTo>
                  <a:lnTo>
                    <a:pt x="24036" y="14211"/>
                  </a:lnTo>
                  <a:lnTo>
                    <a:pt x="24237" y="14236"/>
                  </a:lnTo>
                  <a:lnTo>
                    <a:pt x="24462" y="14261"/>
                  </a:lnTo>
                  <a:lnTo>
                    <a:pt x="24562" y="14286"/>
                  </a:lnTo>
                  <a:lnTo>
                    <a:pt x="24663" y="14286"/>
                  </a:lnTo>
                  <a:lnTo>
                    <a:pt x="24763" y="14311"/>
                  </a:lnTo>
                  <a:lnTo>
                    <a:pt x="24988" y="14311"/>
                  </a:lnTo>
                  <a:lnTo>
                    <a:pt x="25089" y="14336"/>
                  </a:lnTo>
                  <a:lnTo>
                    <a:pt x="25289" y="14336"/>
                  </a:lnTo>
                  <a:lnTo>
                    <a:pt x="25389" y="14361"/>
                  </a:lnTo>
                  <a:lnTo>
                    <a:pt x="25615" y="14361"/>
                  </a:lnTo>
                  <a:lnTo>
                    <a:pt x="25715" y="14386"/>
                  </a:lnTo>
                  <a:lnTo>
                    <a:pt x="26993" y="14386"/>
                  </a:lnTo>
                  <a:lnTo>
                    <a:pt x="27044" y="14361"/>
                  </a:lnTo>
                  <a:lnTo>
                    <a:pt x="27269" y="14361"/>
                  </a:lnTo>
                  <a:lnTo>
                    <a:pt x="27394" y="14336"/>
                  </a:lnTo>
                  <a:lnTo>
                    <a:pt x="27495" y="14336"/>
                  </a:lnTo>
                  <a:lnTo>
                    <a:pt x="27620" y="14311"/>
                  </a:lnTo>
                  <a:lnTo>
                    <a:pt x="27745" y="14311"/>
                  </a:lnTo>
                  <a:lnTo>
                    <a:pt x="27846" y="14286"/>
                  </a:lnTo>
                  <a:lnTo>
                    <a:pt x="27971" y="14286"/>
                  </a:lnTo>
                  <a:lnTo>
                    <a:pt x="28096" y="14261"/>
                  </a:lnTo>
                  <a:lnTo>
                    <a:pt x="28222" y="14261"/>
                  </a:lnTo>
                  <a:lnTo>
                    <a:pt x="28322" y="14236"/>
                  </a:lnTo>
                  <a:lnTo>
                    <a:pt x="28447" y="14211"/>
                  </a:lnTo>
                  <a:lnTo>
                    <a:pt x="28572" y="14186"/>
                  </a:lnTo>
                  <a:lnTo>
                    <a:pt x="28698" y="14186"/>
                  </a:lnTo>
                  <a:lnTo>
                    <a:pt x="28823" y="14161"/>
                  </a:lnTo>
                  <a:lnTo>
                    <a:pt x="28948" y="14136"/>
                  </a:lnTo>
                  <a:lnTo>
                    <a:pt x="29049" y="14111"/>
                  </a:lnTo>
                  <a:lnTo>
                    <a:pt x="29174" y="14086"/>
                  </a:lnTo>
                  <a:lnTo>
                    <a:pt x="29299" y="14061"/>
                  </a:lnTo>
                  <a:lnTo>
                    <a:pt x="29425" y="14035"/>
                  </a:lnTo>
                  <a:lnTo>
                    <a:pt x="29550" y="14010"/>
                  </a:lnTo>
                  <a:lnTo>
                    <a:pt x="29675" y="13985"/>
                  </a:lnTo>
                  <a:lnTo>
                    <a:pt x="29801" y="13960"/>
                  </a:lnTo>
                  <a:lnTo>
                    <a:pt x="29926" y="13935"/>
                  </a:lnTo>
                  <a:lnTo>
                    <a:pt x="30026" y="13910"/>
                  </a:lnTo>
                  <a:lnTo>
                    <a:pt x="30151" y="13885"/>
                  </a:lnTo>
                  <a:lnTo>
                    <a:pt x="30277" y="13860"/>
                  </a:lnTo>
                  <a:lnTo>
                    <a:pt x="30402" y="13810"/>
                  </a:lnTo>
                  <a:lnTo>
                    <a:pt x="30527" y="13785"/>
                  </a:lnTo>
                  <a:lnTo>
                    <a:pt x="30653" y="13760"/>
                  </a:lnTo>
                  <a:lnTo>
                    <a:pt x="30778" y="13735"/>
                  </a:lnTo>
                  <a:lnTo>
                    <a:pt x="30903" y="13685"/>
                  </a:lnTo>
                  <a:lnTo>
                    <a:pt x="31029" y="13660"/>
                  </a:lnTo>
                  <a:lnTo>
                    <a:pt x="31154" y="13609"/>
                  </a:lnTo>
                  <a:lnTo>
                    <a:pt x="31279" y="13584"/>
                  </a:lnTo>
                  <a:lnTo>
                    <a:pt x="31405" y="13534"/>
                  </a:lnTo>
                  <a:lnTo>
                    <a:pt x="31530" y="13509"/>
                  </a:lnTo>
                  <a:lnTo>
                    <a:pt x="31655" y="13459"/>
                  </a:lnTo>
                  <a:lnTo>
                    <a:pt x="31780" y="13434"/>
                  </a:lnTo>
                  <a:lnTo>
                    <a:pt x="31906" y="13384"/>
                  </a:lnTo>
                  <a:lnTo>
                    <a:pt x="32031" y="13334"/>
                  </a:lnTo>
                  <a:lnTo>
                    <a:pt x="32156" y="13309"/>
                  </a:lnTo>
                  <a:lnTo>
                    <a:pt x="32232" y="13284"/>
                  </a:lnTo>
                  <a:lnTo>
                    <a:pt x="32282" y="13259"/>
                  </a:lnTo>
                  <a:lnTo>
                    <a:pt x="32382" y="13208"/>
                  </a:lnTo>
                  <a:lnTo>
                    <a:pt x="32507" y="13183"/>
                  </a:lnTo>
                  <a:lnTo>
                    <a:pt x="32633" y="13133"/>
                  </a:lnTo>
                  <a:lnTo>
                    <a:pt x="32758" y="13083"/>
                  </a:lnTo>
                  <a:lnTo>
                    <a:pt x="32883" y="13033"/>
                  </a:lnTo>
                  <a:lnTo>
                    <a:pt x="33009" y="13008"/>
                  </a:lnTo>
                  <a:lnTo>
                    <a:pt x="33134" y="12958"/>
                  </a:lnTo>
                  <a:lnTo>
                    <a:pt x="33259" y="12908"/>
                  </a:lnTo>
                  <a:lnTo>
                    <a:pt x="33384" y="12858"/>
                  </a:lnTo>
                  <a:lnTo>
                    <a:pt x="33510" y="12807"/>
                  </a:lnTo>
                  <a:lnTo>
                    <a:pt x="33635" y="12757"/>
                  </a:lnTo>
                  <a:lnTo>
                    <a:pt x="33760" y="12707"/>
                  </a:lnTo>
                  <a:lnTo>
                    <a:pt x="33861" y="12657"/>
                  </a:lnTo>
                  <a:lnTo>
                    <a:pt x="33986" y="12607"/>
                  </a:lnTo>
                  <a:lnTo>
                    <a:pt x="34111" y="12557"/>
                  </a:lnTo>
                  <a:lnTo>
                    <a:pt x="34237" y="12507"/>
                  </a:lnTo>
                  <a:lnTo>
                    <a:pt x="34362" y="12431"/>
                  </a:lnTo>
                  <a:lnTo>
                    <a:pt x="34487" y="12381"/>
                  </a:lnTo>
                  <a:lnTo>
                    <a:pt x="34587" y="12331"/>
                  </a:lnTo>
                  <a:lnTo>
                    <a:pt x="34713" y="12281"/>
                  </a:lnTo>
                  <a:lnTo>
                    <a:pt x="34838" y="12231"/>
                  </a:lnTo>
                  <a:lnTo>
                    <a:pt x="34963" y="12156"/>
                  </a:lnTo>
                  <a:lnTo>
                    <a:pt x="35089" y="12106"/>
                  </a:lnTo>
                  <a:lnTo>
                    <a:pt x="35189" y="12056"/>
                  </a:lnTo>
                  <a:lnTo>
                    <a:pt x="35314" y="11980"/>
                  </a:lnTo>
                  <a:lnTo>
                    <a:pt x="35440" y="11930"/>
                  </a:lnTo>
                  <a:lnTo>
                    <a:pt x="35540" y="11880"/>
                  </a:lnTo>
                  <a:lnTo>
                    <a:pt x="35665" y="11805"/>
                  </a:lnTo>
                  <a:lnTo>
                    <a:pt x="35791" y="11755"/>
                  </a:lnTo>
                  <a:lnTo>
                    <a:pt x="35891" y="11680"/>
                  </a:lnTo>
                  <a:lnTo>
                    <a:pt x="36016" y="11629"/>
                  </a:lnTo>
                  <a:lnTo>
                    <a:pt x="36141" y="11554"/>
                  </a:lnTo>
                  <a:lnTo>
                    <a:pt x="36242" y="11504"/>
                  </a:lnTo>
                  <a:lnTo>
                    <a:pt x="36367" y="11429"/>
                  </a:lnTo>
                  <a:lnTo>
                    <a:pt x="36467" y="11379"/>
                  </a:lnTo>
                  <a:lnTo>
                    <a:pt x="36593" y="11304"/>
                  </a:lnTo>
                  <a:lnTo>
                    <a:pt x="36643" y="11279"/>
                  </a:lnTo>
                  <a:lnTo>
                    <a:pt x="36693" y="11254"/>
                  </a:lnTo>
                  <a:lnTo>
                    <a:pt x="36818" y="11178"/>
                  </a:lnTo>
                  <a:lnTo>
                    <a:pt x="36943" y="11128"/>
                  </a:lnTo>
                  <a:lnTo>
                    <a:pt x="37044" y="11053"/>
                  </a:lnTo>
                  <a:lnTo>
                    <a:pt x="37169" y="10978"/>
                  </a:lnTo>
                  <a:lnTo>
                    <a:pt x="37269" y="10928"/>
                  </a:lnTo>
                  <a:lnTo>
                    <a:pt x="37369" y="10853"/>
                  </a:lnTo>
                  <a:lnTo>
                    <a:pt x="37495" y="10777"/>
                  </a:lnTo>
                  <a:lnTo>
                    <a:pt x="37595" y="10727"/>
                  </a:lnTo>
                  <a:lnTo>
                    <a:pt x="37720" y="10652"/>
                  </a:lnTo>
                  <a:lnTo>
                    <a:pt x="37821" y="10577"/>
                  </a:lnTo>
                  <a:lnTo>
                    <a:pt x="37896" y="10527"/>
                  </a:lnTo>
                  <a:lnTo>
                    <a:pt x="37921" y="10502"/>
                  </a:lnTo>
                  <a:lnTo>
                    <a:pt x="38046" y="10452"/>
                  </a:lnTo>
                  <a:lnTo>
                    <a:pt x="38146" y="10376"/>
                  </a:lnTo>
                  <a:lnTo>
                    <a:pt x="38247" y="10301"/>
                  </a:lnTo>
                  <a:lnTo>
                    <a:pt x="38347" y="10226"/>
                  </a:lnTo>
                  <a:lnTo>
                    <a:pt x="38472" y="10151"/>
                  </a:lnTo>
                  <a:lnTo>
                    <a:pt x="38572" y="10101"/>
                  </a:lnTo>
                  <a:lnTo>
                    <a:pt x="38673" y="10025"/>
                  </a:lnTo>
                  <a:lnTo>
                    <a:pt x="38773" y="9950"/>
                  </a:lnTo>
                  <a:lnTo>
                    <a:pt x="38873" y="9875"/>
                  </a:lnTo>
                  <a:lnTo>
                    <a:pt x="38973" y="9800"/>
                  </a:lnTo>
                  <a:lnTo>
                    <a:pt x="39074" y="9725"/>
                  </a:lnTo>
                  <a:lnTo>
                    <a:pt x="39174" y="9650"/>
                  </a:lnTo>
                  <a:lnTo>
                    <a:pt x="39274" y="9574"/>
                  </a:lnTo>
                  <a:lnTo>
                    <a:pt x="39374" y="9499"/>
                  </a:lnTo>
                  <a:lnTo>
                    <a:pt x="39425" y="9449"/>
                  </a:lnTo>
                  <a:lnTo>
                    <a:pt x="39475" y="9399"/>
                  </a:lnTo>
                  <a:lnTo>
                    <a:pt x="39575" y="9324"/>
                  </a:lnTo>
                  <a:lnTo>
                    <a:pt x="39675" y="9249"/>
                  </a:lnTo>
                  <a:lnTo>
                    <a:pt x="39775" y="9173"/>
                  </a:lnTo>
                  <a:lnTo>
                    <a:pt x="39876" y="9098"/>
                  </a:lnTo>
                  <a:lnTo>
                    <a:pt x="39951" y="9023"/>
                  </a:lnTo>
                  <a:lnTo>
                    <a:pt x="40051" y="8948"/>
                  </a:lnTo>
                  <a:lnTo>
                    <a:pt x="40151" y="8847"/>
                  </a:lnTo>
                  <a:lnTo>
                    <a:pt x="40227" y="8772"/>
                  </a:lnTo>
                  <a:lnTo>
                    <a:pt x="40327" y="8697"/>
                  </a:lnTo>
                  <a:lnTo>
                    <a:pt x="40427" y="8597"/>
                  </a:lnTo>
                  <a:lnTo>
                    <a:pt x="40502" y="8522"/>
                  </a:lnTo>
                  <a:lnTo>
                    <a:pt x="40603" y="8446"/>
                  </a:lnTo>
                  <a:lnTo>
                    <a:pt x="40678" y="8346"/>
                  </a:lnTo>
                  <a:lnTo>
                    <a:pt x="40753" y="8271"/>
                  </a:lnTo>
                  <a:lnTo>
                    <a:pt x="40828" y="8221"/>
                  </a:lnTo>
                  <a:cubicBezTo>
                    <a:pt x="40753" y="8121"/>
                    <a:pt x="40653" y="8020"/>
                    <a:pt x="40578" y="7920"/>
                  </a:cubicBezTo>
                  <a:cubicBezTo>
                    <a:pt x="38773" y="9900"/>
                    <a:pt x="36267" y="11329"/>
                    <a:pt x="33560" y="11680"/>
                  </a:cubicBezTo>
                  <a:cubicBezTo>
                    <a:pt x="33380" y="11699"/>
                    <a:pt x="33200" y="11707"/>
                    <a:pt x="33019" y="11707"/>
                  </a:cubicBezTo>
                  <a:cubicBezTo>
                    <a:pt x="32151" y="11707"/>
                    <a:pt x="31268" y="11521"/>
                    <a:pt x="30395" y="11521"/>
                  </a:cubicBezTo>
                  <a:cubicBezTo>
                    <a:pt x="30053" y="11521"/>
                    <a:pt x="29712" y="11550"/>
                    <a:pt x="29374" y="11629"/>
                  </a:cubicBezTo>
                  <a:cubicBezTo>
                    <a:pt x="27759" y="12009"/>
                    <a:pt x="26369" y="13650"/>
                    <a:pt x="24650" y="13650"/>
                  </a:cubicBezTo>
                  <a:cubicBezTo>
                    <a:pt x="24555" y="13650"/>
                    <a:pt x="24459" y="13645"/>
                    <a:pt x="24362" y="13634"/>
                  </a:cubicBezTo>
                  <a:cubicBezTo>
                    <a:pt x="22658" y="13459"/>
                    <a:pt x="24287" y="12231"/>
                    <a:pt x="24838" y="11755"/>
                  </a:cubicBezTo>
                  <a:cubicBezTo>
                    <a:pt x="26618" y="10201"/>
                    <a:pt x="26242" y="8697"/>
                    <a:pt x="24036" y="8096"/>
                  </a:cubicBezTo>
                  <a:cubicBezTo>
                    <a:pt x="23681" y="7997"/>
                    <a:pt x="23311" y="7930"/>
                    <a:pt x="22950" y="7930"/>
                  </a:cubicBezTo>
                  <a:cubicBezTo>
                    <a:pt x="22852" y="7930"/>
                    <a:pt x="22754" y="7935"/>
                    <a:pt x="22658" y="7945"/>
                  </a:cubicBezTo>
                  <a:cubicBezTo>
                    <a:pt x="18923" y="8371"/>
                    <a:pt x="17244" y="12832"/>
                    <a:pt x="14913" y="15113"/>
                  </a:cubicBezTo>
                  <a:cubicBezTo>
                    <a:pt x="14417" y="15609"/>
                    <a:pt x="13108" y="16802"/>
                    <a:pt x="12080" y="16802"/>
                  </a:cubicBezTo>
                  <a:cubicBezTo>
                    <a:pt x="11757" y="16802"/>
                    <a:pt x="11462" y="16685"/>
                    <a:pt x="11229" y="16391"/>
                  </a:cubicBezTo>
                  <a:cubicBezTo>
                    <a:pt x="10477" y="15489"/>
                    <a:pt x="10878" y="13785"/>
                    <a:pt x="11379" y="12832"/>
                  </a:cubicBezTo>
                  <a:cubicBezTo>
                    <a:pt x="12658" y="10326"/>
                    <a:pt x="18497" y="8096"/>
                    <a:pt x="17520" y="6441"/>
                  </a:cubicBezTo>
                  <a:cubicBezTo>
                    <a:pt x="17430" y="6288"/>
                    <a:pt x="17288" y="6225"/>
                    <a:pt x="17108" y="6225"/>
                  </a:cubicBezTo>
                  <a:cubicBezTo>
                    <a:pt x="16294" y="6225"/>
                    <a:pt x="14701" y="7507"/>
                    <a:pt x="13639" y="7507"/>
                  </a:cubicBezTo>
                  <a:cubicBezTo>
                    <a:pt x="13288" y="7507"/>
                    <a:pt x="12995" y="7367"/>
                    <a:pt x="12808" y="6993"/>
                  </a:cubicBezTo>
                  <a:cubicBezTo>
                    <a:pt x="11956" y="5289"/>
                    <a:pt x="17294" y="2757"/>
                    <a:pt x="19274" y="2356"/>
                  </a:cubicBezTo>
                  <a:cubicBezTo>
                    <a:pt x="21881" y="1805"/>
                    <a:pt x="25289" y="1680"/>
                    <a:pt x="27996" y="552"/>
                  </a:cubicBezTo>
                  <a:cubicBezTo>
                    <a:pt x="26367" y="176"/>
                    <a:pt x="24663" y="0"/>
                    <a:pt x="22908" y="0"/>
                  </a:cubicBez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03;p67">
              <a:extLst>
                <a:ext uri="{FF2B5EF4-FFF2-40B4-BE49-F238E27FC236}">
                  <a16:creationId xmlns:a16="http://schemas.microsoft.com/office/drawing/2014/main" id="{91058AF6-E6AC-48CC-929D-25BDD8B8AE61}"/>
                </a:ext>
              </a:extLst>
            </p:cNvPr>
            <p:cNvSpPr/>
            <p:nvPr/>
          </p:nvSpPr>
          <p:spPr>
            <a:xfrm>
              <a:off x="5649172" y="1827782"/>
              <a:ext cx="510" cy="510"/>
            </a:xfrm>
            <a:custGeom>
              <a:avLst/>
              <a:gdLst/>
              <a:ahLst/>
              <a:cxnLst/>
              <a:rect l="l" t="t" r="r" b="b"/>
              <a:pathLst>
                <a:path w="26" h="26" extrusionOk="0">
                  <a:moveTo>
                    <a:pt x="0" y="26"/>
                  </a:moveTo>
                  <a:lnTo>
                    <a:pt x="25" y="1"/>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04;p67">
              <a:extLst>
                <a:ext uri="{FF2B5EF4-FFF2-40B4-BE49-F238E27FC236}">
                  <a16:creationId xmlns:a16="http://schemas.microsoft.com/office/drawing/2014/main" id="{B4D7435C-0536-4622-9B9C-06E72C7353B3}"/>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05;p67">
              <a:extLst>
                <a:ext uri="{FF2B5EF4-FFF2-40B4-BE49-F238E27FC236}">
                  <a16:creationId xmlns:a16="http://schemas.microsoft.com/office/drawing/2014/main" id="{2A77BA3E-9B84-49EC-A931-C0E88A3B9B4C}"/>
                </a:ext>
              </a:extLst>
            </p:cNvPr>
            <p:cNvSpPr/>
            <p:nvPr/>
          </p:nvSpPr>
          <p:spPr>
            <a:xfrm>
              <a:off x="5354541" y="1716640"/>
              <a:ext cx="510" cy="20"/>
            </a:xfrm>
            <a:custGeom>
              <a:avLst/>
              <a:gdLst/>
              <a:ahLst/>
              <a:cxnLst/>
              <a:rect l="l" t="t" r="r" b="b"/>
              <a:pathLst>
                <a:path w="26" h="1" extrusionOk="0">
                  <a:moveTo>
                    <a:pt x="26" y="1"/>
                  </a:moveTo>
                  <a:lnTo>
                    <a:pt x="1" y="1"/>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06;p67">
              <a:extLst>
                <a:ext uri="{FF2B5EF4-FFF2-40B4-BE49-F238E27FC236}">
                  <a16:creationId xmlns:a16="http://schemas.microsoft.com/office/drawing/2014/main" id="{B0FFFBC5-AE42-40BD-8CF4-B1B6C49E82EB}"/>
                </a:ext>
              </a:extLst>
            </p:cNvPr>
            <p:cNvSpPr/>
            <p:nvPr/>
          </p:nvSpPr>
          <p:spPr>
            <a:xfrm>
              <a:off x="5354541" y="1716640"/>
              <a:ext cx="510" cy="510"/>
            </a:xfrm>
            <a:custGeom>
              <a:avLst/>
              <a:gdLst/>
              <a:ahLst/>
              <a:cxnLst/>
              <a:rect l="l" t="t" r="r" b="b"/>
              <a:pathLst>
                <a:path w="26" h="26" extrusionOk="0">
                  <a:moveTo>
                    <a:pt x="26" y="1"/>
                  </a:moveTo>
                  <a:lnTo>
                    <a:pt x="1" y="26"/>
                  </a:lnTo>
                  <a:lnTo>
                    <a:pt x="26" y="1"/>
                  </a:lnTo>
                  <a:lnTo>
                    <a:pt x="1" y="26"/>
                  </a:lnTo>
                  <a:lnTo>
                    <a:pt x="26" y="1"/>
                  </a:lnTo>
                  <a:lnTo>
                    <a:pt x="1" y="26"/>
                  </a:lnTo>
                  <a:lnTo>
                    <a:pt x="1" y="1"/>
                  </a:lnTo>
                  <a:lnTo>
                    <a:pt x="1" y="26"/>
                  </a:lnTo>
                  <a:lnTo>
                    <a:pt x="26" y="1"/>
                  </a:lnTo>
                  <a:lnTo>
                    <a:pt x="1" y="26"/>
                  </a:lnTo>
                  <a:lnTo>
                    <a:pt x="26" y="1"/>
                  </a:lnTo>
                  <a:lnTo>
                    <a:pt x="26" y="1"/>
                  </a:lnTo>
                  <a:lnTo>
                    <a:pt x="1" y="26"/>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07;p67">
              <a:extLst>
                <a:ext uri="{FF2B5EF4-FFF2-40B4-BE49-F238E27FC236}">
                  <a16:creationId xmlns:a16="http://schemas.microsoft.com/office/drawing/2014/main" id="{619C7D69-76A1-48CF-97E8-D7CED1D16A21}"/>
                </a:ext>
              </a:extLst>
            </p:cNvPr>
            <p:cNvSpPr/>
            <p:nvPr/>
          </p:nvSpPr>
          <p:spPr>
            <a:xfrm>
              <a:off x="5354541" y="1716640"/>
              <a:ext cx="510" cy="20"/>
            </a:xfrm>
            <a:custGeom>
              <a:avLst/>
              <a:gdLst/>
              <a:ahLst/>
              <a:cxnLst/>
              <a:rect l="l" t="t" r="r" b="b"/>
              <a:pathLst>
                <a:path w="26" h="1" extrusionOk="0">
                  <a:moveTo>
                    <a:pt x="26" y="1"/>
                  </a:moveTo>
                  <a:lnTo>
                    <a:pt x="26" y="1"/>
                  </a:lnTo>
                  <a:lnTo>
                    <a:pt x="1" y="1"/>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08;p67">
              <a:extLst>
                <a:ext uri="{FF2B5EF4-FFF2-40B4-BE49-F238E27FC236}">
                  <a16:creationId xmlns:a16="http://schemas.microsoft.com/office/drawing/2014/main" id="{97E74D1F-4A43-4F5F-9894-0EC599D3E51C}"/>
                </a:ext>
              </a:extLst>
            </p:cNvPr>
            <p:cNvSpPr/>
            <p:nvPr/>
          </p:nvSpPr>
          <p:spPr>
            <a:xfrm>
              <a:off x="5354541" y="1716640"/>
              <a:ext cx="510" cy="510"/>
            </a:xfrm>
            <a:custGeom>
              <a:avLst/>
              <a:gdLst/>
              <a:ahLst/>
              <a:cxnLst/>
              <a:rect l="l" t="t" r="r" b="b"/>
              <a:pathLst>
                <a:path w="26" h="26" extrusionOk="0">
                  <a:moveTo>
                    <a:pt x="26" y="1"/>
                  </a:moveTo>
                  <a:lnTo>
                    <a:pt x="26"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09;p67">
              <a:extLst>
                <a:ext uri="{FF2B5EF4-FFF2-40B4-BE49-F238E27FC236}">
                  <a16:creationId xmlns:a16="http://schemas.microsoft.com/office/drawing/2014/main" id="{89A861AA-932D-4218-82E4-EDCE3EF1991D}"/>
                </a:ext>
              </a:extLst>
            </p:cNvPr>
            <p:cNvSpPr/>
            <p:nvPr/>
          </p:nvSpPr>
          <p:spPr>
            <a:xfrm>
              <a:off x="5401269" y="1702865"/>
              <a:ext cx="510" cy="510"/>
            </a:xfrm>
            <a:custGeom>
              <a:avLst/>
              <a:gdLst/>
              <a:ahLst/>
              <a:cxnLst/>
              <a:rect l="l" t="t" r="r" b="b"/>
              <a:pathLst>
                <a:path w="26" h="26" extrusionOk="0">
                  <a:moveTo>
                    <a:pt x="1" y="1"/>
                  </a:moveTo>
                  <a:lnTo>
                    <a:pt x="1" y="1"/>
                  </a:lnTo>
                  <a:lnTo>
                    <a:pt x="26"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10;p67">
              <a:extLst>
                <a:ext uri="{FF2B5EF4-FFF2-40B4-BE49-F238E27FC236}">
                  <a16:creationId xmlns:a16="http://schemas.microsoft.com/office/drawing/2014/main" id="{B181BB73-2FD4-4F1F-B6C4-EE79EBF09E46}"/>
                </a:ext>
              </a:extLst>
            </p:cNvPr>
            <p:cNvSpPr/>
            <p:nvPr/>
          </p:nvSpPr>
          <p:spPr>
            <a:xfrm>
              <a:off x="5518822" y="1802704"/>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11;p67">
              <a:extLst>
                <a:ext uri="{FF2B5EF4-FFF2-40B4-BE49-F238E27FC236}">
                  <a16:creationId xmlns:a16="http://schemas.microsoft.com/office/drawing/2014/main" id="{213B7B10-D36C-4A8A-9C36-C979D2D967CA}"/>
                </a:ext>
              </a:extLst>
            </p:cNvPr>
            <p:cNvSpPr/>
            <p:nvPr/>
          </p:nvSpPr>
          <p:spPr>
            <a:xfrm>
              <a:off x="5516860" y="1787948"/>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12;p67">
              <a:extLst>
                <a:ext uri="{FF2B5EF4-FFF2-40B4-BE49-F238E27FC236}">
                  <a16:creationId xmlns:a16="http://schemas.microsoft.com/office/drawing/2014/main" id="{2F25CAF2-B967-4725-8241-FB1477DF7170}"/>
                </a:ext>
              </a:extLst>
            </p:cNvPr>
            <p:cNvSpPr/>
            <p:nvPr/>
          </p:nvSpPr>
          <p:spPr>
            <a:xfrm>
              <a:off x="5515388" y="1792873"/>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13;p67">
              <a:extLst>
                <a:ext uri="{FF2B5EF4-FFF2-40B4-BE49-F238E27FC236}">
                  <a16:creationId xmlns:a16="http://schemas.microsoft.com/office/drawing/2014/main" id="{506688B1-B750-4C72-893E-6C26CBA94362}"/>
                </a:ext>
              </a:extLst>
            </p:cNvPr>
            <p:cNvSpPr/>
            <p:nvPr/>
          </p:nvSpPr>
          <p:spPr>
            <a:xfrm>
              <a:off x="5514897" y="1795817"/>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14;p67">
              <a:extLst>
                <a:ext uri="{FF2B5EF4-FFF2-40B4-BE49-F238E27FC236}">
                  <a16:creationId xmlns:a16="http://schemas.microsoft.com/office/drawing/2014/main" id="{49189460-92BB-47BB-9DB0-81C5C25840CC}"/>
                </a:ext>
              </a:extLst>
            </p:cNvPr>
            <p:cNvSpPr/>
            <p:nvPr/>
          </p:nvSpPr>
          <p:spPr>
            <a:xfrm>
              <a:off x="5400778" y="1702865"/>
              <a:ext cx="20" cy="20"/>
            </a:xfrm>
            <a:custGeom>
              <a:avLst/>
              <a:gdLst/>
              <a:ahLst/>
              <a:cxnLst/>
              <a:rect l="l" t="t" r="r" b="b"/>
              <a:pathLst>
                <a:path w="1" h="1" extrusionOk="0">
                  <a:moveTo>
                    <a:pt x="1" y="1"/>
                  </a:moveTo>
                  <a:lnTo>
                    <a:pt x="1" y="1"/>
                  </a:ln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15;p67">
              <a:extLst>
                <a:ext uri="{FF2B5EF4-FFF2-40B4-BE49-F238E27FC236}">
                  <a16:creationId xmlns:a16="http://schemas.microsoft.com/office/drawing/2014/main" id="{B43AFDA0-2B7A-44BA-A465-8DFD0D7E0F2B}"/>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16;p67">
              <a:extLst>
                <a:ext uri="{FF2B5EF4-FFF2-40B4-BE49-F238E27FC236}">
                  <a16:creationId xmlns:a16="http://schemas.microsoft.com/office/drawing/2014/main" id="{CEA1BD5C-5838-42B0-AADB-AFDDC33E231E}"/>
                </a:ext>
              </a:extLst>
            </p:cNvPr>
            <p:cNvSpPr/>
            <p:nvPr/>
          </p:nvSpPr>
          <p:spPr>
            <a:xfrm>
              <a:off x="5401269"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17;p67">
              <a:extLst>
                <a:ext uri="{FF2B5EF4-FFF2-40B4-BE49-F238E27FC236}">
                  <a16:creationId xmlns:a16="http://schemas.microsoft.com/office/drawing/2014/main" id="{5D046578-D2DD-434E-80F2-AB342DA3BC10}"/>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18;p67">
              <a:extLst>
                <a:ext uri="{FF2B5EF4-FFF2-40B4-BE49-F238E27FC236}">
                  <a16:creationId xmlns:a16="http://schemas.microsoft.com/office/drawing/2014/main" id="{BEB8B02E-A9BA-4520-A627-68F6E14B64F8}"/>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19;p67">
              <a:extLst>
                <a:ext uri="{FF2B5EF4-FFF2-40B4-BE49-F238E27FC236}">
                  <a16:creationId xmlns:a16="http://schemas.microsoft.com/office/drawing/2014/main" id="{6B777D21-6C91-44C6-85E6-2830A5088CA3}"/>
                </a:ext>
              </a:extLst>
            </p:cNvPr>
            <p:cNvSpPr/>
            <p:nvPr/>
          </p:nvSpPr>
          <p:spPr>
            <a:xfrm>
              <a:off x="5400778"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20;p67">
              <a:extLst>
                <a:ext uri="{FF2B5EF4-FFF2-40B4-BE49-F238E27FC236}">
                  <a16:creationId xmlns:a16="http://schemas.microsoft.com/office/drawing/2014/main" id="{6A856254-9B79-4F04-B756-6E434B0D8600}"/>
                </a:ext>
              </a:extLst>
            </p:cNvPr>
            <p:cNvSpPr/>
            <p:nvPr/>
          </p:nvSpPr>
          <p:spPr>
            <a:xfrm>
              <a:off x="5374716" y="1367477"/>
              <a:ext cx="701888" cy="701799"/>
            </a:xfrm>
            <a:custGeom>
              <a:avLst/>
              <a:gdLst/>
              <a:ahLst/>
              <a:cxnLst/>
              <a:rect l="l" t="t" r="r" b="b"/>
              <a:pathLst>
                <a:path w="35765" h="35765" extrusionOk="0">
                  <a:moveTo>
                    <a:pt x="35765" y="17895"/>
                  </a:moveTo>
                  <a:cubicBezTo>
                    <a:pt x="35765" y="27770"/>
                    <a:pt x="27745" y="35765"/>
                    <a:pt x="17870" y="35765"/>
                  </a:cubicBezTo>
                  <a:cubicBezTo>
                    <a:pt x="7995" y="35765"/>
                    <a:pt x="0" y="27770"/>
                    <a:pt x="0" y="17895"/>
                  </a:cubicBezTo>
                  <a:cubicBezTo>
                    <a:pt x="0" y="7995"/>
                    <a:pt x="7995" y="0"/>
                    <a:pt x="17870" y="0"/>
                  </a:cubicBezTo>
                  <a:cubicBezTo>
                    <a:pt x="27745" y="0"/>
                    <a:pt x="35765" y="7995"/>
                    <a:pt x="35765" y="17895"/>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2565;p67">
            <a:extLst>
              <a:ext uri="{FF2B5EF4-FFF2-40B4-BE49-F238E27FC236}">
                <a16:creationId xmlns:a16="http://schemas.microsoft.com/office/drawing/2014/main" id="{AA18DAD4-B593-434F-95D8-3C281F828409}"/>
              </a:ext>
            </a:extLst>
          </p:cNvPr>
          <p:cNvGrpSpPr/>
          <p:nvPr/>
        </p:nvGrpSpPr>
        <p:grpSpPr>
          <a:xfrm>
            <a:off x="6519935" y="2563666"/>
            <a:ext cx="489510" cy="370741"/>
            <a:chOff x="5119434" y="3680381"/>
            <a:chExt cx="1177029" cy="857209"/>
          </a:xfrm>
        </p:grpSpPr>
        <p:sp>
          <p:nvSpPr>
            <p:cNvPr id="162" name="Google Shape;2566;p67">
              <a:extLst>
                <a:ext uri="{FF2B5EF4-FFF2-40B4-BE49-F238E27FC236}">
                  <a16:creationId xmlns:a16="http://schemas.microsoft.com/office/drawing/2014/main" id="{DC03D939-F92D-4A59-8435-AC9C26E6C431}"/>
                </a:ext>
              </a:extLst>
            </p:cNvPr>
            <p:cNvSpPr/>
            <p:nvPr/>
          </p:nvSpPr>
          <p:spPr>
            <a:xfrm>
              <a:off x="5297001" y="3680381"/>
              <a:ext cx="857318" cy="857209"/>
            </a:xfrm>
            <a:custGeom>
              <a:avLst/>
              <a:gdLst/>
              <a:ahLst/>
              <a:cxnLst/>
              <a:rect l="l" t="t" r="r" b="b"/>
              <a:pathLst>
                <a:path w="43685" h="43685" extrusionOk="0">
                  <a:moveTo>
                    <a:pt x="21830" y="0"/>
                  </a:moveTo>
                  <a:cubicBezTo>
                    <a:pt x="33885" y="0"/>
                    <a:pt x="43685" y="9775"/>
                    <a:pt x="43685" y="21830"/>
                  </a:cubicBezTo>
                  <a:cubicBezTo>
                    <a:pt x="43685" y="33910"/>
                    <a:pt x="33885" y="43685"/>
                    <a:pt x="21830" y="43685"/>
                  </a:cubicBezTo>
                  <a:cubicBezTo>
                    <a:pt x="9775" y="43685"/>
                    <a:pt x="0" y="33910"/>
                    <a:pt x="0" y="21830"/>
                  </a:cubicBezTo>
                  <a:cubicBezTo>
                    <a:pt x="0" y="9775"/>
                    <a:pt x="9775" y="0"/>
                    <a:pt x="21830" y="0"/>
                  </a:cubicBezTo>
                  <a:close/>
                </a:path>
              </a:pathLst>
            </a:custGeom>
            <a:solidFill>
              <a:srgbClr val="00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567;p67">
              <a:extLst>
                <a:ext uri="{FF2B5EF4-FFF2-40B4-BE49-F238E27FC236}">
                  <a16:creationId xmlns:a16="http://schemas.microsoft.com/office/drawing/2014/main" id="{FF54BCC9-8A18-49CF-A207-C45F3E9E76E0}"/>
                </a:ext>
              </a:extLst>
            </p:cNvPr>
            <p:cNvSpPr/>
            <p:nvPr/>
          </p:nvSpPr>
          <p:spPr>
            <a:xfrm>
              <a:off x="5508990" y="4086606"/>
              <a:ext cx="5927" cy="1982"/>
            </a:xfrm>
            <a:custGeom>
              <a:avLst/>
              <a:gdLst/>
              <a:ahLst/>
              <a:cxnLst/>
              <a:rect l="l" t="t" r="r" b="b"/>
              <a:pathLst>
                <a:path w="302" h="101" extrusionOk="0">
                  <a:moveTo>
                    <a:pt x="101" y="0"/>
                  </a:moveTo>
                  <a:lnTo>
                    <a:pt x="51" y="25"/>
                  </a:lnTo>
                  <a:lnTo>
                    <a:pt x="0" y="25"/>
                  </a:lnTo>
                  <a:lnTo>
                    <a:pt x="0" y="100"/>
                  </a:lnTo>
                  <a:lnTo>
                    <a:pt x="76" y="100"/>
                  </a:lnTo>
                  <a:lnTo>
                    <a:pt x="101" y="75"/>
                  </a:lnTo>
                  <a:lnTo>
                    <a:pt x="151" y="75"/>
                  </a:lnTo>
                  <a:lnTo>
                    <a:pt x="176" y="50"/>
                  </a:lnTo>
                  <a:lnTo>
                    <a:pt x="251" y="50"/>
                  </a:lnTo>
                  <a:lnTo>
                    <a:pt x="301" y="25"/>
                  </a:lnTo>
                  <a:lnTo>
                    <a:pt x="301" y="0"/>
                  </a:ln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568;p67">
              <a:extLst>
                <a:ext uri="{FF2B5EF4-FFF2-40B4-BE49-F238E27FC236}">
                  <a16:creationId xmlns:a16="http://schemas.microsoft.com/office/drawing/2014/main" id="{EBB89CE0-B1DD-4164-BA32-509C7E9541A5}"/>
                </a:ext>
              </a:extLst>
            </p:cNvPr>
            <p:cNvSpPr/>
            <p:nvPr/>
          </p:nvSpPr>
          <p:spPr>
            <a:xfrm>
              <a:off x="5318157" y="4050697"/>
              <a:ext cx="834200" cy="357561"/>
            </a:xfrm>
            <a:custGeom>
              <a:avLst/>
              <a:gdLst/>
              <a:ahLst/>
              <a:cxnLst/>
              <a:rect l="l" t="t" r="r" b="b"/>
              <a:pathLst>
                <a:path w="42507" h="18222" extrusionOk="0">
                  <a:moveTo>
                    <a:pt x="42231" y="1"/>
                  </a:moveTo>
                  <a:lnTo>
                    <a:pt x="42181" y="26"/>
                  </a:lnTo>
                  <a:lnTo>
                    <a:pt x="41955" y="26"/>
                  </a:lnTo>
                  <a:lnTo>
                    <a:pt x="41880" y="51"/>
                  </a:lnTo>
                  <a:lnTo>
                    <a:pt x="41730" y="51"/>
                  </a:lnTo>
                  <a:lnTo>
                    <a:pt x="41654" y="76"/>
                  </a:lnTo>
                  <a:lnTo>
                    <a:pt x="41554" y="76"/>
                  </a:lnTo>
                  <a:lnTo>
                    <a:pt x="41479" y="101"/>
                  </a:lnTo>
                  <a:lnTo>
                    <a:pt x="41354" y="101"/>
                  </a:lnTo>
                  <a:lnTo>
                    <a:pt x="41253" y="126"/>
                  </a:lnTo>
                  <a:lnTo>
                    <a:pt x="41178" y="126"/>
                  </a:lnTo>
                  <a:lnTo>
                    <a:pt x="41103" y="151"/>
                  </a:lnTo>
                  <a:lnTo>
                    <a:pt x="41028" y="176"/>
                  </a:lnTo>
                  <a:lnTo>
                    <a:pt x="40953" y="176"/>
                  </a:lnTo>
                  <a:lnTo>
                    <a:pt x="40877" y="201"/>
                  </a:lnTo>
                  <a:lnTo>
                    <a:pt x="40802" y="201"/>
                  </a:lnTo>
                  <a:lnTo>
                    <a:pt x="40652" y="226"/>
                  </a:lnTo>
                  <a:lnTo>
                    <a:pt x="40502" y="276"/>
                  </a:lnTo>
                  <a:lnTo>
                    <a:pt x="40351" y="301"/>
                  </a:lnTo>
                  <a:lnTo>
                    <a:pt x="40201" y="326"/>
                  </a:lnTo>
                  <a:lnTo>
                    <a:pt x="40050" y="377"/>
                  </a:lnTo>
                  <a:lnTo>
                    <a:pt x="39900" y="402"/>
                  </a:lnTo>
                  <a:lnTo>
                    <a:pt x="39750" y="427"/>
                  </a:lnTo>
                  <a:lnTo>
                    <a:pt x="39599" y="477"/>
                  </a:lnTo>
                  <a:lnTo>
                    <a:pt x="39449" y="502"/>
                  </a:lnTo>
                  <a:lnTo>
                    <a:pt x="39324" y="552"/>
                  </a:lnTo>
                  <a:lnTo>
                    <a:pt x="39173" y="602"/>
                  </a:lnTo>
                  <a:lnTo>
                    <a:pt x="39023" y="627"/>
                  </a:lnTo>
                  <a:lnTo>
                    <a:pt x="38872" y="677"/>
                  </a:lnTo>
                  <a:lnTo>
                    <a:pt x="38722" y="727"/>
                  </a:lnTo>
                  <a:lnTo>
                    <a:pt x="38572" y="753"/>
                  </a:lnTo>
                  <a:lnTo>
                    <a:pt x="38446" y="803"/>
                  </a:lnTo>
                  <a:lnTo>
                    <a:pt x="38296" y="853"/>
                  </a:lnTo>
                  <a:lnTo>
                    <a:pt x="38146" y="903"/>
                  </a:lnTo>
                  <a:lnTo>
                    <a:pt x="37995" y="928"/>
                  </a:lnTo>
                  <a:lnTo>
                    <a:pt x="37870" y="978"/>
                  </a:lnTo>
                  <a:lnTo>
                    <a:pt x="37720" y="1028"/>
                  </a:lnTo>
                  <a:lnTo>
                    <a:pt x="37569" y="1078"/>
                  </a:lnTo>
                  <a:lnTo>
                    <a:pt x="37419" y="1128"/>
                  </a:lnTo>
                  <a:lnTo>
                    <a:pt x="37294" y="1179"/>
                  </a:lnTo>
                  <a:lnTo>
                    <a:pt x="37143" y="1229"/>
                  </a:lnTo>
                  <a:lnTo>
                    <a:pt x="36993" y="1279"/>
                  </a:lnTo>
                  <a:lnTo>
                    <a:pt x="36842" y="1329"/>
                  </a:lnTo>
                  <a:lnTo>
                    <a:pt x="36717" y="1379"/>
                  </a:lnTo>
                  <a:lnTo>
                    <a:pt x="36567" y="1429"/>
                  </a:lnTo>
                  <a:lnTo>
                    <a:pt x="36416" y="1479"/>
                  </a:lnTo>
                  <a:lnTo>
                    <a:pt x="36116" y="1605"/>
                  </a:lnTo>
                  <a:lnTo>
                    <a:pt x="35840" y="1705"/>
                  </a:lnTo>
                  <a:lnTo>
                    <a:pt x="35539" y="1805"/>
                  </a:lnTo>
                  <a:lnTo>
                    <a:pt x="34938" y="2031"/>
                  </a:lnTo>
                  <a:lnTo>
                    <a:pt x="34637" y="2156"/>
                  </a:lnTo>
                  <a:lnTo>
                    <a:pt x="34336" y="2256"/>
                  </a:lnTo>
                  <a:lnTo>
                    <a:pt x="34035" y="2382"/>
                  </a:lnTo>
                  <a:lnTo>
                    <a:pt x="33885" y="2432"/>
                  </a:lnTo>
                  <a:lnTo>
                    <a:pt x="33735" y="2482"/>
                  </a:lnTo>
                  <a:lnTo>
                    <a:pt x="33584" y="2532"/>
                  </a:lnTo>
                  <a:lnTo>
                    <a:pt x="33409" y="2607"/>
                  </a:lnTo>
                  <a:lnTo>
                    <a:pt x="33334" y="2632"/>
                  </a:lnTo>
                  <a:lnTo>
                    <a:pt x="33258" y="2657"/>
                  </a:lnTo>
                  <a:lnTo>
                    <a:pt x="33108" y="2707"/>
                  </a:lnTo>
                  <a:lnTo>
                    <a:pt x="32958" y="2783"/>
                  </a:lnTo>
                  <a:lnTo>
                    <a:pt x="32782" y="2833"/>
                  </a:lnTo>
                  <a:lnTo>
                    <a:pt x="32632" y="2908"/>
                  </a:lnTo>
                  <a:lnTo>
                    <a:pt x="32481" y="2958"/>
                  </a:lnTo>
                  <a:lnTo>
                    <a:pt x="32306" y="3033"/>
                  </a:lnTo>
                  <a:lnTo>
                    <a:pt x="32156" y="3083"/>
                  </a:lnTo>
                  <a:lnTo>
                    <a:pt x="32005" y="3133"/>
                  </a:lnTo>
                  <a:lnTo>
                    <a:pt x="31830" y="3209"/>
                  </a:lnTo>
                  <a:lnTo>
                    <a:pt x="31404" y="3359"/>
                  </a:lnTo>
                  <a:lnTo>
                    <a:pt x="31003" y="3509"/>
                  </a:lnTo>
                  <a:lnTo>
                    <a:pt x="30577" y="3660"/>
                  </a:lnTo>
                  <a:lnTo>
                    <a:pt x="30151" y="3810"/>
                  </a:lnTo>
                  <a:lnTo>
                    <a:pt x="29750" y="3961"/>
                  </a:lnTo>
                  <a:lnTo>
                    <a:pt x="29324" y="4111"/>
                  </a:lnTo>
                  <a:lnTo>
                    <a:pt x="28897" y="4261"/>
                  </a:lnTo>
                  <a:lnTo>
                    <a:pt x="28496" y="4412"/>
                  </a:lnTo>
                  <a:lnTo>
                    <a:pt x="28070" y="4562"/>
                  </a:lnTo>
                  <a:lnTo>
                    <a:pt x="27669" y="4687"/>
                  </a:lnTo>
                  <a:lnTo>
                    <a:pt x="27243" y="4838"/>
                  </a:lnTo>
                  <a:lnTo>
                    <a:pt x="26842" y="4988"/>
                  </a:lnTo>
                  <a:lnTo>
                    <a:pt x="26416" y="5113"/>
                  </a:lnTo>
                  <a:lnTo>
                    <a:pt x="26015" y="5264"/>
                  </a:lnTo>
                  <a:lnTo>
                    <a:pt x="25614" y="5389"/>
                  </a:lnTo>
                  <a:lnTo>
                    <a:pt x="25188" y="5540"/>
                  </a:lnTo>
                  <a:lnTo>
                    <a:pt x="24787" y="5665"/>
                  </a:lnTo>
                  <a:lnTo>
                    <a:pt x="24562" y="5740"/>
                  </a:lnTo>
                  <a:lnTo>
                    <a:pt x="24361" y="5815"/>
                  </a:lnTo>
                  <a:lnTo>
                    <a:pt x="24161" y="5865"/>
                  </a:lnTo>
                  <a:lnTo>
                    <a:pt x="23960" y="5941"/>
                  </a:lnTo>
                  <a:lnTo>
                    <a:pt x="23760" y="6016"/>
                  </a:lnTo>
                  <a:lnTo>
                    <a:pt x="23534" y="6066"/>
                  </a:lnTo>
                  <a:lnTo>
                    <a:pt x="23334" y="6141"/>
                  </a:lnTo>
                  <a:lnTo>
                    <a:pt x="23133" y="6216"/>
                  </a:lnTo>
                  <a:lnTo>
                    <a:pt x="22933" y="6266"/>
                  </a:lnTo>
                  <a:lnTo>
                    <a:pt x="22732" y="6342"/>
                  </a:lnTo>
                  <a:lnTo>
                    <a:pt x="22506" y="6392"/>
                  </a:lnTo>
                  <a:lnTo>
                    <a:pt x="22306" y="6467"/>
                  </a:lnTo>
                  <a:lnTo>
                    <a:pt x="22105" y="6517"/>
                  </a:lnTo>
                  <a:lnTo>
                    <a:pt x="21905" y="6592"/>
                  </a:lnTo>
                  <a:lnTo>
                    <a:pt x="21704" y="6642"/>
                  </a:lnTo>
                  <a:lnTo>
                    <a:pt x="21479" y="6717"/>
                  </a:lnTo>
                  <a:lnTo>
                    <a:pt x="21278" y="6768"/>
                  </a:lnTo>
                  <a:lnTo>
                    <a:pt x="21078" y="6843"/>
                  </a:lnTo>
                  <a:lnTo>
                    <a:pt x="20877" y="6893"/>
                  </a:lnTo>
                  <a:lnTo>
                    <a:pt x="20652" y="6968"/>
                  </a:lnTo>
                  <a:lnTo>
                    <a:pt x="20451" y="7018"/>
                  </a:lnTo>
                  <a:lnTo>
                    <a:pt x="20251" y="7068"/>
                  </a:lnTo>
                  <a:lnTo>
                    <a:pt x="20050" y="7144"/>
                  </a:lnTo>
                  <a:lnTo>
                    <a:pt x="19850" y="7194"/>
                  </a:lnTo>
                  <a:lnTo>
                    <a:pt x="19624" y="7244"/>
                  </a:lnTo>
                  <a:lnTo>
                    <a:pt x="19424" y="7319"/>
                  </a:lnTo>
                  <a:lnTo>
                    <a:pt x="19223" y="7369"/>
                  </a:lnTo>
                  <a:lnTo>
                    <a:pt x="19023" y="7419"/>
                  </a:lnTo>
                  <a:lnTo>
                    <a:pt x="18797" y="7469"/>
                  </a:lnTo>
                  <a:lnTo>
                    <a:pt x="18597" y="7545"/>
                  </a:lnTo>
                  <a:lnTo>
                    <a:pt x="18396" y="7595"/>
                  </a:lnTo>
                  <a:lnTo>
                    <a:pt x="18196" y="7645"/>
                  </a:lnTo>
                  <a:lnTo>
                    <a:pt x="18070" y="7670"/>
                  </a:lnTo>
                  <a:lnTo>
                    <a:pt x="17970" y="7695"/>
                  </a:lnTo>
                  <a:lnTo>
                    <a:pt x="17770" y="7745"/>
                  </a:lnTo>
                  <a:lnTo>
                    <a:pt x="17569" y="7820"/>
                  </a:lnTo>
                  <a:lnTo>
                    <a:pt x="17344" y="7870"/>
                  </a:lnTo>
                  <a:lnTo>
                    <a:pt x="17143" y="7920"/>
                  </a:lnTo>
                  <a:lnTo>
                    <a:pt x="16943" y="7971"/>
                  </a:lnTo>
                  <a:lnTo>
                    <a:pt x="16717" y="8021"/>
                  </a:lnTo>
                  <a:lnTo>
                    <a:pt x="16516" y="8071"/>
                  </a:lnTo>
                  <a:lnTo>
                    <a:pt x="16316" y="8121"/>
                  </a:lnTo>
                  <a:lnTo>
                    <a:pt x="16090" y="8171"/>
                  </a:lnTo>
                  <a:lnTo>
                    <a:pt x="15890" y="8221"/>
                  </a:lnTo>
                  <a:lnTo>
                    <a:pt x="15689" y="8271"/>
                  </a:lnTo>
                  <a:lnTo>
                    <a:pt x="15464" y="8321"/>
                  </a:lnTo>
                  <a:lnTo>
                    <a:pt x="15263" y="8372"/>
                  </a:lnTo>
                  <a:lnTo>
                    <a:pt x="15063" y="8422"/>
                  </a:lnTo>
                  <a:lnTo>
                    <a:pt x="14837" y="8472"/>
                  </a:lnTo>
                  <a:lnTo>
                    <a:pt x="14637" y="8522"/>
                  </a:lnTo>
                  <a:lnTo>
                    <a:pt x="14411" y="8572"/>
                  </a:lnTo>
                  <a:lnTo>
                    <a:pt x="14211" y="8597"/>
                  </a:lnTo>
                  <a:lnTo>
                    <a:pt x="14010" y="8647"/>
                  </a:lnTo>
                  <a:lnTo>
                    <a:pt x="13785" y="8697"/>
                  </a:lnTo>
                  <a:lnTo>
                    <a:pt x="13584" y="8748"/>
                  </a:lnTo>
                  <a:lnTo>
                    <a:pt x="13359" y="8773"/>
                  </a:lnTo>
                  <a:lnTo>
                    <a:pt x="13158" y="8823"/>
                  </a:lnTo>
                  <a:lnTo>
                    <a:pt x="12932" y="8873"/>
                  </a:lnTo>
                  <a:lnTo>
                    <a:pt x="12732" y="8923"/>
                  </a:lnTo>
                  <a:lnTo>
                    <a:pt x="12506" y="8948"/>
                  </a:lnTo>
                  <a:lnTo>
                    <a:pt x="12306" y="8998"/>
                  </a:lnTo>
                  <a:lnTo>
                    <a:pt x="12080" y="9023"/>
                  </a:lnTo>
                  <a:lnTo>
                    <a:pt x="11880" y="9073"/>
                  </a:lnTo>
                  <a:lnTo>
                    <a:pt x="11654" y="9123"/>
                  </a:lnTo>
                  <a:lnTo>
                    <a:pt x="11454" y="9149"/>
                  </a:lnTo>
                  <a:lnTo>
                    <a:pt x="11228" y="9199"/>
                  </a:lnTo>
                  <a:lnTo>
                    <a:pt x="11028" y="9224"/>
                  </a:lnTo>
                  <a:lnTo>
                    <a:pt x="10802" y="9249"/>
                  </a:lnTo>
                  <a:lnTo>
                    <a:pt x="10577" y="9299"/>
                  </a:lnTo>
                  <a:lnTo>
                    <a:pt x="10376" y="9324"/>
                  </a:lnTo>
                  <a:lnTo>
                    <a:pt x="10151" y="9374"/>
                  </a:lnTo>
                  <a:lnTo>
                    <a:pt x="9925" y="9399"/>
                  </a:lnTo>
                  <a:lnTo>
                    <a:pt x="9724" y="9424"/>
                  </a:lnTo>
                  <a:lnTo>
                    <a:pt x="9499" y="9474"/>
                  </a:lnTo>
                  <a:lnTo>
                    <a:pt x="9273" y="9499"/>
                  </a:lnTo>
                  <a:lnTo>
                    <a:pt x="9073" y="9524"/>
                  </a:lnTo>
                  <a:lnTo>
                    <a:pt x="8847" y="9550"/>
                  </a:lnTo>
                  <a:lnTo>
                    <a:pt x="8622" y="9600"/>
                  </a:lnTo>
                  <a:lnTo>
                    <a:pt x="8421" y="9625"/>
                  </a:lnTo>
                  <a:lnTo>
                    <a:pt x="8196" y="9650"/>
                  </a:lnTo>
                  <a:lnTo>
                    <a:pt x="7970" y="9675"/>
                  </a:lnTo>
                  <a:lnTo>
                    <a:pt x="7744" y="9700"/>
                  </a:lnTo>
                  <a:lnTo>
                    <a:pt x="7519" y="9725"/>
                  </a:lnTo>
                  <a:lnTo>
                    <a:pt x="7318" y="9750"/>
                  </a:lnTo>
                  <a:lnTo>
                    <a:pt x="7093" y="9775"/>
                  </a:lnTo>
                  <a:lnTo>
                    <a:pt x="6867" y="9800"/>
                  </a:lnTo>
                  <a:lnTo>
                    <a:pt x="6642" y="9825"/>
                  </a:lnTo>
                  <a:lnTo>
                    <a:pt x="6416" y="9850"/>
                  </a:lnTo>
                  <a:lnTo>
                    <a:pt x="6191" y="9875"/>
                  </a:lnTo>
                  <a:lnTo>
                    <a:pt x="5965" y="9900"/>
                  </a:lnTo>
                  <a:lnTo>
                    <a:pt x="5739" y="9925"/>
                  </a:lnTo>
                  <a:lnTo>
                    <a:pt x="5514" y="9925"/>
                  </a:lnTo>
                  <a:lnTo>
                    <a:pt x="5288" y="9951"/>
                  </a:lnTo>
                  <a:lnTo>
                    <a:pt x="5063" y="9976"/>
                  </a:lnTo>
                  <a:lnTo>
                    <a:pt x="4837" y="10001"/>
                  </a:lnTo>
                  <a:lnTo>
                    <a:pt x="4637" y="10001"/>
                  </a:lnTo>
                  <a:lnTo>
                    <a:pt x="4536" y="10026"/>
                  </a:lnTo>
                  <a:lnTo>
                    <a:pt x="4135" y="10026"/>
                  </a:lnTo>
                  <a:lnTo>
                    <a:pt x="4035" y="10051"/>
                  </a:lnTo>
                  <a:lnTo>
                    <a:pt x="2632" y="10051"/>
                  </a:lnTo>
                  <a:lnTo>
                    <a:pt x="2506" y="10026"/>
                  </a:lnTo>
                  <a:lnTo>
                    <a:pt x="2281" y="10026"/>
                  </a:lnTo>
                  <a:lnTo>
                    <a:pt x="2181" y="10001"/>
                  </a:lnTo>
                  <a:lnTo>
                    <a:pt x="1955" y="10001"/>
                  </a:lnTo>
                  <a:lnTo>
                    <a:pt x="1830" y="9976"/>
                  </a:lnTo>
                  <a:lnTo>
                    <a:pt x="1729" y="9976"/>
                  </a:lnTo>
                  <a:lnTo>
                    <a:pt x="1604" y="9951"/>
                  </a:lnTo>
                  <a:lnTo>
                    <a:pt x="1504" y="9951"/>
                  </a:lnTo>
                  <a:lnTo>
                    <a:pt x="1379" y="9925"/>
                  </a:lnTo>
                  <a:lnTo>
                    <a:pt x="1253" y="9925"/>
                  </a:lnTo>
                  <a:lnTo>
                    <a:pt x="1153" y="9900"/>
                  </a:lnTo>
                  <a:lnTo>
                    <a:pt x="1028" y="9900"/>
                  </a:lnTo>
                  <a:lnTo>
                    <a:pt x="927" y="9875"/>
                  </a:lnTo>
                  <a:lnTo>
                    <a:pt x="802" y="9850"/>
                  </a:lnTo>
                  <a:lnTo>
                    <a:pt x="677" y="9850"/>
                  </a:lnTo>
                  <a:lnTo>
                    <a:pt x="577" y="9825"/>
                  </a:lnTo>
                  <a:lnTo>
                    <a:pt x="451" y="9800"/>
                  </a:lnTo>
                  <a:lnTo>
                    <a:pt x="351" y="9800"/>
                  </a:lnTo>
                  <a:lnTo>
                    <a:pt x="226" y="9775"/>
                  </a:lnTo>
                  <a:lnTo>
                    <a:pt x="100" y="9750"/>
                  </a:lnTo>
                  <a:lnTo>
                    <a:pt x="0" y="9725"/>
                  </a:lnTo>
                  <a:lnTo>
                    <a:pt x="0" y="9725"/>
                  </a:lnTo>
                  <a:cubicBezTo>
                    <a:pt x="426" y="11078"/>
                    <a:pt x="1003" y="12357"/>
                    <a:pt x="1679" y="13560"/>
                  </a:cubicBezTo>
                  <a:lnTo>
                    <a:pt x="1805" y="13535"/>
                  </a:lnTo>
                  <a:lnTo>
                    <a:pt x="1955" y="13535"/>
                  </a:lnTo>
                  <a:lnTo>
                    <a:pt x="2080" y="13509"/>
                  </a:lnTo>
                  <a:lnTo>
                    <a:pt x="2206" y="13509"/>
                  </a:lnTo>
                  <a:lnTo>
                    <a:pt x="2331" y="13484"/>
                  </a:lnTo>
                  <a:lnTo>
                    <a:pt x="2456" y="13484"/>
                  </a:lnTo>
                  <a:lnTo>
                    <a:pt x="2582" y="13459"/>
                  </a:lnTo>
                  <a:lnTo>
                    <a:pt x="2807" y="13459"/>
                  </a:lnTo>
                  <a:lnTo>
                    <a:pt x="3033" y="13434"/>
                  </a:lnTo>
                  <a:lnTo>
                    <a:pt x="3258" y="13409"/>
                  </a:lnTo>
                  <a:lnTo>
                    <a:pt x="3459" y="13409"/>
                  </a:lnTo>
                  <a:lnTo>
                    <a:pt x="3634" y="13384"/>
                  </a:lnTo>
                  <a:lnTo>
                    <a:pt x="3810" y="13384"/>
                  </a:lnTo>
                  <a:lnTo>
                    <a:pt x="4085" y="13359"/>
                  </a:lnTo>
                  <a:lnTo>
                    <a:pt x="4186" y="13359"/>
                  </a:lnTo>
                  <a:lnTo>
                    <a:pt x="4286" y="13334"/>
                  </a:lnTo>
                  <a:lnTo>
                    <a:pt x="4411" y="13334"/>
                  </a:lnTo>
                  <a:lnTo>
                    <a:pt x="4562" y="13309"/>
                  </a:lnTo>
                  <a:lnTo>
                    <a:pt x="4687" y="13309"/>
                  </a:lnTo>
                  <a:lnTo>
                    <a:pt x="4837" y="13284"/>
                  </a:lnTo>
                  <a:lnTo>
                    <a:pt x="4988" y="13284"/>
                  </a:lnTo>
                  <a:lnTo>
                    <a:pt x="5113" y="13259"/>
                  </a:lnTo>
                  <a:lnTo>
                    <a:pt x="5263" y="13259"/>
                  </a:lnTo>
                  <a:lnTo>
                    <a:pt x="5389" y="13234"/>
                  </a:lnTo>
                  <a:lnTo>
                    <a:pt x="5539" y="13209"/>
                  </a:lnTo>
                  <a:lnTo>
                    <a:pt x="5689" y="13209"/>
                  </a:lnTo>
                  <a:lnTo>
                    <a:pt x="5815" y="13184"/>
                  </a:lnTo>
                  <a:lnTo>
                    <a:pt x="5965" y="13159"/>
                  </a:lnTo>
                  <a:lnTo>
                    <a:pt x="6090" y="13159"/>
                  </a:lnTo>
                  <a:lnTo>
                    <a:pt x="6241" y="13134"/>
                  </a:lnTo>
                  <a:lnTo>
                    <a:pt x="6291" y="13134"/>
                  </a:lnTo>
                  <a:lnTo>
                    <a:pt x="6391" y="13108"/>
                  </a:lnTo>
                  <a:lnTo>
                    <a:pt x="6516" y="13108"/>
                  </a:lnTo>
                  <a:lnTo>
                    <a:pt x="6667" y="13083"/>
                  </a:lnTo>
                  <a:lnTo>
                    <a:pt x="6817" y="13058"/>
                  </a:lnTo>
                  <a:lnTo>
                    <a:pt x="6942" y="13033"/>
                  </a:lnTo>
                  <a:lnTo>
                    <a:pt x="7093" y="13033"/>
                  </a:lnTo>
                  <a:lnTo>
                    <a:pt x="7243" y="13008"/>
                  </a:lnTo>
                  <a:lnTo>
                    <a:pt x="7369" y="12983"/>
                  </a:lnTo>
                  <a:lnTo>
                    <a:pt x="7519" y="12958"/>
                  </a:lnTo>
                  <a:lnTo>
                    <a:pt x="7669" y="12958"/>
                  </a:lnTo>
                  <a:lnTo>
                    <a:pt x="7795" y="12933"/>
                  </a:lnTo>
                  <a:lnTo>
                    <a:pt x="7945" y="12908"/>
                  </a:lnTo>
                  <a:lnTo>
                    <a:pt x="8095" y="12883"/>
                  </a:lnTo>
                  <a:lnTo>
                    <a:pt x="8221" y="12858"/>
                  </a:lnTo>
                  <a:lnTo>
                    <a:pt x="8371" y="12833"/>
                  </a:lnTo>
                  <a:lnTo>
                    <a:pt x="8521" y="12833"/>
                  </a:lnTo>
                  <a:lnTo>
                    <a:pt x="8672" y="12808"/>
                  </a:lnTo>
                  <a:lnTo>
                    <a:pt x="8797" y="12783"/>
                  </a:lnTo>
                  <a:lnTo>
                    <a:pt x="8947" y="12758"/>
                  </a:lnTo>
                  <a:lnTo>
                    <a:pt x="9098" y="12733"/>
                  </a:lnTo>
                  <a:lnTo>
                    <a:pt x="9374" y="12682"/>
                  </a:lnTo>
                  <a:lnTo>
                    <a:pt x="9674" y="12632"/>
                  </a:lnTo>
                  <a:lnTo>
                    <a:pt x="9875" y="12607"/>
                  </a:lnTo>
                  <a:lnTo>
                    <a:pt x="9950" y="12582"/>
                  </a:lnTo>
                  <a:lnTo>
                    <a:pt x="10251" y="12532"/>
                  </a:lnTo>
                  <a:lnTo>
                    <a:pt x="10526" y="12482"/>
                  </a:lnTo>
                  <a:lnTo>
                    <a:pt x="10827" y="12432"/>
                  </a:lnTo>
                  <a:lnTo>
                    <a:pt x="11103" y="12382"/>
                  </a:lnTo>
                  <a:lnTo>
                    <a:pt x="11404" y="12332"/>
                  </a:lnTo>
                  <a:lnTo>
                    <a:pt x="11704" y="12281"/>
                  </a:lnTo>
                  <a:lnTo>
                    <a:pt x="11980" y="12231"/>
                  </a:lnTo>
                  <a:lnTo>
                    <a:pt x="12281" y="12181"/>
                  </a:lnTo>
                  <a:lnTo>
                    <a:pt x="12557" y="12131"/>
                  </a:lnTo>
                  <a:lnTo>
                    <a:pt x="12857" y="12056"/>
                  </a:lnTo>
                  <a:lnTo>
                    <a:pt x="13083" y="12031"/>
                  </a:lnTo>
                  <a:lnTo>
                    <a:pt x="13133" y="12006"/>
                  </a:lnTo>
                  <a:lnTo>
                    <a:pt x="13434" y="11956"/>
                  </a:lnTo>
                  <a:lnTo>
                    <a:pt x="13734" y="11905"/>
                  </a:lnTo>
                  <a:lnTo>
                    <a:pt x="14035" y="11855"/>
                  </a:lnTo>
                  <a:lnTo>
                    <a:pt x="14311" y="11805"/>
                  </a:lnTo>
                  <a:lnTo>
                    <a:pt x="14612" y="11755"/>
                  </a:lnTo>
                  <a:lnTo>
                    <a:pt x="14887" y="11705"/>
                  </a:lnTo>
                  <a:lnTo>
                    <a:pt x="15188" y="11655"/>
                  </a:lnTo>
                  <a:lnTo>
                    <a:pt x="15489" y="11580"/>
                  </a:lnTo>
                  <a:lnTo>
                    <a:pt x="15765" y="11530"/>
                  </a:lnTo>
                  <a:lnTo>
                    <a:pt x="16015" y="11479"/>
                  </a:lnTo>
                  <a:lnTo>
                    <a:pt x="16065" y="11479"/>
                  </a:lnTo>
                  <a:lnTo>
                    <a:pt x="16366" y="11429"/>
                  </a:lnTo>
                  <a:lnTo>
                    <a:pt x="16642" y="11379"/>
                  </a:lnTo>
                  <a:lnTo>
                    <a:pt x="16943" y="11329"/>
                  </a:lnTo>
                  <a:lnTo>
                    <a:pt x="17519" y="11204"/>
                  </a:lnTo>
                  <a:lnTo>
                    <a:pt x="18095" y="11103"/>
                  </a:lnTo>
                  <a:lnTo>
                    <a:pt x="18672" y="10978"/>
                  </a:lnTo>
                  <a:lnTo>
                    <a:pt x="19148" y="10878"/>
                  </a:lnTo>
                  <a:lnTo>
                    <a:pt x="19248" y="10878"/>
                  </a:lnTo>
                  <a:lnTo>
                    <a:pt x="20401" y="10627"/>
                  </a:lnTo>
                  <a:lnTo>
                    <a:pt x="20978" y="10527"/>
                  </a:lnTo>
                  <a:lnTo>
                    <a:pt x="21529" y="10402"/>
                  </a:lnTo>
                  <a:lnTo>
                    <a:pt x="22105" y="10276"/>
                  </a:lnTo>
                  <a:lnTo>
                    <a:pt x="22381" y="10226"/>
                  </a:lnTo>
                  <a:lnTo>
                    <a:pt x="22657" y="10151"/>
                  </a:lnTo>
                  <a:lnTo>
                    <a:pt x="22757" y="10201"/>
                  </a:lnTo>
                  <a:lnTo>
                    <a:pt x="22707" y="10301"/>
                  </a:lnTo>
                  <a:lnTo>
                    <a:pt x="22431" y="10377"/>
                  </a:lnTo>
                  <a:lnTo>
                    <a:pt x="22156" y="10452"/>
                  </a:lnTo>
                  <a:lnTo>
                    <a:pt x="21604" y="10627"/>
                  </a:lnTo>
                  <a:lnTo>
                    <a:pt x="21053" y="10778"/>
                  </a:lnTo>
                  <a:lnTo>
                    <a:pt x="20476" y="10953"/>
                  </a:lnTo>
                  <a:lnTo>
                    <a:pt x="19374" y="11304"/>
                  </a:lnTo>
                  <a:lnTo>
                    <a:pt x="19248" y="11329"/>
                  </a:lnTo>
                  <a:lnTo>
                    <a:pt x="18822" y="11479"/>
                  </a:lnTo>
                  <a:lnTo>
                    <a:pt x="18246" y="11655"/>
                  </a:lnTo>
                  <a:lnTo>
                    <a:pt x="17694" y="11830"/>
                  </a:lnTo>
                  <a:lnTo>
                    <a:pt x="17118" y="12006"/>
                  </a:lnTo>
                  <a:lnTo>
                    <a:pt x="16842" y="12106"/>
                  </a:lnTo>
                  <a:lnTo>
                    <a:pt x="16542" y="12181"/>
                  </a:lnTo>
                  <a:lnTo>
                    <a:pt x="16266" y="12281"/>
                  </a:lnTo>
                  <a:lnTo>
                    <a:pt x="16216" y="12306"/>
                  </a:lnTo>
                  <a:lnTo>
                    <a:pt x="15990" y="12382"/>
                  </a:lnTo>
                  <a:lnTo>
                    <a:pt x="15689" y="12457"/>
                  </a:lnTo>
                  <a:lnTo>
                    <a:pt x="15414" y="12532"/>
                  </a:lnTo>
                  <a:lnTo>
                    <a:pt x="15113" y="12632"/>
                  </a:lnTo>
                  <a:lnTo>
                    <a:pt x="14837" y="12707"/>
                  </a:lnTo>
                  <a:lnTo>
                    <a:pt x="14536" y="12783"/>
                  </a:lnTo>
                  <a:lnTo>
                    <a:pt x="14261" y="12883"/>
                  </a:lnTo>
                  <a:lnTo>
                    <a:pt x="13985" y="12958"/>
                  </a:lnTo>
                  <a:lnTo>
                    <a:pt x="13684" y="13058"/>
                  </a:lnTo>
                  <a:lnTo>
                    <a:pt x="13409" y="13134"/>
                  </a:lnTo>
                  <a:lnTo>
                    <a:pt x="13333" y="13159"/>
                  </a:lnTo>
                  <a:lnTo>
                    <a:pt x="13108" y="13209"/>
                  </a:lnTo>
                  <a:lnTo>
                    <a:pt x="12832" y="13284"/>
                  </a:lnTo>
                  <a:lnTo>
                    <a:pt x="12531" y="13359"/>
                  </a:lnTo>
                  <a:lnTo>
                    <a:pt x="12231" y="13409"/>
                  </a:lnTo>
                  <a:lnTo>
                    <a:pt x="11955" y="13484"/>
                  </a:lnTo>
                  <a:lnTo>
                    <a:pt x="11654" y="13560"/>
                  </a:lnTo>
                  <a:lnTo>
                    <a:pt x="11379" y="13635"/>
                  </a:lnTo>
                  <a:lnTo>
                    <a:pt x="11078" y="13685"/>
                  </a:lnTo>
                  <a:lnTo>
                    <a:pt x="10777" y="13760"/>
                  </a:lnTo>
                  <a:lnTo>
                    <a:pt x="10501" y="13835"/>
                  </a:lnTo>
                  <a:lnTo>
                    <a:pt x="10201" y="13885"/>
                  </a:lnTo>
                  <a:lnTo>
                    <a:pt x="10125" y="13910"/>
                  </a:lnTo>
                  <a:lnTo>
                    <a:pt x="9925" y="13961"/>
                  </a:lnTo>
                  <a:lnTo>
                    <a:pt x="9624" y="14011"/>
                  </a:lnTo>
                  <a:lnTo>
                    <a:pt x="9323" y="14061"/>
                  </a:lnTo>
                  <a:lnTo>
                    <a:pt x="9173" y="14086"/>
                  </a:lnTo>
                  <a:lnTo>
                    <a:pt x="9048" y="14111"/>
                  </a:lnTo>
                  <a:lnTo>
                    <a:pt x="8897" y="14161"/>
                  </a:lnTo>
                  <a:lnTo>
                    <a:pt x="8747" y="14186"/>
                  </a:lnTo>
                  <a:lnTo>
                    <a:pt x="8597" y="14211"/>
                  </a:lnTo>
                  <a:lnTo>
                    <a:pt x="8446" y="14236"/>
                  </a:lnTo>
                  <a:lnTo>
                    <a:pt x="8321" y="14261"/>
                  </a:lnTo>
                  <a:lnTo>
                    <a:pt x="8171" y="14286"/>
                  </a:lnTo>
                  <a:lnTo>
                    <a:pt x="8020" y="14311"/>
                  </a:lnTo>
                  <a:lnTo>
                    <a:pt x="7870" y="14337"/>
                  </a:lnTo>
                  <a:lnTo>
                    <a:pt x="7719" y="14362"/>
                  </a:lnTo>
                  <a:lnTo>
                    <a:pt x="7594" y="14387"/>
                  </a:lnTo>
                  <a:lnTo>
                    <a:pt x="7444" y="14412"/>
                  </a:lnTo>
                  <a:lnTo>
                    <a:pt x="7293" y="14412"/>
                  </a:lnTo>
                  <a:lnTo>
                    <a:pt x="7143" y="14437"/>
                  </a:lnTo>
                  <a:lnTo>
                    <a:pt x="6993" y="14462"/>
                  </a:lnTo>
                  <a:lnTo>
                    <a:pt x="6867" y="14487"/>
                  </a:lnTo>
                  <a:lnTo>
                    <a:pt x="6717" y="14512"/>
                  </a:lnTo>
                  <a:lnTo>
                    <a:pt x="6567" y="14537"/>
                  </a:lnTo>
                  <a:lnTo>
                    <a:pt x="6466" y="14537"/>
                  </a:lnTo>
                  <a:lnTo>
                    <a:pt x="6416" y="14562"/>
                  </a:lnTo>
                  <a:lnTo>
                    <a:pt x="6266" y="14562"/>
                  </a:lnTo>
                  <a:lnTo>
                    <a:pt x="6140" y="14587"/>
                  </a:lnTo>
                  <a:lnTo>
                    <a:pt x="5990" y="14612"/>
                  </a:lnTo>
                  <a:lnTo>
                    <a:pt x="5840" y="14612"/>
                  </a:lnTo>
                  <a:lnTo>
                    <a:pt x="5689" y="14637"/>
                  </a:lnTo>
                  <a:lnTo>
                    <a:pt x="5564" y="14662"/>
                  </a:lnTo>
                  <a:lnTo>
                    <a:pt x="5414" y="14662"/>
                  </a:lnTo>
                  <a:lnTo>
                    <a:pt x="5263" y="14687"/>
                  </a:lnTo>
                  <a:lnTo>
                    <a:pt x="5113" y="14712"/>
                  </a:lnTo>
                  <a:lnTo>
                    <a:pt x="4988" y="14712"/>
                  </a:lnTo>
                  <a:lnTo>
                    <a:pt x="4837" y="14738"/>
                  </a:lnTo>
                  <a:lnTo>
                    <a:pt x="4687" y="14738"/>
                  </a:lnTo>
                  <a:lnTo>
                    <a:pt x="4536" y="14763"/>
                  </a:lnTo>
                  <a:lnTo>
                    <a:pt x="4386" y="14763"/>
                  </a:lnTo>
                  <a:lnTo>
                    <a:pt x="4311" y="14788"/>
                  </a:lnTo>
                  <a:lnTo>
                    <a:pt x="4186" y="14788"/>
                  </a:lnTo>
                  <a:lnTo>
                    <a:pt x="3910" y="14813"/>
                  </a:lnTo>
                  <a:lnTo>
                    <a:pt x="3734" y="14813"/>
                  </a:lnTo>
                  <a:lnTo>
                    <a:pt x="3559" y="14838"/>
                  </a:lnTo>
                  <a:lnTo>
                    <a:pt x="3358" y="14838"/>
                  </a:lnTo>
                  <a:lnTo>
                    <a:pt x="3158" y="14863"/>
                  </a:lnTo>
                  <a:lnTo>
                    <a:pt x="2932" y="14888"/>
                  </a:lnTo>
                  <a:lnTo>
                    <a:pt x="2707" y="14888"/>
                  </a:lnTo>
                  <a:lnTo>
                    <a:pt x="2582" y="14913"/>
                  </a:lnTo>
                  <a:lnTo>
                    <a:pt x="2481" y="14913"/>
                  </a:lnTo>
                  <a:cubicBezTo>
                    <a:pt x="3258" y="16091"/>
                    <a:pt x="4161" y="17219"/>
                    <a:pt x="5138" y="18221"/>
                  </a:cubicBezTo>
                  <a:lnTo>
                    <a:pt x="5213" y="18196"/>
                  </a:lnTo>
                  <a:lnTo>
                    <a:pt x="5439" y="18171"/>
                  </a:lnTo>
                  <a:lnTo>
                    <a:pt x="5664" y="18121"/>
                  </a:lnTo>
                  <a:lnTo>
                    <a:pt x="5890" y="18071"/>
                  </a:lnTo>
                  <a:lnTo>
                    <a:pt x="6115" y="18046"/>
                  </a:lnTo>
                  <a:lnTo>
                    <a:pt x="6341" y="17996"/>
                  </a:lnTo>
                  <a:lnTo>
                    <a:pt x="6567" y="17946"/>
                  </a:lnTo>
                  <a:lnTo>
                    <a:pt x="6792" y="17921"/>
                  </a:lnTo>
                  <a:lnTo>
                    <a:pt x="7018" y="17870"/>
                  </a:lnTo>
                  <a:lnTo>
                    <a:pt x="7243" y="17820"/>
                  </a:lnTo>
                  <a:lnTo>
                    <a:pt x="7444" y="17770"/>
                  </a:lnTo>
                  <a:lnTo>
                    <a:pt x="7669" y="17720"/>
                  </a:lnTo>
                  <a:lnTo>
                    <a:pt x="7895" y="17695"/>
                  </a:lnTo>
                  <a:lnTo>
                    <a:pt x="8120" y="17645"/>
                  </a:lnTo>
                  <a:lnTo>
                    <a:pt x="8346" y="17595"/>
                  </a:lnTo>
                  <a:lnTo>
                    <a:pt x="8572" y="17545"/>
                  </a:lnTo>
                  <a:lnTo>
                    <a:pt x="8772" y="17494"/>
                  </a:lnTo>
                  <a:lnTo>
                    <a:pt x="8998" y="17444"/>
                  </a:lnTo>
                  <a:lnTo>
                    <a:pt x="9223" y="17394"/>
                  </a:lnTo>
                  <a:lnTo>
                    <a:pt x="9449" y="17344"/>
                  </a:lnTo>
                  <a:lnTo>
                    <a:pt x="9649" y="17294"/>
                  </a:lnTo>
                  <a:lnTo>
                    <a:pt x="9875" y="17244"/>
                  </a:lnTo>
                  <a:lnTo>
                    <a:pt x="10100" y="17194"/>
                  </a:lnTo>
                  <a:lnTo>
                    <a:pt x="10326" y="17144"/>
                  </a:lnTo>
                  <a:lnTo>
                    <a:pt x="10526" y="17093"/>
                  </a:lnTo>
                  <a:lnTo>
                    <a:pt x="10752" y="17043"/>
                  </a:lnTo>
                  <a:lnTo>
                    <a:pt x="10953" y="16993"/>
                  </a:lnTo>
                  <a:lnTo>
                    <a:pt x="11178" y="16943"/>
                  </a:lnTo>
                  <a:lnTo>
                    <a:pt x="11404" y="16868"/>
                  </a:lnTo>
                  <a:lnTo>
                    <a:pt x="11604" y="16818"/>
                  </a:lnTo>
                  <a:lnTo>
                    <a:pt x="11830" y="16768"/>
                  </a:lnTo>
                  <a:lnTo>
                    <a:pt x="12030" y="16718"/>
                  </a:lnTo>
                  <a:lnTo>
                    <a:pt x="12256" y="16667"/>
                  </a:lnTo>
                  <a:lnTo>
                    <a:pt x="12481" y="16592"/>
                  </a:lnTo>
                  <a:lnTo>
                    <a:pt x="12682" y="16542"/>
                  </a:lnTo>
                  <a:lnTo>
                    <a:pt x="12907" y="16492"/>
                  </a:lnTo>
                  <a:lnTo>
                    <a:pt x="13108" y="16417"/>
                  </a:lnTo>
                  <a:lnTo>
                    <a:pt x="13333" y="16367"/>
                  </a:lnTo>
                  <a:lnTo>
                    <a:pt x="13534" y="16317"/>
                  </a:lnTo>
                  <a:lnTo>
                    <a:pt x="13760" y="16241"/>
                  </a:lnTo>
                  <a:lnTo>
                    <a:pt x="13960" y="16191"/>
                  </a:lnTo>
                  <a:lnTo>
                    <a:pt x="14186" y="16116"/>
                  </a:lnTo>
                  <a:lnTo>
                    <a:pt x="14386" y="16066"/>
                  </a:lnTo>
                  <a:lnTo>
                    <a:pt x="14587" y="15991"/>
                  </a:lnTo>
                  <a:lnTo>
                    <a:pt x="14812" y="15941"/>
                  </a:lnTo>
                  <a:lnTo>
                    <a:pt x="15013" y="15865"/>
                  </a:lnTo>
                  <a:lnTo>
                    <a:pt x="15238" y="15815"/>
                  </a:lnTo>
                  <a:lnTo>
                    <a:pt x="15439" y="15740"/>
                  </a:lnTo>
                  <a:lnTo>
                    <a:pt x="15664" y="15690"/>
                  </a:lnTo>
                  <a:lnTo>
                    <a:pt x="15865" y="15615"/>
                  </a:lnTo>
                  <a:lnTo>
                    <a:pt x="16065" y="15565"/>
                  </a:lnTo>
                  <a:lnTo>
                    <a:pt x="16291" y="15489"/>
                  </a:lnTo>
                  <a:lnTo>
                    <a:pt x="16491" y="15439"/>
                  </a:lnTo>
                  <a:lnTo>
                    <a:pt x="16717" y="15389"/>
                  </a:lnTo>
                  <a:lnTo>
                    <a:pt x="16917" y="15339"/>
                  </a:lnTo>
                  <a:lnTo>
                    <a:pt x="17143" y="15289"/>
                  </a:lnTo>
                  <a:lnTo>
                    <a:pt x="17344" y="15264"/>
                  </a:lnTo>
                  <a:lnTo>
                    <a:pt x="17569" y="15214"/>
                  </a:lnTo>
                  <a:lnTo>
                    <a:pt x="17795" y="15164"/>
                  </a:lnTo>
                  <a:lnTo>
                    <a:pt x="17995" y="15113"/>
                  </a:lnTo>
                  <a:lnTo>
                    <a:pt x="18221" y="15063"/>
                  </a:lnTo>
                  <a:lnTo>
                    <a:pt x="18421" y="15013"/>
                  </a:lnTo>
                  <a:lnTo>
                    <a:pt x="18647" y="14963"/>
                  </a:lnTo>
                  <a:lnTo>
                    <a:pt x="18847" y="14913"/>
                  </a:lnTo>
                  <a:lnTo>
                    <a:pt x="19073" y="14863"/>
                  </a:lnTo>
                  <a:lnTo>
                    <a:pt x="19298" y="14813"/>
                  </a:lnTo>
                  <a:lnTo>
                    <a:pt x="19499" y="14738"/>
                  </a:lnTo>
                  <a:lnTo>
                    <a:pt x="19724" y="14687"/>
                  </a:lnTo>
                  <a:lnTo>
                    <a:pt x="19925" y="14637"/>
                  </a:lnTo>
                  <a:lnTo>
                    <a:pt x="20151" y="14587"/>
                  </a:lnTo>
                  <a:lnTo>
                    <a:pt x="20351" y="14537"/>
                  </a:lnTo>
                  <a:lnTo>
                    <a:pt x="20577" y="14462"/>
                  </a:lnTo>
                  <a:lnTo>
                    <a:pt x="20777" y="14412"/>
                  </a:lnTo>
                  <a:lnTo>
                    <a:pt x="21003" y="14362"/>
                  </a:lnTo>
                  <a:lnTo>
                    <a:pt x="21228" y="14311"/>
                  </a:lnTo>
                  <a:lnTo>
                    <a:pt x="21429" y="14236"/>
                  </a:lnTo>
                  <a:lnTo>
                    <a:pt x="21654" y="14186"/>
                  </a:lnTo>
                  <a:lnTo>
                    <a:pt x="21855" y="14111"/>
                  </a:lnTo>
                  <a:lnTo>
                    <a:pt x="22080" y="14061"/>
                  </a:lnTo>
                  <a:lnTo>
                    <a:pt x="22306" y="14011"/>
                  </a:lnTo>
                  <a:lnTo>
                    <a:pt x="22506" y="13936"/>
                  </a:lnTo>
                  <a:lnTo>
                    <a:pt x="22732" y="13885"/>
                  </a:lnTo>
                  <a:lnTo>
                    <a:pt x="22933" y="13810"/>
                  </a:lnTo>
                  <a:lnTo>
                    <a:pt x="23158" y="13760"/>
                  </a:lnTo>
                  <a:lnTo>
                    <a:pt x="23384" y="13685"/>
                  </a:lnTo>
                  <a:lnTo>
                    <a:pt x="23584" y="13610"/>
                  </a:lnTo>
                  <a:lnTo>
                    <a:pt x="23810" y="13560"/>
                  </a:lnTo>
                  <a:lnTo>
                    <a:pt x="24035" y="13484"/>
                  </a:lnTo>
                  <a:lnTo>
                    <a:pt x="24236" y="13409"/>
                  </a:lnTo>
                  <a:lnTo>
                    <a:pt x="24461" y="13359"/>
                  </a:lnTo>
                  <a:lnTo>
                    <a:pt x="24687" y="13284"/>
                  </a:lnTo>
                  <a:lnTo>
                    <a:pt x="24887" y="13209"/>
                  </a:lnTo>
                  <a:lnTo>
                    <a:pt x="25113" y="13159"/>
                  </a:lnTo>
                  <a:lnTo>
                    <a:pt x="25339" y="13083"/>
                  </a:lnTo>
                  <a:lnTo>
                    <a:pt x="25439" y="13033"/>
                  </a:lnTo>
                  <a:lnTo>
                    <a:pt x="25539" y="13008"/>
                  </a:lnTo>
                  <a:lnTo>
                    <a:pt x="25765" y="12933"/>
                  </a:lnTo>
                  <a:lnTo>
                    <a:pt x="25990" y="12858"/>
                  </a:lnTo>
                  <a:lnTo>
                    <a:pt x="26191" y="12783"/>
                  </a:lnTo>
                  <a:lnTo>
                    <a:pt x="26416" y="12707"/>
                  </a:lnTo>
                  <a:lnTo>
                    <a:pt x="26642" y="12632"/>
                  </a:lnTo>
                  <a:lnTo>
                    <a:pt x="26867" y="12557"/>
                  </a:lnTo>
                  <a:lnTo>
                    <a:pt x="27068" y="12482"/>
                  </a:lnTo>
                  <a:lnTo>
                    <a:pt x="27293" y="12407"/>
                  </a:lnTo>
                  <a:lnTo>
                    <a:pt x="27519" y="12332"/>
                  </a:lnTo>
                  <a:lnTo>
                    <a:pt x="27745" y="12256"/>
                  </a:lnTo>
                  <a:lnTo>
                    <a:pt x="27970" y="12181"/>
                  </a:lnTo>
                  <a:lnTo>
                    <a:pt x="28171" y="12106"/>
                  </a:lnTo>
                  <a:lnTo>
                    <a:pt x="28396" y="12031"/>
                  </a:lnTo>
                  <a:lnTo>
                    <a:pt x="28622" y="11931"/>
                  </a:lnTo>
                  <a:lnTo>
                    <a:pt x="28847" y="11855"/>
                  </a:lnTo>
                  <a:lnTo>
                    <a:pt x="28897" y="11830"/>
                  </a:lnTo>
                  <a:lnTo>
                    <a:pt x="28948" y="11830"/>
                  </a:lnTo>
                  <a:lnTo>
                    <a:pt x="28998" y="11805"/>
                  </a:lnTo>
                  <a:lnTo>
                    <a:pt x="29048" y="11780"/>
                  </a:lnTo>
                  <a:lnTo>
                    <a:pt x="29098" y="11755"/>
                  </a:lnTo>
                  <a:lnTo>
                    <a:pt x="29148" y="11730"/>
                  </a:lnTo>
                  <a:lnTo>
                    <a:pt x="29198" y="11730"/>
                  </a:lnTo>
                  <a:lnTo>
                    <a:pt x="29248" y="11705"/>
                  </a:lnTo>
                  <a:lnTo>
                    <a:pt x="29324" y="11680"/>
                  </a:lnTo>
                  <a:lnTo>
                    <a:pt x="29374" y="11655"/>
                  </a:lnTo>
                  <a:lnTo>
                    <a:pt x="29424" y="11630"/>
                  </a:lnTo>
                  <a:lnTo>
                    <a:pt x="29474" y="11605"/>
                  </a:lnTo>
                  <a:lnTo>
                    <a:pt x="29524" y="11580"/>
                  </a:lnTo>
                  <a:lnTo>
                    <a:pt x="29574" y="11555"/>
                  </a:lnTo>
                  <a:lnTo>
                    <a:pt x="29674" y="11530"/>
                  </a:lnTo>
                  <a:lnTo>
                    <a:pt x="29775" y="11479"/>
                  </a:lnTo>
                  <a:lnTo>
                    <a:pt x="29875" y="11429"/>
                  </a:lnTo>
                  <a:lnTo>
                    <a:pt x="29975" y="11379"/>
                  </a:lnTo>
                  <a:lnTo>
                    <a:pt x="30100" y="11329"/>
                  </a:lnTo>
                  <a:lnTo>
                    <a:pt x="30201" y="11254"/>
                  </a:lnTo>
                  <a:lnTo>
                    <a:pt x="30301" y="11204"/>
                  </a:lnTo>
                  <a:lnTo>
                    <a:pt x="30401" y="11154"/>
                  </a:lnTo>
                  <a:lnTo>
                    <a:pt x="30501" y="11103"/>
                  </a:lnTo>
                  <a:lnTo>
                    <a:pt x="30602" y="11053"/>
                  </a:lnTo>
                  <a:lnTo>
                    <a:pt x="30727" y="10978"/>
                  </a:lnTo>
                  <a:lnTo>
                    <a:pt x="30827" y="10928"/>
                  </a:lnTo>
                  <a:lnTo>
                    <a:pt x="30928" y="10878"/>
                  </a:lnTo>
                  <a:lnTo>
                    <a:pt x="31028" y="10803"/>
                  </a:lnTo>
                  <a:lnTo>
                    <a:pt x="31128" y="10753"/>
                  </a:lnTo>
                  <a:lnTo>
                    <a:pt x="31228" y="10677"/>
                  </a:lnTo>
                  <a:lnTo>
                    <a:pt x="31354" y="10627"/>
                  </a:lnTo>
                  <a:lnTo>
                    <a:pt x="31454" y="10552"/>
                  </a:lnTo>
                  <a:lnTo>
                    <a:pt x="31554" y="10502"/>
                  </a:lnTo>
                  <a:lnTo>
                    <a:pt x="31654" y="10427"/>
                  </a:lnTo>
                  <a:lnTo>
                    <a:pt x="31780" y="10352"/>
                  </a:lnTo>
                  <a:lnTo>
                    <a:pt x="31880" y="10301"/>
                  </a:lnTo>
                  <a:lnTo>
                    <a:pt x="31980" y="10226"/>
                  </a:lnTo>
                  <a:lnTo>
                    <a:pt x="32080" y="10151"/>
                  </a:lnTo>
                  <a:lnTo>
                    <a:pt x="32206" y="10076"/>
                  </a:lnTo>
                  <a:lnTo>
                    <a:pt x="32406" y="9951"/>
                  </a:lnTo>
                  <a:lnTo>
                    <a:pt x="32632" y="9800"/>
                  </a:lnTo>
                  <a:lnTo>
                    <a:pt x="33058" y="9524"/>
                  </a:lnTo>
                  <a:lnTo>
                    <a:pt x="33283" y="9374"/>
                  </a:lnTo>
                  <a:lnTo>
                    <a:pt x="33509" y="9224"/>
                  </a:lnTo>
                  <a:lnTo>
                    <a:pt x="33609" y="9174"/>
                  </a:lnTo>
                  <a:lnTo>
                    <a:pt x="33735" y="9073"/>
                  </a:lnTo>
                  <a:lnTo>
                    <a:pt x="33960" y="8923"/>
                  </a:lnTo>
                  <a:lnTo>
                    <a:pt x="34060" y="8823"/>
                  </a:lnTo>
                  <a:lnTo>
                    <a:pt x="34161" y="8748"/>
                  </a:lnTo>
                  <a:lnTo>
                    <a:pt x="34286" y="8672"/>
                  </a:lnTo>
                  <a:lnTo>
                    <a:pt x="34386" y="8597"/>
                  </a:lnTo>
                  <a:lnTo>
                    <a:pt x="34512" y="8497"/>
                  </a:lnTo>
                  <a:lnTo>
                    <a:pt x="34612" y="8422"/>
                  </a:lnTo>
                  <a:lnTo>
                    <a:pt x="34737" y="8347"/>
                  </a:lnTo>
                  <a:lnTo>
                    <a:pt x="34837" y="8271"/>
                  </a:lnTo>
                  <a:lnTo>
                    <a:pt x="34963" y="8171"/>
                  </a:lnTo>
                  <a:lnTo>
                    <a:pt x="35063" y="8096"/>
                  </a:lnTo>
                  <a:lnTo>
                    <a:pt x="35188" y="8021"/>
                  </a:lnTo>
                  <a:lnTo>
                    <a:pt x="35314" y="7946"/>
                  </a:lnTo>
                  <a:lnTo>
                    <a:pt x="35414" y="7870"/>
                  </a:lnTo>
                  <a:lnTo>
                    <a:pt x="35539" y="7770"/>
                  </a:lnTo>
                  <a:lnTo>
                    <a:pt x="35664" y="7695"/>
                  </a:lnTo>
                  <a:lnTo>
                    <a:pt x="35790" y="7620"/>
                  </a:lnTo>
                  <a:lnTo>
                    <a:pt x="35840" y="7595"/>
                  </a:lnTo>
                  <a:lnTo>
                    <a:pt x="35815" y="7595"/>
                  </a:lnTo>
                  <a:lnTo>
                    <a:pt x="35865" y="7570"/>
                  </a:lnTo>
                  <a:lnTo>
                    <a:pt x="35915" y="7545"/>
                  </a:lnTo>
                  <a:lnTo>
                    <a:pt x="35965" y="7494"/>
                  </a:lnTo>
                  <a:lnTo>
                    <a:pt x="36015" y="7469"/>
                  </a:lnTo>
                  <a:lnTo>
                    <a:pt x="36065" y="7419"/>
                  </a:lnTo>
                  <a:lnTo>
                    <a:pt x="36116" y="7394"/>
                  </a:lnTo>
                  <a:lnTo>
                    <a:pt x="36166" y="7344"/>
                  </a:lnTo>
                  <a:lnTo>
                    <a:pt x="36216" y="7319"/>
                  </a:lnTo>
                  <a:lnTo>
                    <a:pt x="36291" y="7269"/>
                  </a:lnTo>
                  <a:lnTo>
                    <a:pt x="36341" y="7219"/>
                  </a:lnTo>
                  <a:lnTo>
                    <a:pt x="36391" y="7169"/>
                  </a:lnTo>
                  <a:lnTo>
                    <a:pt x="36466" y="7118"/>
                  </a:lnTo>
                  <a:lnTo>
                    <a:pt x="36517" y="7068"/>
                  </a:lnTo>
                  <a:lnTo>
                    <a:pt x="36592" y="7018"/>
                  </a:lnTo>
                  <a:lnTo>
                    <a:pt x="36667" y="6968"/>
                  </a:lnTo>
                  <a:lnTo>
                    <a:pt x="36717" y="6918"/>
                  </a:lnTo>
                  <a:lnTo>
                    <a:pt x="36792" y="6868"/>
                  </a:lnTo>
                  <a:lnTo>
                    <a:pt x="36867" y="6818"/>
                  </a:lnTo>
                  <a:lnTo>
                    <a:pt x="36943" y="6743"/>
                  </a:lnTo>
                  <a:lnTo>
                    <a:pt x="36993" y="6692"/>
                  </a:lnTo>
                  <a:lnTo>
                    <a:pt x="37068" y="6617"/>
                  </a:lnTo>
                  <a:lnTo>
                    <a:pt x="37143" y="6567"/>
                  </a:lnTo>
                  <a:lnTo>
                    <a:pt x="37218" y="6492"/>
                  </a:lnTo>
                  <a:lnTo>
                    <a:pt x="37294" y="6442"/>
                  </a:lnTo>
                  <a:lnTo>
                    <a:pt x="37369" y="6367"/>
                  </a:lnTo>
                  <a:lnTo>
                    <a:pt x="37444" y="6316"/>
                  </a:lnTo>
                  <a:lnTo>
                    <a:pt x="37519" y="6241"/>
                  </a:lnTo>
                  <a:lnTo>
                    <a:pt x="37594" y="6166"/>
                  </a:lnTo>
                  <a:lnTo>
                    <a:pt x="37669" y="6091"/>
                  </a:lnTo>
                  <a:lnTo>
                    <a:pt x="37770" y="6041"/>
                  </a:lnTo>
                  <a:lnTo>
                    <a:pt x="37845" y="5966"/>
                  </a:lnTo>
                  <a:lnTo>
                    <a:pt x="37920" y="5890"/>
                  </a:lnTo>
                  <a:lnTo>
                    <a:pt x="37995" y="5815"/>
                  </a:lnTo>
                  <a:lnTo>
                    <a:pt x="38070" y="5740"/>
                  </a:lnTo>
                  <a:lnTo>
                    <a:pt x="38171" y="5665"/>
                  </a:lnTo>
                  <a:lnTo>
                    <a:pt x="38246" y="5590"/>
                  </a:lnTo>
                  <a:lnTo>
                    <a:pt x="38321" y="5514"/>
                  </a:lnTo>
                  <a:lnTo>
                    <a:pt x="38396" y="5439"/>
                  </a:lnTo>
                  <a:lnTo>
                    <a:pt x="38497" y="5364"/>
                  </a:lnTo>
                  <a:lnTo>
                    <a:pt x="38572" y="5264"/>
                  </a:lnTo>
                  <a:lnTo>
                    <a:pt x="38647" y="5189"/>
                  </a:lnTo>
                  <a:lnTo>
                    <a:pt x="38722" y="5113"/>
                  </a:lnTo>
                  <a:lnTo>
                    <a:pt x="38822" y="5038"/>
                  </a:lnTo>
                  <a:lnTo>
                    <a:pt x="38898" y="4938"/>
                  </a:lnTo>
                  <a:lnTo>
                    <a:pt x="38973" y="4863"/>
                  </a:lnTo>
                  <a:lnTo>
                    <a:pt x="39048" y="4788"/>
                  </a:lnTo>
                  <a:lnTo>
                    <a:pt x="39148" y="4687"/>
                  </a:lnTo>
                  <a:lnTo>
                    <a:pt x="39223" y="4612"/>
                  </a:lnTo>
                  <a:lnTo>
                    <a:pt x="39299" y="4537"/>
                  </a:lnTo>
                  <a:lnTo>
                    <a:pt x="39374" y="4437"/>
                  </a:lnTo>
                  <a:lnTo>
                    <a:pt x="39474" y="4362"/>
                  </a:lnTo>
                  <a:lnTo>
                    <a:pt x="39549" y="4261"/>
                  </a:lnTo>
                  <a:lnTo>
                    <a:pt x="39624" y="4186"/>
                  </a:lnTo>
                  <a:lnTo>
                    <a:pt x="39700" y="4086"/>
                  </a:lnTo>
                  <a:lnTo>
                    <a:pt x="39775" y="4011"/>
                  </a:lnTo>
                  <a:lnTo>
                    <a:pt x="39875" y="3910"/>
                  </a:lnTo>
                  <a:lnTo>
                    <a:pt x="39950" y="3835"/>
                  </a:lnTo>
                  <a:lnTo>
                    <a:pt x="40050" y="3760"/>
                  </a:lnTo>
                  <a:lnTo>
                    <a:pt x="40126" y="3685"/>
                  </a:lnTo>
                  <a:lnTo>
                    <a:pt x="40226" y="3610"/>
                  </a:lnTo>
                  <a:lnTo>
                    <a:pt x="40301" y="3534"/>
                  </a:lnTo>
                  <a:lnTo>
                    <a:pt x="40401" y="3459"/>
                  </a:lnTo>
                  <a:lnTo>
                    <a:pt x="40476" y="3384"/>
                  </a:lnTo>
                  <a:lnTo>
                    <a:pt x="40577" y="3309"/>
                  </a:lnTo>
                  <a:lnTo>
                    <a:pt x="40652" y="3234"/>
                  </a:lnTo>
                  <a:lnTo>
                    <a:pt x="40752" y="3159"/>
                  </a:lnTo>
                  <a:lnTo>
                    <a:pt x="40827" y="3083"/>
                  </a:lnTo>
                  <a:lnTo>
                    <a:pt x="40903" y="3008"/>
                  </a:lnTo>
                  <a:lnTo>
                    <a:pt x="41003" y="2908"/>
                  </a:lnTo>
                  <a:lnTo>
                    <a:pt x="41078" y="2833"/>
                  </a:lnTo>
                  <a:lnTo>
                    <a:pt x="41153" y="2758"/>
                  </a:lnTo>
                  <a:lnTo>
                    <a:pt x="41228" y="2682"/>
                  </a:lnTo>
                  <a:lnTo>
                    <a:pt x="41304" y="2607"/>
                  </a:lnTo>
                  <a:lnTo>
                    <a:pt x="41379" y="2532"/>
                  </a:lnTo>
                  <a:lnTo>
                    <a:pt x="41479" y="2457"/>
                  </a:lnTo>
                  <a:lnTo>
                    <a:pt x="41554" y="2382"/>
                  </a:lnTo>
                  <a:lnTo>
                    <a:pt x="41629" y="2281"/>
                  </a:lnTo>
                  <a:lnTo>
                    <a:pt x="41680" y="2206"/>
                  </a:lnTo>
                  <a:lnTo>
                    <a:pt x="41755" y="2131"/>
                  </a:lnTo>
                  <a:lnTo>
                    <a:pt x="41830" y="2056"/>
                  </a:lnTo>
                  <a:lnTo>
                    <a:pt x="41905" y="1981"/>
                  </a:lnTo>
                  <a:lnTo>
                    <a:pt x="41955" y="1905"/>
                  </a:lnTo>
                  <a:lnTo>
                    <a:pt x="42030" y="1830"/>
                  </a:lnTo>
                  <a:lnTo>
                    <a:pt x="42106" y="1755"/>
                  </a:lnTo>
                  <a:lnTo>
                    <a:pt x="42156" y="1680"/>
                  </a:lnTo>
                  <a:lnTo>
                    <a:pt x="42231" y="1605"/>
                  </a:lnTo>
                  <a:lnTo>
                    <a:pt x="42281" y="1529"/>
                  </a:lnTo>
                  <a:lnTo>
                    <a:pt x="42331" y="1454"/>
                  </a:lnTo>
                  <a:lnTo>
                    <a:pt x="42406" y="1379"/>
                  </a:lnTo>
                  <a:lnTo>
                    <a:pt x="42456" y="1304"/>
                  </a:lnTo>
                  <a:lnTo>
                    <a:pt x="42507" y="1229"/>
                  </a:lnTo>
                  <a:cubicBezTo>
                    <a:pt x="42482" y="803"/>
                    <a:pt x="42431" y="402"/>
                    <a:pt x="42381" y="1"/>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569;p67">
              <a:extLst>
                <a:ext uri="{FF2B5EF4-FFF2-40B4-BE49-F238E27FC236}">
                  <a16:creationId xmlns:a16="http://schemas.microsoft.com/office/drawing/2014/main" id="{CFC4A84A-B8B2-4D6E-B650-C5DF9D75044A}"/>
                </a:ext>
              </a:extLst>
            </p:cNvPr>
            <p:cNvSpPr/>
            <p:nvPr/>
          </p:nvSpPr>
          <p:spPr>
            <a:xfrm>
              <a:off x="5297001" y="3798901"/>
              <a:ext cx="841088" cy="418528"/>
            </a:xfrm>
            <a:custGeom>
              <a:avLst/>
              <a:gdLst/>
              <a:ahLst/>
              <a:cxnLst/>
              <a:rect l="l" t="t" r="r" b="b"/>
              <a:pathLst>
                <a:path w="42858" h="21329" extrusionOk="0">
                  <a:moveTo>
                    <a:pt x="39048" y="4136"/>
                  </a:moveTo>
                  <a:lnTo>
                    <a:pt x="39048" y="4161"/>
                  </a:lnTo>
                  <a:lnTo>
                    <a:pt x="39073" y="4136"/>
                  </a:lnTo>
                  <a:close/>
                  <a:moveTo>
                    <a:pt x="11329" y="12958"/>
                  </a:moveTo>
                  <a:lnTo>
                    <a:pt x="11379" y="12983"/>
                  </a:lnTo>
                  <a:lnTo>
                    <a:pt x="11554" y="12983"/>
                  </a:lnTo>
                  <a:lnTo>
                    <a:pt x="11604" y="13008"/>
                  </a:lnTo>
                  <a:lnTo>
                    <a:pt x="11730" y="13008"/>
                  </a:lnTo>
                  <a:lnTo>
                    <a:pt x="11780" y="13033"/>
                  </a:lnTo>
                  <a:lnTo>
                    <a:pt x="11830" y="13033"/>
                  </a:lnTo>
                  <a:lnTo>
                    <a:pt x="11880" y="13058"/>
                  </a:lnTo>
                  <a:lnTo>
                    <a:pt x="11930" y="13058"/>
                  </a:lnTo>
                  <a:lnTo>
                    <a:pt x="12005" y="13083"/>
                  </a:lnTo>
                  <a:lnTo>
                    <a:pt x="12056" y="13083"/>
                  </a:lnTo>
                  <a:lnTo>
                    <a:pt x="12106" y="13108"/>
                  </a:lnTo>
                  <a:lnTo>
                    <a:pt x="12156" y="13133"/>
                  </a:lnTo>
                  <a:lnTo>
                    <a:pt x="12206" y="13133"/>
                  </a:lnTo>
                  <a:lnTo>
                    <a:pt x="12256" y="13158"/>
                  </a:lnTo>
                  <a:lnTo>
                    <a:pt x="12306" y="13184"/>
                  </a:lnTo>
                  <a:lnTo>
                    <a:pt x="12356" y="13209"/>
                  </a:lnTo>
                  <a:lnTo>
                    <a:pt x="12432" y="13209"/>
                  </a:lnTo>
                  <a:lnTo>
                    <a:pt x="12482" y="13234"/>
                  </a:lnTo>
                  <a:lnTo>
                    <a:pt x="12532" y="13259"/>
                  </a:lnTo>
                  <a:lnTo>
                    <a:pt x="12582" y="13284"/>
                  </a:lnTo>
                  <a:lnTo>
                    <a:pt x="12632" y="13309"/>
                  </a:lnTo>
                  <a:lnTo>
                    <a:pt x="12682" y="13359"/>
                  </a:lnTo>
                  <a:lnTo>
                    <a:pt x="12732" y="13384"/>
                  </a:lnTo>
                  <a:lnTo>
                    <a:pt x="12782" y="13409"/>
                  </a:lnTo>
                  <a:lnTo>
                    <a:pt x="12833" y="13459"/>
                  </a:lnTo>
                  <a:lnTo>
                    <a:pt x="12883" y="13484"/>
                  </a:lnTo>
                  <a:lnTo>
                    <a:pt x="12933" y="13534"/>
                  </a:lnTo>
                  <a:lnTo>
                    <a:pt x="12983" y="13559"/>
                  </a:lnTo>
                  <a:lnTo>
                    <a:pt x="13008" y="13585"/>
                  </a:lnTo>
                  <a:lnTo>
                    <a:pt x="13008" y="13610"/>
                  </a:lnTo>
                  <a:lnTo>
                    <a:pt x="13033" y="13635"/>
                  </a:lnTo>
                  <a:lnTo>
                    <a:pt x="13058" y="13660"/>
                  </a:lnTo>
                  <a:lnTo>
                    <a:pt x="13083" y="13685"/>
                  </a:lnTo>
                  <a:lnTo>
                    <a:pt x="13108" y="13710"/>
                  </a:lnTo>
                  <a:lnTo>
                    <a:pt x="13133" y="13735"/>
                  </a:lnTo>
                  <a:lnTo>
                    <a:pt x="13158" y="13760"/>
                  </a:lnTo>
                  <a:lnTo>
                    <a:pt x="13183" y="13785"/>
                  </a:lnTo>
                  <a:lnTo>
                    <a:pt x="13183" y="13810"/>
                  </a:lnTo>
                  <a:lnTo>
                    <a:pt x="13208" y="13835"/>
                  </a:lnTo>
                  <a:lnTo>
                    <a:pt x="13234" y="13885"/>
                  </a:lnTo>
                  <a:lnTo>
                    <a:pt x="13259" y="13910"/>
                  </a:lnTo>
                  <a:lnTo>
                    <a:pt x="13259" y="13935"/>
                  </a:lnTo>
                  <a:lnTo>
                    <a:pt x="13284" y="13960"/>
                  </a:lnTo>
                  <a:lnTo>
                    <a:pt x="13309" y="14011"/>
                  </a:lnTo>
                  <a:lnTo>
                    <a:pt x="13309" y="14036"/>
                  </a:lnTo>
                  <a:lnTo>
                    <a:pt x="13334" y="14061"/>
                  </a:lnTo>
                  <a:lnTo>
                    <a:pt x="13334" y="14111"/>
                  </a:lnTo>
                  <a:lnTo>
                    <a:pt x="13359" y="14136"/>
                  </a:lnTo>
                  <a:lnTo>
                    <a:pt x="13359" y="14161"/>
                  </a:lnTo>
                  <a:lnTo>
                    <a:pt x="13384" y="14211"/>
                  </a:lnTo>
                  <a:lnTo>
                    <a:pt x="13384" y="14236"/>
                  </a:lnTo>
                  <a:lnTo>
                    <a:pt x="13409" y="14286"/>
                  </a:lnTo>
                  <a:lnTo>
                    <a:pt x="13409" y="14311"/>
                  </a:lnTo>
                  <a:lnTo>
                    <a:pt x="13409" y="14336"/>
                  </a:lnTo>
                  <a:lnTo>
                    <a:pt x="13409" y="14387"/>
                  </a:lnTo>
                  <a:lnTo>
                    <a:pt x="13434" y="14412"/>
                  </a:lnTo>
                  <a:lnTo>
                    <a:pt x="13434" y="14462"/>
                  </a:lnTo>
                  <a:lnTo>
                    <a:pt x="13434" y="14487"/>
                  </a:lnTo>
                  <a:lnTo>
                    <a:pt x="13434" y="14537"/>
                  </a:lnTo>
                  <a:lnTo>
                    <a:pt x="13434" y="14562"/>
                  </a:lnTo>
                  <a:lnTo>
                    <a:pt x="13434" y="14612"/>
                  </a:lnTo>
                  <a:lnTo>
                    <a:pt x="13434" y="14637"/>
                  </a:lnTo>
                  <a:lnTo>
                    <a:pt x="13409" y="14687"/>
                  </a:lnTo>
                  <a:lnTo>
                    <a:pt x="13409" y="14712"/>
                  </a:lnTo>
                  <a:lnTo>
                    <a:pt x="13409" y="14762"/>
                  </a:lnTo>
                  <a:lnTo>
                    <a:pt x="13409" y="14788"/>
                  </a:lnTo>
                  <a:lnTo>
                    <a:pt x="13384" y="14838"/>
                  </a:lnTo>
                  <a:lnTo>
                    <a:pt x="13384" y="14863"/>
                  </a:lnTo>
                  <a:lnTo>
                    <a:pt x="13384" y="14888"/>
                  </a:lnTo>
                  <a:lnTo>
                    <a:pt x="13359" y="14938"/>
                  </a:lnTo>
                  <a:lnTo>
                    <a:pt x="13359" y="14963"/>
                  </a:lnTo>
                  <a:lnTo>
                    <a:pt x="13334" y="14988"/>
                  </a:lnTo>
                  <a:lnTo>
                    <a:pt x="13334" y="15013"/>
                  </a:lnTo>
                  <a:lnTo>
                    <a:pt x="13309" y="15063"/>
                  </a:lnTo>
                  <a:lnTo>
                    <a:pt x="13284" y="15113"/>
                  </a:lnTo>
                  <a:lnTo>
                    <a:pt x="13259" y="15163"/>
                  </a:lnTo>
                  <a:lnTo>
                    <a:pt x="13208" y="15214"/>
                  </a:lnTo>
                  <a:lnTo>
                    <a:pt x="13183" y="15264"/>
                  </a:lnTo>
                  <a:lnTo>
                    <a:pt x="13158" y="15314"/>
                  </a:lnTo>
                  <a:lnTo>
                    <a:pt x="13108" y="15364"/>
                  </a:lnTo>
                  <a:lnTo>
                    <a:pt x="13083" y="15389"/>
                  </a:lnTo>
                  <a:lnTo>
                    <a:pt x="13033" y="15439"/>
                  </a:lnTo>
                  <a:lnTo>
                    <a:pt x="12983" y="15464"/>
                  </a:lnTo>
                  <a:lnTo>
                    <a:pt x="12958" y="15514"/>
                  </a:lnTo>
                  <a:lnTo>
                    <a:pt x="12908" y="15539"/>
                  </a:lnTo>
                  <a:lnTo>
                    <a:pt x="12858" y="15615"/>
                  </a:lnTo>
                  <a:lnTo>
                    <a:pt x="12707" y="15815"/>
                  </a:lnTo>
                  <a:lnTo>
                    <a:pt x="12582" y="15915"/>
                  </a:lnTo>
                  <a:lnTo>
                    <a:pt x="12482" y="15965"/>
                  </a:lnTo>
                  <a:lnTo>
                    <a:pt x="12432" y="15991"/>
                  </a:lnTo>
                  <a:lnTo>
                    <a:pt x="12356" y="16016"/>
                  </a:lnTo>
                  <a:lnTo>
                    <a:pt x="12306" y="16041"/>
                  </a:lnTo>
                  <a:lnTo>
                    <a:pt x="12231" y="16091"/>
                  </a:lnTo>
                  <a:lnTo>
                    <a:pt x="12181" y="16116"/>
                  </a:lnTo>
                  <a:lnTo>
                    <a:pt x="12106" y="16116"/>
                  </a:lnTo>
                  <a:lnTo>
                    <a:pt x="12031" y="16141"/>
                  </a:lnTo>
                  <a:lnTo>
                    <a:pt x="11980" y="16166"/>
                  </a:lnTo>
                  <a:lnTo>
                    <a:pt x="11905" y="16191"/>
                  </a:lnTo>
                  <a:lnTo>
                    <a:pt x="11830" y="16216"/>
                  </a:lnTo>
                  <a:lnTo>
                    <a:pt x="11755" y="16241"/>
                  </a:lnTo>
                  <a:lnTo>
                    <a:pt x="11705" y="16241"/>
                  </a:lnTo>
                  <a:lnTo>
                    <a:pt x="11630" y="16266"/>
                  </a:lnTo>
                  <a:lnTo>
                    <a:pt x="11554" y="16291"/>
                  </a:lnTo>
                  <a:lnTo>
                    <a:pt x="11479" y="16291"/>
                  </a:lnTo>
                  <a:lnTo>
                    <a:pt x="11379" y="16316"/>
                  </a:lnTo>
                  <a:lnTo>
                    <a:pt x="11304" y="16341"/>
                  </a:lnTo>
                  <a:lnTo>
                    <a:pt x="11229" y="16341"/>
                  </a:lnTo>
                  <a:lnTo>
                    <a:pt x="11153" y="16366"/>
                  </a:lnTo>
                  <a:lnTo>
                    <a:pt x="11078" y="16366"/>
                  </a:lnTo>
                  <a:lnTo>
                    <a:pt x="10978" y="16392"/>
                  </a:lnTo>
                  <a:lnTo>
                    <a:pt x="10903" y="16417"/>
                  </a:lnTo>
                  <a:lnTo>
                    <a:pt x="10828" y="16442"/>
                  </a:lnTo>
                  <a:lnTo>
                    <a:pt x="10752" y="16442"/>
                  </a:lnTo>
                  <a:lnTo>
                    <a:pt x="10652" y="16467"/>
                  </a:lnTo>
                  <a:lnTo>
                    <a:pt x="10577" y="16492"/>
                  </a:lnTo>
                  <a:lnTo>
                    <a:pt x="10502" y="16517"/>
                  </a:lnTo>
                  <a:lnTo>
                    <a:pt x="10401" y="16517"/>
                  </a:lnTo>
                  <a:lnTo>
                    <a:pt x="10326" y="16542"/>
                  </a:lnTo>
                  <a:lnTo>
                    <a:pt x="10226" y="16542"/>
                  </a:lnTo>
                  <a:lnTo>
                    <a:pt x="10151" y="16567"/>
                  </a:lnTo>
                  <a:lnTo>
                    <a:pt x="10051" y="16567"/>
                  </a:lnTo>
                  <a:lnTo>
                    <a:pt x="9975" y="16592"/>
                  </a:lnTo>
                  <a:lnTo>
                    <a:pt x="9599" y="16592"/>
                  </a:lnTo>
                  <a:lnTo>
                    <a:pt x="9574" y="16617"/>
                  </a:lnTo>
                  <a:lnTo>
                    <a:pt x="9424" y="16617"/>
                  </a:lnTo>
                  <a:lnTo>
                    <a:pt x="9374" y="16592"/>
                  </a:lnTo>
                  <a:lnTo>
                    <a:pt x="9048" y="16592"/>
                  </a:lnTo>
                  <a:lnTo>
                    <a:pt x="8998" y="16567"/>
                  </a:lnTo>
                  <a:lnTo>
                    <a:pt x="8923" y="16567"/>
                  </a:lnTo>
                  <a:lnTo>
                    <a:pt x="8873" y="16542"/>
                  </a:lnTo>
                  <a:lnTo>
                    <a:pt x="8772" y="16542"/>
                  </a:lnTo>
                  <a:lnTo>
                    <a:pt x="8722" y="16517"/>
                  </a:lnTo>
                  <a:lnTo>
                    <a:pt x="8672" y="16517"/>
                  </a:lnTo>
                  <a:lnTo>
                    <a:pt x="8622" y="16492"/>
                  </a:lnTo>
                  <a:lnTo>
                    <a:pt x="8572" y="16492"/>
                  </a:lnTo>
                  <a:lnTo>
                    <a:pt x="8547" y="16467"/>
                  </a:lnTo>
                  <a:lnTo>
                    <a:pt x="8497" y="16442"/>
                  </a:lnTo>
                  <a:lnTo>
                    <a:pt x="8447" y="16417"/>
                  </a:lnTo>
                  <a:lnTo>
                    <a:pt x="8396" y="16417"/>
                  </a:lnTo>
                  <a:lnTo>
                    <a:pt x="8346" y="16392"/>
                  </a:lnTo>
                  <a:lnTo>
                    <a:pt x="8296" y="16366"/>
                  </a:lnTo>
                  <a:lnTo>
                    <a:pt x="8246" y="16341"/>
                  </a:lnTo>
                  <a:lnTo>
                    <a:pt x="8196" y="16316"/>
                  </a:lnTo>
                  <a:lnTo>
                    <a:pt x="8146" y="16291"/>
                  </a:lnTo>
                  <a:lnTo>
                    <a:pt x="8096" y="16266"/>
                  </a:lnTo>
                  <a:lnTo>
                    <a:pt x="8046" y="16241"/>
                  </a:lnTo>
                  <a:lnTo>
                    <a:pt x="7995" y="16191"/>
                  </a:lnTo>
                  <a:lnTo>
                    <a:pt x="7970" y="16166"/>
                  </a:lnTo>
                  <a:lnTo>
                    <a:pt x="7920" y="16116"/>
                  </a:lnTo>
                  <a:lnTo>
                    <a:pt x="7870" y="16091"/>
                  </a:lnTo>
                  <a:lnTo>
                    <a:pt x="7820" y="16041"/>
                  </a:lnTo>
                  <a:lnTo>
                    <a:pt x="7795" y="16016"/>
                  </a:lnTo>
                  <a:lnTo>
                    <a:pt x="7745" y="15965"/>
                  </a:lnTo>
                  <a:lnTo>
                    <a:pt x="7695" y="15915"/>
                  </a:lnTo>
                  <a:lnTo>
                    <a:pt x="7670" y="15865"/>
                  </a:lnTo>
                  <a:lnTo>
                    <a:pt x="7619" y="15815"/>
                  </a:lnTo>
                  <a:lnTo>
                    <a:pt x="7594" y="15765"/>
                  </a:lnTo>
                  <a:lnTo>
                    <a:pt x="7569" y="15715"/>
                  </a:lnTo>
                  <a:lnTo>
                    <a:pt x="7519" y="15665"/>
                  </a:lnTo>
                  <a:lnTo>
                    <a:pt x="7494" y="15615"/>
                  </a:lnTo>
                  <a:lnTo>
                    <a:pt x="7469" y="15539"/>
                  </a:lnTo>
                  <a:lnTo>
                    <a:pt x="7444" y="15489"/>
                  </a:lnTo>
                  <a:lnTo>
                    <a:pt x="7419" y="15439"/>
                  </a:lnTo>
                  <a:lnTo>
                    <a:pt x="7394" y="15364"/>
                  </a:lnTo>
                  <a:lnTo>
                    <a:pt x="7394" y="15314"/>
                  </a:lnTo>
                  <a:lnTo>
                    <a:pt x="7369" y="15264"/>
                  </a:lnTo>
                  <a:lnTo>
                    <a:pt x="7369" y="15239"/>
                  </a:lnTo>
                  <a:lnTo>
                    <a:pt x="7344" y="15189"/>
                  </a:lnTo>
                  <a:lnTo>
                    <a:pt x="7344" y="15163"/>
                  </a:lnTo>
                  <a:lnTo>
                    <a:pt x="7344" y="15113"/>
                  </a:lnTo>
                  <a:lnTo>
                    <a:pt x="7344" y="15088"/>
                  </a:lnTo>
                  <a:lnTo>
                    <a:pt x="7344" y="15063"/>
                  </a:lnTo>
                  <a:lnTo>
                    <a:pt x="7319" y="15038"/>
                  </a:lnTo>
                  <a:lnTo>
                    <a:pt x="7319" y="14988"/>
                  </a:lnTo>
                  <a:lnTo>
                    <a:pt x="7319" y="14938"/>
                  </a:lnTo>
                  <a:lnTo>
                    <a:pt x="7319" y="14913"/>
                  </a:lnTo>
                  <a:lnTo>
                    <a:pt x="7319" y="14863"/>
                  </a:lnTo>
                  <a:lnTo>
                    <a:pt x="7319" y="14813"/>
                  </a:lnTo>
                  <a:lnTo>
                    <a:pt x="7319" y="14788"/>
                  </a:lnTo>
                  <a:lnTo>
                    <a:pt x="7344" y="14737"/>
                  </a:lnTo>
                  <a:lnTo>
                    <a:pt x="7344" y="14687"/>
                  </a:lnTo>
                  <a:lnTo>
                    <a:pt x="7344" y="14662"/>
                  </a:lnTo>
                  <a:lnTo>
                    <a:pt x="7369" y="14612"/>
                  </a:lnTo>
                  <a:lnTo>
                    <a:pt x="7369" y="14587"/>
                  </a:lnTo>
                  <a:lnTo>
                    <a:pt x="7369" y="14537"/>
                  </a:lnTo>
                  <a:lnTo>
                    <a:pt x="7394" y="14512"/>
                  </a:lnTo>
                  <a:lnTo>
                    <a:pt x="7394" y="14462"/>
                  </a:lnTo>
                  <a:lnTo>
                    <a:pt x="7419" y="14437"/>
                  </a:lnTo>
                  <a:lnTo>
                    <a:pt x="7419" y="14387"/>
                  </a:lnTo>
                  <a:lnTo>
                    <a:pt x="7444" y="14361"/>
                  </a:lnTo>
                  <a:lnTo>
                    <a:pt x="7469" y="14311"/>
                  </a:lnTo>
                  <a:lnTo>
                    <a:pt x="7469" y="14286"/>
                  </a:lnTo>
                  <a:lnTo>
                    <a:pt x="7494" y="14261"/>
                  </a:lnTo>
                  <a:lnTo>
                    <a:pt x="7519" y="14236"/>
                  </a:lnTo>
                  <a:lnTo>
                    <a:pt x="7519" y="14186"/>
                  </a:lnTo>
                  <a:lnTo>
                    <a:pt x="7544" y="14161"/>
                  </a:lnTo>
                  <a:lnTo>
                    <a:pt x="7594" y="14111"/>
                  </a:lnTo>
                  <a:lnTo>
                    <a:pt x="7619" y="14061"/>
                  </a:lnTo>
                  <a:lnTo>
                    <a:pt x="7670" y="14011"/>
                  </a:lnTo>
                  <a:lnTo>
                    <a:pt x="7720" y="13960"/>
                  </a:lnTo>
                  <a:lnTo>
                    <a:pt x="7745" y="13910"/>
                  </a:lnTo>
                  <a:lnTo>
                    <a:pt x="7795" y="13860"/>
                  </a:lnTo>
                  <a:lnTo>
                    <a:pt x="7845" y="13810"/>
                  </a:lnTo>
                  <a:lnTo>
                    <a:pt x="7895" y="13785"/>
                  </a:lnTo>
                  <a:lnTo>
                    <a:pt x="7920" y="13735"/>
                  </a:lnTo>
                  <a:lnTo>
                    <a:pt x="7970" y="13710"/>
                  </a:lnTo>
                  <a:lnTo>
                    <a:pt x="8020" y="13685"/>
                  </a:lnTo>
                  <a:lnTo>
                    <a:pt x="8071" y="13635"/>
                  </a:lnTo>
                  <a:lnTo>
                    <a:pt x="8121" y="13610"/>
                  </a:lnTo>
                  <a:lnTo>
                    <a:pt x="8171" y="13585"/>
                  </a:lnTo>
                  <a:lnTo>
                    <a:pt x="8221" y="13559"/>
                  </a:lnTo>
                  <a:lnTo>
                    <a:pt x="8271" y="13534"/>
                  </a:lnTo>
                  <a:lnTo>
                    <a:pt x="8321" y="13509"/>
                  </a:lnTo>
                  <a:lnTo>
                    <a:pt x="8371" y="13459"/>
                  </a:lnTo>
                  <a:lnTo>
                    <a:pt x="8421" y="13459"/>
                  </a:lnTo>
                  <a:lnTo>
                    <a:pt x="8472" y="13434"/>
                  </a:lnTo>
                  <a:lnTo>
                    <a:pt x="8522" y="13409"/>
                  </a:lnTo>
                  <a:lnTo>
                    <a:pt x="8572" y="13384"/>
                  </a:lnTo>
                  <a:lnTo>
                    <a:pt x="8622" y="13359"/>
                  </a:lnTo>
                  <a:lnTo>
                    <a:pt x="8672" y="13334"/>
                  </a:lnTo>
                  <a:lnTo>
                    <a:pt x="8722" y="13309"/>
                  </a:lnTo>
                  <a:lnTo>
                    <a:pt x="8772" y="13284"/>
                  </a:lnTo>
                  <a:lnTo>
                    <a:pt x="8822" y="13284"/>
                  </a:lnTo>
                  <a:lnTo>
                    <a:pt x="8873" y="13259"/>
                  </a:lnTo>
                  <a:lnTo>
                    <a:pt x="8923" y="13234"/>
                  </a:lnTo>
                  <a:lnTo>
                    <a:pt x="8973" y="13234"/>
                  </a:lnTo>
                  <a:lnTo>
                    <a:pt x="9023" y="13209"/>
                  </a:lnTo>
                  <a:lnTo>
                    <a:pt x="9098" y="13184"/>
                  </a:lnTo>
                  <a:lnTo>
                    <a:pt x="9148" y="13184"/>
                  </a:lnTo>
                  <a:lnTo>
                    <a:pt x="9198" y="13158"/>
                  </a:lnTo>
                  <a:lnTo>
                    <a:pt x="9249" y="13158"/>
                  </a:lnTo>
                  <a:lnTo>
                    <a:pt x="9299" y="13133"/>
                  </a:lnTo>
                  <a:lnTo>
                    <a:pt x="9374" y="13108"/>
                  </a:lnTo>
                  <a:lnTo>
                    <a:pt x="9424" y="13108"/>
                  </a:lnTo>
                  <a:lnTo>
                    <a:pt x="9474" y="13083"/>
                  </a:lnTo>
                  <a:lnTo>
                    <a:pt x="9599" y="13083"/>
                  </a:lnTo>
                  <a:lnTo>
                    <a:pt x="9650" y="13058"/>
                  </a:lnTo>
                  <a:lnTo>
                    <a:pt x="9700" y="13058"/>
                  </a:lnTo>
                  <a:lnTo>
                    <a:pt x="9750" y="13033"/>
                  </a:lnTo>
                  <a:lnTo>
                    <a:pt x="9875" y="13033"/>
                  </a:lnTo>
                  <a:lnTo>
                    <a:pt x="9925" y="13008"/>
                  </a:lnTo>
                  <a:lnTo>
                    <a:pt x="10051" y="13008"/>
                  </a:lnTo>
                  <a:lnTo>
                    <a:pt x="10101" y="12983"/>
                  </a:lnTo>
                  <a:lnTo>
                    <a:pt x="10351" y="12983"/>
                  </a:lnTo>
                  <a:lnTo>
                    <a:pt x="10401" y="12958"/>
                  </a:lnTo>
                  <a:close/>
                  <a:moveTo>
                    <a:pt x="36893" y="0"/>
                  </a:moveTo>
                  <a:lnTo>
                    <a:pt x="36868" y="26"/>
                  </a:lnTo>
                  <a:lnTo>
                    <a:pt x="36793" y="126"/>
                  </a:lnTo>
                  <a:lnTo>
                    <a:pt x="36717" y="201"/>
                  </a:lnTo>
                  <a:lnTo>
                    <a:pt x="36667" y="276"/>
                  </a:lnTo>
                  <a:lnTo>
                    <a:pt x="36592" y="351"/>
                  </a:lnTo>
                  <a:lnTo>
                    <a:pt x="36517" y="452"/>
                  </a:lnTo>
                  <a:lnTo>
                    <a:pt x="36442" y="527"/>
                  </a:lnTo>
                  <a:lnTo>
                    <a:pt x="36366" y="602"/>
                  </a:lnTo>
                  <a:lnTo>
                    <a:pt x="36291" y="677"/>
                  </a:lnTo>
                  <a:lnTo>
                    <a:pt x="36216" y="752"/>
                  </a:lnTo>
                  <a:lnTo>
                    <a:pt x="36141" y="828"/>
                  </a:lnTo>
                  <a:lnTo>
                    <a:pt x="36066" y="903"/>
                  </a:lnTo>
                  <a:lnTo>
                    <a:pt x="35991" y="978"/>
                  </a:lnTo>
                  <a:lnTo>
                    <a:pt x="35915" y="1053"/>
                  </a:lnTo>
                  <a:lnTo>
                    <a:pt x="35840" y="1128"/>
                  </a:lnTo>
                  <a:lnTo>
                    <a:pt x="35765" y="1203"/>
                  </a:lnTo>
                  <a:lnTo>
                    <a:pt x="35690" y="1254"/>
                  </a:lnTo>
                  <a:lnTo>
                    <a:pt x="35590" y="1329"/>
                  </a:lnTo>
                  <a:lnTo>
                    <a:pt x="35514" y="1404"/>
                  </a:lnTo>
                  <a:lnTo>
                    <a:pt x="35439" y="1479"/>
                  </a:lnTo>
                  <a:lnTo>
                    <a:pt x="35364" y="1529"/>
                  </a:lnTo>
                  <a:lnTo>
                    <a:pt x="35289" y="1604"/>
                  </a:lnTo>
                  <a:lnTo>
                    <a:pt x="35189" y="1680"/>
                  </a:lnTo>
                  <a:lnTo>
                    <a:pt x="35138" y="1730"/>
                  </a:lnTo>
                  <a:lnTo>
                    <a:pt x="35113" y="1755"/>
                  </a:lnTo>
                  <a:lnTo>
                    <a:pt x="35038" y="1805"/>
                  </a:lnTo>
                  <a:lnTo>
                    <a:pt x="34938" y="1880"/>
                  </a:lnTo>
                  <a:lnTo>
                    <a:pt x="34863" y="1930"/>
                  </a:lnTo>
                  <a:lnTo>
                    <a:pt x="34788" y="2006"/>
                  </a:lnTo>
                  <a:lnTo>
                    <a:pt x="34687" y="2056"/>
                  </a:lnTo>
                  <a:lnTo>
                    <a:pt x="34612" y="2106"/>
                  </a:lnTo>
                  <a:lnTo>
                    <a:pt x="34512" y="2181"/>
                  </a:lnTo>
                  <a:lnTo>
                    <a:pt x="34437" y="2231"/>
                  </a:lnTo>
                  <a:lnTo>
                    <a:pt x="34336" y="2281"/>
                  </a:lnTo>
                  <a:lnTo>
                    <a:pt x="34261" y="2356"/>
                  </a:lnTo>
                  <a:lnTo>
                    <a:pt x="34186" y="2407"/>
                  </a:lnTo>
                  <a:lnTo>
                    <a:pt x="34086" y="2457"/>
                  </a:lnTo>
                  <a:lnTo>
                    <a:pt x="34011" y="2532"/>
                  </a:lnTo>
                  <a:lnTo>
                    <a:pt x="33910" y="2582"/>
                  </a:lnTo>
                  <a:lnTo>
                    <a:pt x="33835" y="2632"/>
                  </a:lnTo>
                  <a:lnTo>
                    <a:pt x="33735" y="2682"/>
                  </a:lnTo>
                  <a:lnTo>
                    <a:pt x="33660" y="2732"/>
                  </a:lnTo>
                  <a:lnTo>
                    <a:pt x="33559" y="2782"/>
                  </a:lnTo>
                  <a:lnTo>
                    <a:pt x="33484" y="2833"/>
                  </a:lnTo>
                  <a:lnTo>
                    <a:pt x="33384" y="2908"/>
                  </a:lnTo>
                  <a:lnTo>
                    <a:pt x="33309" y="2958"/>
                  </a:lnTo>
                  <a:lnTo>
                    <a:pt x="33209" y="3008"/>
                  </a:lnTo>
                  <a:lnTo>
                    <a:pt x="33133" y="3058"/>
                  </a:lnTo>
                  <a:lnTo>
                    <a:pt x="33033" y="3108"/>
                  </a:lnTo>
                  <a:lnTo>
                    <a:pt x="32958" y="3158"/>
                  </a:lnTo>
                  <a:lnTo>
                    <a:pt x="32858" y="3209"/>
                  </a:lnTo>
                  <a:lnTo>
                    <a:pt x="32783" y="3259"/>
                  </a:lnTo>
                  <a:lnTo>
                    <a:pt x="32682" y="3284"/>
                  </a:lnTo>
                  <a:lnTo>
                    <a:pt x="32607" y="3334"/>
                  </a:lnTo>
                  <a:lnTo>
                    <a:pt x="32532" y="3384"/>
                  </a:lnTo>
                  <a:lnTo>
                    <a:pt x="32432" y="3434"/>
                  </a:lnTo>
                  <a:lnTo>
                    <a:pt x="32356" y="3484"/>
                  </a:lnTo>
                  <a:lnTo>
                    <a:pt x="32181" y="3559"/>
                  </a:lnTo>
                  <a:lnTo>
                    <a:pt x="32006" y="3660"/>
                  </a:lnTo>
                  <a:lnTo>
                    <a:pt x="31830" y="3735"/>
                  </a:lnTo>
                  <a:lnTo>
                    <a:pt x="31680" y="3835"/>
                  </a:lnTo>
                  <a:lnTo>
                    <a:pt x="31504" y="3910"/>
                  </a:lnTo>
                  <a:lnTo>
                    <a:pt x="31354" y="3985"/>
                  </a:lnTo>
                  <a:lnTo>
                    <a:pt x="31178" y="4061"/>
                  </a:lnTo>
                  <a:lnTo>
                    <a:pt x="31028" y="4136"/>
                  </a:lnTo>
                  <a:lnTo>
                    <a:pt x="30878" y="4211"/>
                  </a:lnTo>
                  <a:lnTo>
                    <a:pt x="30727" y="4286"/>
                  </a:lnTo>
                  <a:lnTo>
                    <a:pt x="30577" y="4361"/>
                  </a:lnTo>
                  <a:lnTo>
                    <a:pt x="30427" y="4437"/>
                  </a:lnTo>
                  <a:lnTo>
                    <a:pt x="30276" y="4487"/>
                  </a:lnTo>
                  <a:lnTo>
                    <a:pt x="30251" y="4512"/>
                  </a:lnTo>
                  <a:lnTo>
                    <a:pt x="30126" y="4537"/>
                  </a:lnTo>
                  <a:lnTo>
                    <a:pt x="29975" y="4587"/>
                  </a:lnTo>
                  <a:lnTo>
                    <a:pt x="29850" y="4637"/>
                  </a:lnTo>
                  <a:lnTo>
                    <a:pt x="29625" y="4737"/>
                  </a:lnTo>
                  <a:lnTo>
                    <a:pt x="29399" y="4813"/>
                  </a:lnTo>
                  <a:lnTo>
                    <a:pt x="29148" y="4888"/>
                  </a:lnTo>
                  <a:lnTo>
                    <a:pt x="28923" y="4963"/>
                  </a:lnTo>
                  <a:lnTo>
                    <a:pt x="28697" y="5038"/>
                  </a:lnTo>
                  <a:lnTo>
                    <a:pt x="28472" y="5113"/>
                  </a:lnTo>
                  <a:lnTo>
                    <a:pt x="28246" y="5214"/>
                  </a:lnTo>
                  <a:lnTo>
                    <a:pt x="28021" y="5289"/>
                  </a:lnTo>
                  <a:lnTo>
                    <a:pt x="27795" y="5364"/>
                  </a:lnTo>
                  <a:lnTo>
                    <a:pt x="27595" y="5414"/>
                  </a:lnTo>
                  <a:lnTo>
                    <a:pt x="27369" y="5489"/>
                  </a:lnTo>
                  <a:lnTo>
                    <a:pt x="27143" y="5564"/>
                  </a:lnTo>
                  <a:lnTo>
                    <a:pt x="26918" y="5640"/>
                  </a:lnTo>
                  <a:lnTo>
                    <a:pt x="26692" y="5715"/>
                  </a:lnTo>
                  <a:lnTo>
                    <a:pt x="26467" y="5790"/>
                  </a:lnTo>
                  <a:lnTo>
                    <a:pt x="26266" y="5840"/>
                  </a:lnTo>
                  <a:lnTo>
                    <a:pt x="26041" y="5915"/>
                  </a:lnTo>
                  <a:lnTo>
                    <a:pt x="25815" y="5990"/>
                  </a:lnTo>
                  <a:lnTo>
                    <a:pt x="25589" y="6066"/>
                  </a:lnTo>
                  <a:lnTo>
                    <a:pt x="25364" y="6116"/>
                  </a:lnTo>
                  <a:lnTo>
                    <a:pt x="25163" y="6191"/>
                  </a:lnTo>
                  <a:lnTo>
                    <a:pt x="24938" y="6241"/>
                  </a:lnTo>
                  <a:lnTo>
                    <a:pt x="24712" y="6316"/>
                  </a:lnTo>
                  <a:lnTo>
                    <a:pt x="24512" y="6391"/>
                  </a:lnTo>
                  <a:lnTo>
                    <a:pt x="24286" y="6442"/>
                  </a:lnTo>
                  <a:lnTo>
                    <a:pt x="24061" y="6517"/>
                  </a:lnTo>
                  <a:lnTo>
                    <a:pt x="23860" y="6567"/>
                  </a:lnTo>
                  <a:lnTo>
                    <a:pt x="23635" y="6617"/>
                  </a:lnTo>
                  <a:lnTo>
                    <a:pt x="23409" y="6692"/>
                  </a:lnTo>
                  <a:lnTo>
                    <a:pt x="23183" y="6742"/>
                  </a:lnTo>
                  <a:lnTo>
                    <a:pt x="22983" y="6818"/>
                  </a:lnTo>
                  <a:lnTo>
                    <a:pt x="22757" y="6868"/>
                  </a:lnTo>
                  <a:lnTo>
                    <a:pt x="22532" y="6918"/>
                  </a:lnTo>
                  <a:lnTo>
                    <a:pt x="22331" y="6993"/>
                  </a:lnTo>
                  <a:lnTo>
                    <a:pt x="22106" y="7043"/>
                  </a:lnTo>
                  <a:lnTo>
                    <a:pt x="21880" y="7093"/>
                  </a:lnTo>
                  <a:lnTo>
                    <a:pt x="21680" y="7168"/>
                  </a:lnTo>
                  <a:lnTo>
                    <a:pt x="21454" y="7219"/>
                  </a:lnTo>
                  <a:lnTo>
                    <a:pt x="21229" y="7269"/>
                  </a:lnTo>
                  <a:lnTo>
                    <a:pt x="21028" y="7319"/>
                  </a:lnTo>
                  <a:lnTo>
                    <a:pt x="20802" y="7369"/>
                  </a:lnTo>
                  <a:lnTo>
                    <a:pt x="20577" y="7444"/>
                  </a:lnTo>
                  <a:lnTo>
                    <a:pt x="20376" y="7494"/>
                  </a:lnTo>
                  <a:lnTo>
                    <a:pt x="20351" y="7494"/>
                  </a:lnTo>
                  <a:lnTo>
                    <a:pt x="20126" y="7544"/>
                  </a:lnTo>
                  <a:lnTo>
                    <a:pt x="19925" y="7595"/>
                  </a:lnTo>
                  <a:lnTo>
                    <a:pt x="19700" y="7645"/>
                  </a:lnTo>
                  <a:lnTo>
                    <a:pt x="19474" y="7695"/>
                  </a:lnTo>
                  <a:lnTo>
                    <a:pt x="19249" y="7745"/>
                  </a:lnTo>
                  <a:lnTo>
                    <a:pt x="19023" y="7795"/>
                  </a:lnTo>
                  <a:lnTo>
                    <a:pt x="18797" y="7845"/>
                  </a:lnTo>
                  <a:lnTo>
                    <a:pt x="18572" y="7895"/>
                  </a:lnTo>
                  <a:lnTo>
                    <a:pt x="18346" y="7945"/>
                  </a:lnTo>
                  <a:lnTo>
                    <a:pt x="18121" y="7996"/>
                  </a:lnTo>
                  <a:lnTo>
                    <a:pt x="17895" y="8046"/>
                  </a:lnTo>
                  <a:lnTo>
                    <a:pt x="17670" y="8096"/>
                  </a:lnTo>
                  <a:lnTo>
                    <a:pt x="17444" y="8146"/>
                  </a:lnTo>
                  <a:lnTo>
                    <a:pt x="16993" y="8221"/>
                  </a:lnTo>
                  <a:lnTo>
                    <a:pt x="16517" y="8321"/>
                  </a:lnTo>
                  <a:lnTo>
                    <a:pt x="16066" y="8422"/>
                  </a:lnTo>
                  <a:lnTo>
                    <a:pt x="15589" y="8522"/>
                  </a:lnTo>
                  <a:lnTo>
                    <a:pt x="15464" y="8547"/>
                  </a:lnTo>
                  <a:lnTo>
                    <a:pt x="15339" y="8572"/>
                  </a:lnTo>
                  <a:lnTo>
                    <a:pt x="15213" y="8597"/>
                  </a:lnTo>
                  <a:lnTo>
                    <a:pt x="15088" y="8622"/>
                  </a:lnTo>
                  <a:lnTo>
                    <a:pt x="14963" y="8622"/>
                  </a:lnTo>
                  <a:lnTo>
                    <a:pt x="14838" y="8647"/>
                  </a:lnTo>
                  <a:lnTo>
                    <a:pt x="14737" y="8672"/>
                  </a:lnTo>
                  <a:lnTo>
                    <a:pt x="14612" y="8697"/>
                  </a:lnTo>
                  <a:lnTo>
                    <a:pt x="14487" y="8697"/>
                  </a:lnTo>
                  <a:lnTo>
                    <a:pt x="14361" y="8722"/>
                  </a:lnTo>
                  <a:lnTo>
                    <a:pt x="14236" y="8747"/>
                  </a:lnTo>
                  <a:lnTo>
                    <a:pt x="14111" y="8747"/>
                  </a:lnTo>
                  <a:lnTo>
                    <a:pt x="13985" y="8772"/>
                  </a:lnTo>
                  <a:lnTo>
                    <a:pt x="13860" y="8772"/>
                  </a:lnTo>
                  <a:lnTo>
                    <a:pt x="13735" y="8798"/>
                  </a:lnTo>
                  <a:lnTo>
                    <a:pt x="13609" y="8798"/>
                  </a:lnTo>
                  <a:lnTo>
                    <a:pt x="13484" y="8823"/>
                  </a:lnTo>
                  <a:lnTo>
                    <a:pt x="13234" y="8823"/>
                  </a:lnTo>
                  <a:lnTo>
                    <a:pt x="13108" y="8848"/>
                  </a:lnTo>
                  <a:lnTo>
                    <a:pt x="12757" y="8848"/>
                  </a:lnTo>
                  <a:lnTo>
                    <a:pt x="12632" y="8873"/>
                  </a:lnTo>
                  <a:lnTo>
                    <a:pt x="11905" y="8873"/>
                  </a:lnTo>
                  <a:lnTo>
                    <a:pt x="11780" y="8898"/>
                  </a:lnTo>
                  <a:lnTo>
                    <a:pt x="11053" y="8898"/>
                  </a:lnTo>
                  <a:lnTo>
                    <a:pt x="10928" y="8873"/>
                  </a:lnTo>
                  <a:lnTo>
                    <a:pt x="10201" y="8873"/>
                  </a:lnTo>
                  <a:lnTo>
                    <a:pt x="9950" y="8848"/>
                  </a:lnTo>
                  <a:lnTo>
                    <a:pt x="9474" y="8848"/>
                  </a:lnTo>
                  <a:lnTo>
                    <a:pt x="9249" y="8823"/>
                  </a:lnTo>
                  <a:lnTo>
                    <a:pt x="8998" y="8823"/>
                  </a:lnTo>
                  <a:lnTo>
                    <a:pt x="8772" y="8798"/>
                  </a:lnTo>
                  <a:lnTo>
                    <a:pt x="8296" y="8798"/>
                  </a:lnTo>
                  <a:lnTo>
                    <a:pt x="7820" y="8772"/>
                  </a:lnTo>
                  <a:lnTo>
                    <a:pt x="7594" y="8747"/>
                  </a:lnTo>
                  <a:lnTo>
                    <a:pt x="7369" y="8747"/>
                  </a:lnTo>
                  <a:lnTo>
                    <a:pt x="7118" y="8722"/>
                  </a:lnTo>
                  <a:lnTo>
                    <a:pt x="6667" y="8722"/>
                  </a:lnTo>
                  <a:lnTo>
                    <a:pt x="6442" y="8697"/>
                  </a:lnTo>
                  <a:lnTo>
                    <a:pt x="5514" y="8697"/>
                  </a:lnTo>
                  <a:lnTo>
                    <a:pt x="5414" y="8672"/>
                  </a:lnTo>
                  <a:lnTo>
                    <a:pt x="4837" y="8672"/>
                  </a:lnTo>
                  <a:lnTo>
                    <a:pt x="4737" y="8697"/>
                  </a:lnTo>
                  <a:lnTo>
                    <a:pt x="3960" y="8697"/>
                  </a:lnTo>
                  <a:lnTo>
                    <a:pt x="3835" y="8722"/>
                  </a:lnTo>
                  <a:lnTo>
                    <a:pt x="3509" y="8722"/>
                  </a:lnTo>
                  <a:lnTo>
                    <a:pt x="3409" y="8747"/>
                  </a:lnTo>
                  <a:lnTo>
                    <a:pt x="3183" y="8747"/>
                  </a:lnTo>
                  <a:lnTo>
                    <a:pt x="3083" y="8772"/>
                  </a:lnTo>
                  <a:lnTo>
                    <a:pt x="2983" y="8772"/>
                  </a:lnTo>
                  <a:lnTo>
                    <a:pt x="2858" y="8798"/>
                  </a:lnTo>
                  <a:lnTo>
                    <a:pt x="2757" y="8798"/>
                  </a:lnTo>
                  <a:lnTo>
                    <a:pt x="2657" y="8823"/>
                  </a:lnTo>
                  <a:lnTo>
                    <a:pt x="2532" y="8823"/>
                  </a:lnTo>
                  <a:lnTo>
                    <a:pt x="2431" y="8848"/>
                  </a:lnTo>
                  <a:lnTo>
                    <a:pt x="2331" y="8848"/>
                  </a:lnTo>
                  <a:lnTo>
                    <a:pt x="2231" y="8873"/>
                  </a:lnTo>
                  <a:lnTo>
                    <a:pt x="2106" y="8873"/>
                  </a:lnTo>
                  <a:lnTo>
                    <a:pt x="2005" y="8898"/>
                  </a:lnTo>
                  <a:lnTo>
                    <a:pt x="1905" y="8923"/>
                  </a:lnTo>
                  <a:lnTo>
                    <a:pt x="1805" y="8923"/>
                  </a:lnTo>
                  <a:lnTo>
                    <a:pt x="1705" y="8948"/>
                  </a:lnTo>
                  <a:lnTo>
                    <a:pt x="1579" y="8973"/>
                  </a:lnTo>
                  <a:lnTo>
                    <a:pt x="1479" y="8998"/>
                  </a:lnTo>
                  <a:lnTo>
                    <a:pt x="1379" y="9023"/>
                  </a:lnTo>
                  <a:lnTo>
                    <a:pt x="1279" y="9048"/>
                  </a:lnTo>
                  <a:lnTo>
                    <a:pt x="1178" y="9073"/>
                  </a:lnTo>
                  <a:lnTo>
                    <a:pt x="1078" y="9098"/>
                  </a:lnTo>
                  <a:lnTo>
                    <a:pt x="1053" y="9098"/>
                  </a:lnTo>
                  <a:cubicBezTo>
                    <a:pt x="376" y="11204"/>
                    <a:pt x="0" y="13459"/>
                    <a:pt x="0" y="15790"/>
                  </a:cubicBezTo>
                  <a:cubicBezTo>
                    <a:pt x="0" y="17645"/>
                    <a:pt x="226" y="19449"/>
                    <a:pt x="677" y="21179"/>
                  </a:cubicBezTo>
                  <a:lnTo>
                    <a:pt x="802" y="21179"/>
                  </a:lnTo>
                  <a:lnTo>
                    <a:pt x="903" y="21204"/>
                  </a:lnTo>
                  <a:lnTo>
                    <a:pt x="1028" y="21204"/>
                  </a:lnTo>
                  <a:lnTo>
                    <a:pt x="1128" y="21229"/>
                  </a:lnTo>
                  <a:lnTo>
                    <a:pt x="1254" y="21229"/>
                  </a:lnTo>
                  <a:lnTo>
                    <a:pt x="1354" y="21254"/>
                  </a:lnTo>
                  <a:lnTo>
                    <a:pt x="1579" y="21254"/>
                  </a:lnTo>
                  <a:lnTo>
                    <a:pt x="1680" y="21279"/>
                  </a:lnTo>
                  <a:lnTo>
                    <a:pt x="2030" y="21279"/>
                  </a:lnTo>
                  <a:lnTo>
                    <a:pt x="2131" y="21304"/>
                  </a:lnTo>
                  <a:lnTo>
                    <a:pt x="2682" y="21304"/>
                  </a:lnTo>
                  <a:lnTo>
                    <a:pt x="2782" y="21329"/>
                  </a:lnTo>
                  <a:lnTo>
                    <a:pt x="3534" y="21329"/>
                  </a:lnTo>
                  <a:lnTo>
                    <a:pt x="3634" y="21304"/>
                  </a:lnTo>
                  <a:lnTo>
                    <a:pt x="4938" y="21304"/>
                  </a:lnTo>
                  <a:lnTo>
                    <a:pt x="5038" y="21279"/>
                  </a:lnTo>
                  <a:lnTo>
                    <a:pt x="5339" y="21279"/>
                  </a:lnTo>
                  <a:lnTo>
                    <a:pt x="5414" y="21254"/>
                  </a:lnTo>
                  <a:lnTo>
                    <a:pt x="5690" y="21254"/>
                  </a:lnTo>
                  <a:lnTo>
                    <a:pt x="5790" y="21229"/>
                  </a:lnTo>
                  <a:lnTo>
                    <a:pt x="6015" y="21204"/>
                  </a:lnTo>
                  <a:lnTo>
                    <a:pt x="6241" y="21204"/>
                  </a:lnTo>
                  <a:lnTo>
                    <a:pt x="6442" y="21179"/>
                  </a:lnTo>
                  <a:lnTo>
                    <a:pt x="6667" y="21153"/>
                  </a:lnTo>
                  <a:lnTo>
                    <a:pt x="6893" y="21128"/>
                  </a:lnTo>
                  <a:lnTo>
                    <a:pt x="7093" y="21103"/>
                  </a:lnTo>
                  <a:lnTo>
                    <a:pt x="7319" y="21078"/>
                  </a:lnTo>
                  <a:lnTo>
                    <a:pt x="7544" y="21053"/>
                  </a:lnTo>
                  <a:lnTo>
                    <a:pt x="7745" y="21028"/>
                  </a:lnTo>
                  <a:lnTo>
                    <a:pt x="7970" y="21003"/>
                  </a:lnTo>
                  <a:lnTo>
                    <a:pt x="8196" y="20978"/>
                  </a:lnTo>
                  <a:lnTo>
                    <a:pt x="8396" y="20953"/>
                  </a:lnTo>
                  <a:lnTo>
                    <a:pt x="8622" y="20928"/>
                  </a:lnTo>
                  <a:lnTo>
                    <a:pt x="8848" y="20878"/>
                  </a:lnTo>
                  <a:lnTo>
                    <a:pt x="9048" y="20853"/>
                  </a:lnTo>
                  <a:lnTo>
                    <a:pt x="9274" y="20828"/>
                  </a:lnTo>
                  <a:lnTo>
                    <a:pt x="9474" y="20803"/>
                  </a:lnTo>
                  <a:lnTo>
                    <a:pt x="9700" y="20778"/>
                  </a:lnTo>
                  <a:lnTo>
                    <a:pt x="9900" y="20727"/>
                  </a:lnTo>
                  <a:lnTo>
                    <a:pt x="10126" y="20702"/>
                  </a:lnTo>
                  <a:lnTo>
                    <a:pt x="10326" y="20677"/>
                  </a:lnTo>
                  <a:lnTo>
                    <a:pt x="10552" y="20627"/>
                  </a:lnTo>
                  <a:lnTo>
                    <a:pt x="10752" y="20602"/>
                  </a:lnTo>
                  <a:lnTo>
                    <a:pt x="10953" y="20552"/>
                  </a:lnTo>
                  <a:lnTo>
                    <a:pt x="11178" y="20527"/>
                  </a:lnTo>
                  <a:lnTo>
                    <a:pt x="11379" y="20477"/>
                  </a:lnTo>
                  <a:lnTo>
                    <a:pt x="11604" y="20452"/>
                  </a:lnTo>
                  <a:lnTo>
                    <a:pt x="11805" y="20402"/>
                  </a:lnTo>
                  <a:lnTo>
                    <a:pt x="12005" y="20377"/>
                  </a:lnTo>
                  <a:lnTo>
                    <a:pt x="12231" y="20326"/>
                  </a:lnTo>
                  <a:lnTo>
                    <a:pt x="12432" y="20301"/>
                  </a:lnTo>
                  <a:lnTo>
                    <a:pt x="12632" y="20251"/>
                  </a:lnTo>
                  <a:lnTo>
                    <a:pt x="12858" y="20226"/>
                  </a:lnTo>
                  <a:lnTo>
                    <a:pt x="13058" y="20176"/>
                  </a:lnTo>
                  <a:lnTo>
                    <a:pt x="13259" y="20126"/>
                  </a:lnTo>
                  <a:lnTo>
                    <a:pt x="13484" y="20076"/>
                  </a:lnTo>
                  <a:lnTo>
                    <a:pt x="13685" y="20051"/>
                  </a:lnTo>
                  <a:lnTo>
                    <a:pt x="13885" y="20001"/>
                  </a:lnTo>
                  <a:lnTo>
                    <a:pt x="14086" y="19950"/>
                  </a:lnTo>
                  <a:lnTo>
                    <a:pt x="14311" y="19900"/>
                  </a:lnTo>
                  <a:lnTo>
                    <a:pt x="14512" y="19875"/>
                  </a:lnTo>
                  <a:lnTo>
                    <a:pt x="14712" y="19825"/>
                  </a:lnTo>
                  <a:lnTo>
                    <a:pt x="14913" y="19775"/>
                  </a:lnTo>
                  <a:lnTo>
                    <a:pt x="15138" y="19725"/>
                  </a:lnTo>
                  <a:lnTo>
                    <a:pt x="15339" y="19675"/>
                  </a:lnTo>
                  <a:lnTo>
                    <a:pt x="15539" y="19625"/>
                  </a:lnTo>
                  <a:lnTo>
                    <a:pt x="15740" y="19575"/>
                  </a:lnTo>
                  <a:lnTo>
                    <a:pt x="15940" y="19524"/>
                  </a:lnTo>
                  <a:lnTo>
                    <a:pt x="16141" y="19474"/>
                  </a:lnTo>
                  <a:lnTo>
                    <a:pt x="16366" y="19424"/>
                  </a:lnTo>
                  <a:lnTo>
                    <a:pt x="16567" y="19374"/>
                  </a:lnTo>
                  <a:lnTo>
                    <a:pt x="16767" y="19324"/>
                  </a:lnTo>
                  <a:lnTo>
                    <a:pt x="16968" y="19274"/>
                  </a:lnTo>
                  <a:lnTo>
                    <a:pt x="17168" y="19224"/>
                  </a:lnTo>
                  <a:lnTo>
                    <a:pt x="17369" y="19174"/>
                  </a:lnTo>
                  <a:lnTo>
                    <a:pt x="17569" y="19123"/>
                  </a:lnTo>
                  <a:lnTo>
                    <a:pt x="17795" y="19073"/>
                  </a:lnTo>
                  <a:lnTo>
                    <a:pt x="17995" y="18998"/>
                  </a:lnTo>
                  <a:lnTo>
                    <a:pt x="18196" y="18948"/>
                  </a:lnTo>
                  <a:lnTo>
                    <a:pt x="18396" y="18898"/>
                  </a:lnTo>
                  <a:lnTo>
                    <a:pt x="18597" y="18848"/>
                  </a:lnTo>
                  <a:lnTo>
                    <a:pt x="18697" y="18823"/>
                  </a:lnTo>
                  <a:lnTo>
                    <a:pt x="18797" y="18798"/>
                  </a:lnTo>
                  <a:lnTo>
                    <a:pt x="18998" y="18722"/>
                  </a:lnTo>
                  <a:lnTo>
                    <a:pt x="19198" y="18672"/>
                  </a:lnTo>
                  <a:lnTo>
                    <a:pt x="19399" y="18622"/>
                  </a:lnTo>
                  <a:lnTo>
                    <a:pt x="19599" y="18547"/>
                  </a:lnTo>
                  <a:lnTo>
                    <a:pt x="19800" y="18497"/>
                  </a:lnTo>
                  <a:lnTo>
                    <a:pt x="20026" y="18447"/>
                  </a:lnTo>
                  <a:lnTo>
                    <a:pt x="20226" y="18372"/>
                  </a:lnTo>
                  <a:lnTo>
                    <a:pt x="20427" y="18321"/>
                  </a:lnTo>
                  <a:lnTo>
                    <a:pt x="20627" y="18246"/>
                  </a:lnTo>
                  <a:lnTo>
                    <a:pt x="20828" y="18196"/>
                  </a:lnTo>
                  <a:lnTo>
                    <a:pt x="21028" y="18121"/>
                  </a:lnTo>
                  <a:lnTo>
                    <a:pt x="21229" y="18071"/>
                  </a:lnTo>
                  <a:lnTo>
                    <a:pt x="21429" y="17996"/>
                  </a:lnTo>
                  <a:lnTo>
                    <a:pt x="21630" y="17945"/>
                  </a:lnTo>
                  <a:lnTo>
                    <a:pt x="21830" y="17870"/>
                  </a:lnTo>
                  <a:lnTo>
                    <a:pt x="22031" y="17820"/>
                  </a:lnTo>
                  <a:lnTo>
                    <a:pt x="22231" y="17745"/>
                  </a:lnTo>
                  <a:lnTo>
                    <a:pt x="22432" y="17695"/>
                  </a:lnTo>
                  <a:lnTo>
                    <a:pt x="22632" y="17620"/>
                  </a:lnTo>
                  <a:lnTo>
                    <a:pt x="22833" y="17544"/>
                  </a:lnTo>
                  <a:lnTo>
                    <a:pt x="23033" y="17494"/>
                  </a:lnTo>
                  <a:lnTo>
                    <a:pt x="23234" y="17419"/>
                  </a:lnTo>
                  <a:lnTo>
                    <a:pt x="23434" y="17369"/>
                  </a:lnTo>
                  <a:lnTo>
                    <a:pt x="23635" y="17294"/>
                  </a:lnTo>
                  <a:lnTo>
                    <a:pt x="23835" y="17219"/>
                  </a:lnTo>
                  <a:lnTo>
                    <a:pt x="24061" y="17143"/>
                  </a:lnTo>
                  <a:lnTo>
                    <a:pt x="24261" y="17093"/>
                  </a:lnTo>
                  <a:lnTo>
                    <a:pt x="24462" y="17018"/>
                  </a:lnTo>
                  <a:lnTo>
                    <a:pt x="24662" y="16943"/>
                  </a:lnTo>
                  <a:lnTo>
                    <a:pt x="24863" y="16893"/>
                  </a:lnTo>
                  <a:lnTo>
                    <a:pt x="25063" y="16818"/>
                  </a:lnTo>
                  <a:lnTo>
                    <a:pt x="25264" y="16742"/>
                  </a:lnTo>
                  <a:lnTo>
                    <a:pt x="25665" y="16592"/>
                  </a:lnTo>
                  <a:lnTo>
                    <a:pt x="26066" y="16467"/>
                  </a:lnTo>
                  <a:lnTo>
                    <a:pt x="26467" y="16316"/>
                  </a:lnTo>
                  <a:lnTo>
                    <a:pt x="26893" y="16166"/>
                  </a:lnTo>
                  <a:lnTo>
                    <a:pt x="27294" y="16016"/>
                  </a:lnTo>
                  <a:lnTo>
                    <a:pt x="27695" y="15865"/>
                  </a:lnTo>
                  <a:lnTo>
                    <a:pt x="28096" y="15715"/>
                  </a:lnTo>
                  <a:lnTo>
                    <a:pt x="28497" y="15564"/>
                  </a:lnTo>
                  <a:lnTo>
                    <a:pt x="28923" y="15414"/>
                  </a:lnTo>
                  <a:lnTo>
                    <a:pt x="29324" y="15264"/>
                  </a:lnTo>
                  <a:lnTo>
                    <a:pt x="29725" y="15113"/>
                  </a:lnTo>
                  <a:lnTo>
                    <a:pt x="30151" y="14963"/>
                  </a:lnTo>
                  <a:lnTo>
                    <a:pt x="30552" y="14813"/>
                  </a:lnTo>
                  <a:lnTo>
                    <a:pt x="30978" y="14662"/>
                  </a:lnTo>
                  <a:lnTo>
                    <a:pt x="31379" y="14487"/>
                  </a:lnTo>
                  <a:lnTo>
                    <a:pt x="31805" y="14336"/>
                  </a:lnTo>
                  <a:lnTo>
                    <a:pt x="32206" y="14186"/>
                  </a:lnTo>
                  <a:lnTo>
                    <a:pt x="32356" y="14111"/>
                  </a:lnTo>
                  <a:lnTo>
                    <a:pt x="32532" y="14061"/>
                  </a:lnTo>
                  <a:lnTo>
                    <a:pt x="32682" y="14011"/>
                  </a:lnTo>
                  <a:lnTo>
                    <a:pt x="32833" y="13935"/>
                  </a:lnTo>
                  <a:lnTo>
                    <a:pt x="32983" y="13885"/>
                  </a:lnTo>
                  <a:lnTo>
                    <a:pt x="33133" y="13810"/>
                  </a:lnTo>
                  <a:lnTo>
                    <a:pt x="33284" y="13760"/>
                  </a:lnTo>
                  <a:lnTo>
                    <a:pt x="33434" y="13685"/>
                  </a:lnTo>
                  <a:lnTo>
                    <a:pt x="33585" y="13635"/>
                  </a:lnTo>
                  <a:lnTo>
                    <a:pt x="33635" y="13610"/>
                  </a:lnTo>
                  <a:lnTo>
                    <a:pt x="33735" y="13559"/>
                  </a:lnTo>
                  <a:lnTo>
                    <a:pt x="33860" y="13484"/>
                  </a:lnTo>
                  <a:lnTo>
                    <a:pt x="34011" y="13434"/>
                  </a:lnTo>
                  <a:lnTo>
                    <a:pt x="34161" y="13359"/>
                  </a:lnTo>
                  <a:lnTo>
                    <a:pt x="34311" y="13284"/>
                  </a:lnTo>
                  <a:lnTo>
                    <a:pt x="34587" y="13158"/>
                  </a:lnTo>
                  <a:lnTo>
                    <a:pt x="34888" y="13008"/>
                  </a:lnTo>
                  <a:lnTo>
                    <a:pt x="35163" y="12883"/>
                  </a:lnTo>
                  <a:lnTo>
                    <a:pt x="35740" y="12582"/>
                  </a:lnTo>
                  <a:lnTo>
                    <a:pt x="36016" y="12457"/>
                  </a:lnTo>
                  <a:lnTo>
                    <a:pt x="36291" y="12306"/>
                  </a:lnTo>
                  <a:lnTo>
                    <a:pt x="36592" y="12181"/>
                  </a:lnTo>
                  <a:lnTo>
                    <a:pt x="36742" y="12106"/>
                  </a:lnTo>
                  <a:lnTo>
                    <a:pt x="36868" y="12031"/>
                  </a:lnTo>
                  <a:lnTo>
                    <a:pt x="37018" y="11980"/>
                  </a:lnTo>
                  <a:lnTo>
                    <a:pt x="37168" y="11905"/>
                  </a:lnTo>
                  <a:lnTo>
                    <a:pt x="37319" y="11830"/>
                  </a:lnTo>
                  <a:lnTo>
                    <a:pt x="37444" y="11755"/>
                  </a:lnTo>
                  <a:lnTo>
                    <a:pt x="37595" y="11705"/>
                  </a:lnTo>
                  <a:lnTo>
                    <a:pt x="37745" y="11630"/>
                  </a:lnTo>
                  <a:lnTo>
                    <a:pt x="37895" y="11554"/>
                  </a:lnTo>
                  <a:lnTo>
                    <a:pt x="38046" y="11504"/>
                  </a:lnTo>
                  <a:lnTo>
                    <a:pt x="38196" y="11429"/>
                  </a:lnTo>
                  <a:lnTo>
                    <a:pt x="38346" y="11354"/>
                  </a:lnTo>
                  <a:lnTo>
                    <a:pt x="38497" y="11304"/>
                  </a:lnTo>
                  <a:lnTo>
                    <a:pt x="38647" y="11229"/>
                  </a:lnTo>
                  <a:lnTo>
                    <a:pt x="38798" y="11178"/>
                  </a:lnTo>
                  <a:lnTo>
                    <a:pt x="38948" y="11103"/>
                  </a:lnTo>
                  <a:lnTo>
                    <a:pt x="39098" y="11053"/>
                  </a:lnTo>
                  <a:lnTo>
                    <a:pt x="39249" y="10978"/>
                  </a:lnTo>
                  <a:lnTo>
                    <a:pt x="39399" y="10928"/>
                  </a:lnTo>
                  <a:lnTo>
                    <a:pt x="39549" y="10853"/>
                  </a:lnTo>
                  <a:lnTo>
                    <a:pt x="39725" y="10803"/>
                  </a:lnTo>
                  <a:lnTo>
                    <a:pt x="39875" y="10752"/>
                  </a:lnTo>
                  <a:lnTo>
                    <a:pt x="40026" y="10677"/>
                  </a:lnTo>
                  <a:lnTo>
                    <a:pt x="40201" y="10627"/>
                  </a:lnTo>
                  <a:lnTo>
                    <a:pt x="40351" y="10577"/>
                  </a:lnTo>
                  <a:lnTo>
                    <a:pt x="40527" y="10502"/>
                  </a:lnTo>
                  <a:lnTo>
                    <a:pt x="40677" y="10452"/>
                  </a:lnTo>
                  <a:lnTo>
                    <a:pt x="40853" y="10402"/>
                  </a:lnTo>
                  <a:lnTo>
                    <a:pt x="41003" y="10351"/>
                  </a:lnTo>
                  <a:lnTo>
                    <a:pt x="41179" y="10301"/>
                  </a:lnTo>
                  <a:lnTo>
                    <a:pt x="41254" y="10276"/>
                  </a:lnTo>
                  <a:lnTo>
                    <a:pt x="41354" y="10251"/>
                  </a:lnTo>
                  <a:lnTo>
                    <a:pt x="41429" y="10226"/>
                  </a:lnTo>
                  <a:lnTo>
                    <a:pt x="41529" y="10201"/>
                  </a:lnTo>
                  <a:lnTo>
                    <a:pt x="41605" y="10176"/>
                  </a:lnTo>
                  <a:lnTo>
                    <a:pt x="41680" y="10151"/>
                  </a:lnTo>
                  <a:lnTo>
                    <a:pt x="41780" y="10126"/>
                  </a:lnTo>
                  <a:lnTo>
                    <a:pt x="41855" y="10101"/>
                  </a:lnTo>
                  <a:lnTo>
                    <a:pt x="41955" y="10076"/>
                  </a:lnTo>
                  <a:lnTo>
                    <a:pt x="42056" y="10051"/>
                  </a:lnTo>
                  <a:lnTo>
                    <a:pt x="42156" y="10001"/>
                  </a:lnTo>
                  <a:lnTo>
                    <a:pt x="42281" y="9975"/>
                  </a:lnTo>
                  <a:lnTo>
                    <a:pt x="42407" y="9950"/>
                  </a:lnTo>
                  <a:lnTo>
                    <a:pt x="42482" y="9950"/>
                  </a:lnTo>
                  <a:lnTo>
                    <a:pt x="42557" y="9925"/>
                  </a:lnTo>
                  <a:lnTo>
                    <a:pt x="42632" y="9900"/>
                  </a:lnTo>
                  <a:lnTo>
                    <a:pt x="42707" y="9900"/>
                  </a:lnTo>
                  <a:lnTo>
                    <a:pt x="42783" y="9875"/>
                  </a:lnTo>
                  <a:lnTo>
                    <a:pt x="42858" y="9875"/>
                  </a:lnTo>
                  <a:cubicBezTo>
                    <a:pt x="42356" y="8146"/>
                    <a:pt x="41680" y="6517"/>
                    <a:pt x="40803" y="5013"/>
                  </a:cubicBezTo>
                  <a:lnTo>
                    <a:pt x="40677" y="5113"/>
                  </a:lnTo>
                  <a:lnTo>
                    <a:pt x="40577" y="5188"/>
                  </a:lnTo>
                  <a:lnTo>
                    <a:pt x="40477" y="5264"/>
                  </a:lnTo>
                  <a:lnTo>
                    <a:pt x="40402" y="5314"/>
                  </a:lnTo>
                  <a:lnTo>
                    <a:pt x="40301" y="5389"/>
                  </a:lnTo>
                  <a:lnTo>
                    <a:pt x="40201" y="5464"/>
                  </a:lnTo>
                  <a:lnTo>
                    <a:pt x="40151" y="5489"/>
                  </a:lnTo>
                  <a:lnTo>
                    <a:pt x="40101" y="5514"/>
                  </a:lnTo>
                  <a:lnTo>
                    <a:pt x="40076" y="5564"/>
                  </a:lnTo>
                  <a:lnTo>
                    <a:pt x="40026" y="5589"/>
                  </a:lnTo>
                  <a:lnTo>
                    <a:pt x="39976" y="5615"/>
                  </a:lnTo>
                  <a:lnTo>
                    <a:pt x="39925" y="5640"/>
                  </a:lnTo>
                  <a:lnTo>
                    <a:pt x="39875" y="5665"/>
                  </a:lnTo>
                  <a:lnTo>
                    <a:pt x="39825" y="5690"/>
                  </a:lnTo>
                  <a:lnTo>
                    <a:pt x="39775" y="5715"/>
                  </a:lnTo>
                  <a:lnTo>
                    <a:pt x="39750" y="5740"/>
                  </a:lnTo>
                  <a:lnTo>
                    <a:pt x="39600" y="5815"/>
                  </a:lnTo>
                  <a:lnTo>
                    <a:pt x="39449" y="5915"/>
                  </a:lnTo>
                  <a:lnTo>
                    <a:pt x="39274" y="5990"/>
                  </a:lnTo>
                  <a:lnTo>
                    <a:pt x="39123" y="6066"/>
                  </a:lnTo>
                  <a:lnTo>
                    <a:pt x="38973" y="6141"/>
                  </a:lnTo>
                  <a:lnTo>
                    <a:pt x="38823" y="6216"/>
                  </a:lnTo>
                  <a:lnTo>
                    <a:pt x="38672" y="6266"/>
                  </a:lnTo>
                  <a:lnTo>
                    <a:pt x="38522" y="6341"/>
                  </a:lnTo>
                  <a:lnTo>
                    <a:pt x="38372" y="6417"/>
                  </a:lnTo>
                  <a:lnTo>
                    <a:pt x="38221" y="6492"/>
                  </a:lnTo>
                  <a:lnTo>
                    <a:pt x="38196" y="6517"/>
                  </a:lnTo>
                  <a:lnTo>
                    <a:pt x="38071" y="6567"/>
                  </a:lnTo>
                  <a:lnTo>
                    <a:pt x="37920" y="6617"/>
                  </a:lnTo>
                  <a:lnTo>
                    <a:pt x="37770" y="6692"/>
                  </a:lnTo>
                  <a:lnTo>
                    <a:pt x="37595" y="6742"/>
                  </a:lnTo>
                  <a:lnTo>
                    <a:pt x="37444" y="6818"/>
                  </a:lnTo>
                  <a:lnTo>
                    <a:pt x="37294" y="6868"/>
                  </a:lnTo>
                  <a:lnTo>
                    <a:pt x="37143" y="6943"/>
                  </a:lnTo>
                  <a:lnTo>
                    <a:pt x="36993" y="6993"/>
                  </a:lnTo>
                  <a:lnTo>
                    <a:pt x="36843" y="7043"/>
                  </a:lnTo>
                  <a:lnTo>
                    <a:pt x="36667" y="7118"/>
                  </a:lnTo>
                  <a:lnTo>
                    <a:pt x="36517" y="7168"/>
                  </a:lnTo>
                  <a:lnTo>
                    <a:pt x="36492" y="7168"/>
                  </a:lnTo>
                  <a:lnTo>
                    <a:pt x="36366" y="7219"/>
                  </a:lnTo>
                  <a:lnTo>
                    <a:pt x="36216" y="7269"/>
                  </a:lnTo>
                  <a:lnTo>
                    <a:pt x="36041" y="7319"/>
                  </a:lnTo>
                  <a:lnTo>
                    <a:pt x="35890" y="7369"/>
                  </a:lnTo>
                  <a:lnTo>
                    <a:pt x="35740" y="7419"/>
                  </a:lnTo>
                  <a:lnTo>
                    <a:pt x="35564" y="7469"/>
                  </a:lnTo>
                  <a:lnTo>
                    <a:pt x="35414" y="7519"/>
                  </a:lnTo>
                  <a:lnTo>
                    <a:pt x="35264" y="7569"/>
                  </a:lnTo>
                  <a:lnTo>
                    <a:pt x="35088" y="7620"/>
                  </a:lnTo>
                  <a:lnTo>
                    <a:pt x="34938" y="7670"/>
                  </a:lnTo>
                  <a:lnTo>
                    <a:pt x="34788" y="7695"/>
                  </a:lnTo>
                  <a:lnTo>
                    <a:pt x="34462" y="7770"/>
                  </a:lnTo>
                  <a:lnTo>
                    <a:pt x="34136" y="7820"/>
                  </a:lnTo>
                  <a:lnTo>
                    <a:pt x="33810" y="7895"/>
                  </a:lnTo>
                  <a:lnTo>
                    <a:pt x="33484" y="7945"/>
                  </a:lnTo>
                  <a:lnTo>
                    <a:pt x="33284" y="7996"/>
                  </a:lnTo>
                  <a:lnTo>
                    <a:pt x="33158" y="8021"/>
                  </a:lnTo>
                  <a:lnTo>
                    <a:pt x="32833" y="8071"/>
                  </a:lnTo>
                  <a:lnTo>
                    <a:pt x="32181" y="8171"/>
                  </a:lnTo>
                  <a:lnTo>
                    <a:pt x="31529" y="8271"/>
                  </a:lnTo>
                  <a:lnTo>
                    <a:pt x="31204" y="8321"/>
                  </a:lnTo>
                  <a:lnTo>
                    <a:pt x="30853" y="8371"/>
                  </a:lnTo>
                  <a:lnTo>
                    <a:pt x="30527" y="8422"/>
                  </a:lnTo>
                  <a:lnTo>
                    <a:pt x="30201" y="8497"/>
                  </a:lnTo>
                  <a:lnTo>
                    <a:pt x="29875" y="8547"/>
                  </a:lnTo>
                  <a:lnTo>
                    <a:pt x="29725" y="8572"/>
                  </a:lnTo>
                  <a:lnTo>
                    <a:pt x="29549" y="8622"/>
                  </a:lnTo>
                  <a:lnTo>
                    <a:pt x="29098" y="8371"/>
                  </a:lnTo>
                  <a:lnTo>
                    <a:pt x="29349" y="7920"/>
                  </a:lnTo>
                  <a:lnTo>
                    <a:pt x="29499" y="7845"/>
                  </a:lnTo>
                  <a:lnTo>
                    <a:pt x="29650" y="7795"/>
                  </a:lnTo>
                  <a:lnTo>
                    <a:pt x="29950" y="7645"/>
                  </a:lnTo>
                  <a:lnTo>
                    <a:pt x="30251" y="7519"/>
                  </a:lnTo>
                  <a:lnTo>
                    <a:pt x="30577" y="7394"/>
                  </a:lnTo>
                  <a:lnTo>
                    <a:pt x="30878" y="7244"/>
                  </a:lnTo>
                  <a:lnTo>
                    <a:pt x="31178" y="7118"/>
                  </a:lnTo>
                  <a:lnTo>
                    <a:pt x="31178" y="7093"/>
                  </a:lnTo>
                  <a:lnTo>
                    <a:pt x="31780" y="6843"/>
                  </a:lnTo>
                  <a:lnTo>
                    <a:pt x="32382" y="6567"/>
                  </a:lnTo>
                  <a:lnTo>
                    <a:pt x="32682" y="6442"/>
                  </a:lnTo>
                  <a:lnTo>
                    <a:pt x="32808" y="6391"/>
                  </a:lnTo>
                  <a:lnTo>
                    <a:pt x="32983" y="6316"/>
                  </a:lnTo>
                  <a:lnTo>
                    <a:pt x="33284" y="6191"/>
                  </a:lnTo>
                  <a:lnTo>
                    <a:pt x="33585" y="6066"/>
                  </a:lnTo>
                  <a:lnTo>
                    <a:pt x="33885" y="5940"/>
                  </a:lnTo>
                  <a:lnTo>
                    <a:pt x="34186" y="5815"/>
                  </a:lnTo>
                  <a:lnTo>
                    <a:pt x="34336" y="5765"/>
                  </a:lnTo>
                  <a:lnTo>
                    <a:pt x="34487" y="5715"/>
                  </a:lnTo>
                  <a:lnTo>
                    <a:pt x="34637" y="5665"/>
                  </a:lnTo>
                  <a:lnTo>
                    <a:pt x="34813" y="5615"/>
                  </a:lnTo>
                  <a:lnTo>
                    <a:pt x="34963" y="5564"/>
                  </a:lnTo>
                  <a:lnTo>
                    <a:pt x="35113" y="5489"/>
                  </a:lnTo>
                  <a:lnTo>
                    <a:pt x="35264" y="5439"/>
                  </a:lnTo>
                  <a:lnTo>
                    <a:pt x="35414" y="5389"/>
                  </a:lnTo>
                  <a:lnTo>
                    <a:pt x="35564" y="5339"/>
                  </a:lnTo>
                  <a:lnTo>
                    <a:pt x="35715" y="5289"/>
                  </a:lnTo>
                  <a:lnTo>
                    <a:pt x="35840" y="5239"/>
                  </a:lnTo>
                  <a:lnTo>
                    <a:pt x="35865" y="5239"/>
                  </a:lnTo>
                  <a:lnTo>
                    <a:pt x="36016" y="5188"/>
                  </a:lnTo>
                  <a:lnTo>
                    <a:pt x="36166" y="5138"/>
                  </a:lnTo>
                  <a:lnTo>
                    <a:pt x="36316" y="5088"/>
                  </a:lnTo>
                  <a:lnTo>
                    <a:pt x="36467" y="5038"/>
                  </a:lnTo>
                  <a:lnTo>
                    <a:pt x="36617" y="4988"/>
                  </a:lnTo>
                  <a:lnTo>
                    <a:pt x="36767" y="4938"/>
                  </a:lnTo>
                  <a:lnTo>
                    <a:pt x="36918" y="4888"/>
                  </a:lnTo>
                  <a:lnTo>
                    <a:pt x="37068" y="4838"/>
                  </a:lnTo>
                  <a:lnTo>
                    <a:pt x="37219" y="4787"/>
                  </a:lnTo>
                  <a:lnTo>
                    <a:pt x="37369" y="4737"/>
                  </a:lnTo>
                  <a:lnTo>
                    <a:pt x="37469" y="4687"/>
                  </a:lnTo>
                  <a:lnTo>
                    <a:pt x="37519" y="4687"/>
                  </a:lnTo>
                  <a:lnTo>
                    <a:pt x="37670" y="4637"/>
                  </a:lnTo>
                  <a:lnTo>
                    <a:pt x="37820" y="4587"/>
                  </a:lnTo>
                  <a:lnTo>
                    <a:pt x="37971" y="4537"/>
                  </a:lnTo>
                  <a:lnTo>
                    <a:pt x="38121" y="4487"/>
                  </a:lnTo>
                  <a:lnTo>
                    <a:pt x="38271" y="4437"/>
                  </a:lnTo>
                  <a:lnTo>
                    <a:pt x="38422" y="4386"/>
                  </a:lnTo>
                  <a:lnTo>
                    <a:pt x="38572" y="4311"/>
                  </a:lnTo>
                  <a:lnTo>
                    <a:pt x="38722" y="4261"/>
                  </a:lnTo>
                  <a:lnTo>
                    <a:pt x="38873" y="4211"/>
                  </a:lnTo>
                  <a:lnTo>
                    <a:pt x="39023" y="4161"/>
                  </a:lnTo>
                  <a:lnTo>
                    <a:pt x="38998" y="4161"/>
                  </a:lnTo>
                  <a:lnTo>
                    <a:pt x="39048" y="4136"/>
                  </a:lnTo>
                  <a:lnTo>
                    <a:pt x="39098" y="4111"/>
                  </a:lnTo>
                  <a:lnTo>
                    <a:pt x="39098" y="4136"/>
                  </a:lnTo>
                  <a:lnTo>
                    <a:pt x="39123" y="4111"/>
                  </a:lnTo>
                  <a:lnTo>
                    <a:pt x="39148" y="4086"/>
                  </a:lnTo>
                  <a:lnTo>
                    <a:pt x="39148" y="4111"/>
                  </a:lnTo>
                  <a:lnTo>
                    <a:pt x="39199" y="4086"/>
                  </a:lnTo>
                  <a:lnTo>
                    <a:pt x="39174" y="4086"/>
                  </a:lnTo>
                  <a:lnTo>
                    <a:pt x="39224" y="4061"/>
                  </a:lnTo>
                  <a:lnTo>
                    <a:pt x="39249" y="4036"/>
                  </a:lnTo>
                  <a:lnTo>
                    <a:pt x="39299" y="4011"/>
                  </a:lnTo>
                  <a:lnTo>
                    <a:pt x="39374" y="3985"/>
                  </a:lnTo>
                  <a:lnTo>
                    <a:pt x="39474" y="3935"/>
                  </a:lnTo>
                  <a:lnTo>
                    <a:pt x="39549" y="3860"/>
                  </a:lnTo>
                  <a:lnTo>
                    <a:pt x="39650" y="3810"/>
                  </a:lnTo>
                  <a:lnTo>
                    <a:pt x="39750" y="3760"/>
                  </a:lnTo>
                  <a:lnTo>
                    <a:pt x="39976" y="3635"/>
                  </a:lnTo>
                  <a:cubicBezTo>
                    <a:pt x="39073" y="2306"/>
                    <a:pt x="38046" y="1078"/>
                    <a:pt x="36893" y="0"/>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570;p67">
              <a:extLst>
                <a:ext uri="{FF2B5EF4-FFF2-40B4-BE49-F238E27FC236}">
                  <a16:creationId xmlns:a16="http://schemas.microsoft.com/office/drawing/2014/main" id="{F5F8BB95-58B4-4019-8C14-E5603316AD7E}"/>
                </a:ext>
              </a:extLst>
            </p:cNvPr>
            <p:cNvSpPr/>
            <p:nvPr/>
          </p:nvSpPr>
          <p:spPr>
            <a:xfrm>
              <a:off x="5334877" y="3707912"/>
              <a:ext cx="631552" cy="225266"/>
            </a:xfrm>
            <a:custGeom>
              <a:avLst/>
              <a:gdLst/>
              <a:ahLst/>
              <a:cxnLst/>
              <a:rect l="l" t="t" r="r" b="b"/>
              <a:pathLst>
                <a:path w="32181" h="11480" extrusionOk="0">
                  <a:moveTo>
                    <a:pt x="27569" y="1"/>
                  </a:moveTo>
                  <a:lnTo>
                    <a:pt x="27419" y="51"/>
                  </a:lnTo>
                  <a:lnTo>
                    <a:pt x="27168" y="126"/>
                  </a:lnTo>
                  <a:lnTo>
                    <a:pt x="26893" y="201"/>
                  </a:lnTo>
                  <a:lnTo>
                    <a:pt x="26667" y="277"/>
                  </a:lnTo>
                  <a:lnTo>
                    <a:pt x="26517" y="327"/>
                  </a:lnTo>
                  <a:lnTo>
                    <a:pt x="26366" y="377"/>
                  </a:lnTo>
                  <a:lnTo>
                    <a:pt x="26216" y="427"/>
                  </a:lnTo>
                  <a:lnTo>
                    <a:pt x="26066" y="477"/>
                  </a:lnTo>
                  <a:lnTo>
                    <a:pt x="25915" y="527"/>
                  </a:lnTo>
                  <a:lnTo>
                    <a:pt x="25740" y="552"/>
                  </a:lnTo>
                  <a:lnTo>
                    <a:pt x="25589" y="602"/>
                  </a:lnTo>
                  <a:lnTo>
                    <a:pt x="25439" y="652"/>
                  </a:lnTo>
                  <a:lnTo>
                    <a:pt x="25138" y="778"/>
                  </a:lnTo>
                  <a:lnTo>
                    <a:pt x="24812" y="878"/>
                  </a:lnTo>
                  <a:lnTo>
                    <a:pt x="24512" y="978"/>
                  </a:lnTo>
                  <a:lnTo>
                    <a:pt x="24186" y="1079"/>
                  </a:lnTo>
                  <a:lnTo>
                    <a:pt x="23885" y="1179"/>
                  </a:lnTo>
                  <a:lnTo>
                    <a:pt x="23685" y="1254"/>
                  </a:lnTo>
                  <a:lnTo>
                    <a:pt x="23559" y="1304"/>
                  </a:lnTo>
                  <a:lnTo>
                    <a:pt x="23258" y="1429"/>
                  </a:lnTo>
                  <a:lnTo>
                    <a:pt x="22958" y="1555"/>
                  </a:lnTo>
                  <a:lnTo>
                    <a:pt x="22632" y="1705"/>
                  </a:lnTo>
                  <a:lnTo>
                    <a:pt x="22331" y="1830"/>
                  </a:lnTo>
                  <a:lnTo>
                    <a:pt x="21705" y="2106"/>
                  </a:lnTo>
                  <a:lnTo>
                    <a:pt x="21078" y="2357"/>
                  </a:lnTo>
                  <a:lnTo>
                    <a:pt x="20752" y="2507"/>
                  </a:lnTo>
                  <a:lnTo>
                    <a:pt x="20426" y="2632"/>
                  </a:lnTo>
                  <a:lnTo>
                    <a:pt x="20101" y="2758"/>
                  </a:lnTo>
                  <a:lnTo>
                    <a:pt x="19800" y="2908"/>
                  </a:lnTo>
                  <a:lnTo>
                    <a:pt x="19474" y="3033"/>
                  </a:lnTo>
                  <a:lnTo>
                    <a:pt x="19148" y="3184"/>
                  </a:lnTo>
                  <a:lnTo>
                    <a:pt x="18822" y="3309"/>
                  </a:lnTo>
                  <a:lnTo>
                    <a:pt x="18497" y="3434"/>
                  </a:lnTo>
                  <a:lnTo>
                    <a:pt x="18171" y="3560"/>
                  </a:lnTo>
                  <a:lnTo>
                    <a:pt x="17845" y="3710"/>
                  </a:lnTo>
                  <a:lnTo>
                    <a:pt x="17695" y="3760"/>
                  </a:lnTo>
                  <a:lnTo>
                    <a:pt x="17519" y="3835"/>
                  </a:lnTo>
                  <a:lnTo>
                    <a:pt x="17369" y="3886"/>
                  </a:lnTo>
                  <a:lnTo>
                    <a:pt x="17193" y="3961"/>
                  </a:lnTo>
                  <a:lnTo>
                    <a:pt x="17043" y="4011"/>
                  </a:lnTo>
                  <a:lnTo>
                    <a:pt x="16867" y="4086"/>
                  </a:lnTo>
                  <a:lnTo>
                    <a:pt x="16717" y="4161"/>
                  </a:lnTo>
                  <a:lnTo>
                    <a:pt x="16542" y="4211"/>
                  </a:lnTo>
                  <a:lnTo>
                    <a:pt x="16391" y="4287"/>
                  </a:lnTo>
                  <a:lnTo>
                    <a:pt x="16216" y="4337"/>
                  </a:lnTo>
                  <a:lnTo>
                    <a:pt x="16040" y="4387"/>
                  </a:lnTo>
                  <a:lnTo>
                    <a:pt x="15890" y="4462"/>
                  </a:lnTo>
                  <a:lnTo>
                    <a:pt x="15715" y="4512"/>
                  </a:lnTo>
                  <a:lnTo>
                    <a:pt x="15564" y="4587"/>
                  </a:lnTo>
                  <a:lnTo>
                    <a:pt x="15389" y="4637"/>
                  </a:lnTo>
                  <a:lnTo>
                    <a:pt x="15238" y="4713"/>
                  </a:lnTo>
                  <a:lnTo>
                    <a:pt x="15063" y="4763"/>
                  </a:lnTo>
                  <a:lnTo>
                    <a:pt x="14888" y="4813"/>
                  </a:lnTo>
                  <a:lnTo>
                    <a:pt x="14737" y="4888"/>
                  </a:lnTo>
                  <a:lnTo>
                    <a:pt x="14562" y="4938"/>
                  </a:lnTo>
                  <a:lnTo>
                    <a:pt x="14386" y="4988"/>
                  </a:lnTo>
                  <a:lnTo>
                    <a:pt x="14261" y="5038"/>
                  </a:lnTo>
                  <a:lnTo>
                    <a:pt x="14236" y="5038"/>
                  </a:lnTo>
                  <a:lnTo>
                    <a:pt x="14060" y="5114"/>
                  </a:lnTo>
                  <a:lnTo>
                    <a:pt x="13885" y="5164"/>
                  </a:lnTo>
                  <a:lnTo>
                    <a:pt x="13735" y="5214"/>
                  </a:lnTo>
                  <a:lnTo>
                    <a:pt x="13559" y="5264"/>
                  </a:lnTo>
                  <a:lnTo>
                    <a:pt x="13409" y="5314"/>
                  </a:lnTo>
                  <a:lnTo>
                    <a:pt x="13233" y="5364"/>
                  </a:lnTo>
                  <a:lnTo>
                    <a:pt x="13058" y="5439"/>
                  </a:lnTo>
                  <a:lnTo>
                    <a:pt x="12882" y="5490"/>
                  </a:lnTo>
                  <a:lnTo>
                    <a:pt x="12732" y="5540"/>
                  </a:lnTo>
                  <a:lnTo>
                    <a:pt x="12557" y="5590"/>
                  </a:lnTo>
                  <a:lnTo>
                    <a:pt x="12381" y="5640"/>
                  </a:lnTo>
                  <a:lnTo>
                    <a:pt x="12231" y="5690"/>
                  </a:lnTo>
                  <a:lnTo>
                    <a:pt x="12055" y="5715"/>
                  </a:lnTo>
                  <a:lnTo>
                    <a:pt x="11880" y="5765"/>
                  </a:lnTo>
                  <a:lnTo>
                    <a:pt x="11730" y="5815"/>
                  </a:lnTo>
                  <a:lnTo>
                    <a:pt x="11554" y="5866"/>
                  </a:lnTo>
                  <a:lnTo>
                    <a:pt x="11379" y="5916"/>
                  </a:lnTo>
                  <a:lnTo>
                    <a:pt x="11203" y="5966"/>
                  </a:lnTo>
                  <a:lnTo>
                    <a:pt x="11053" y="5991"/>
                  </a:lnTo>
                  <a:lnTo>
                    <a:pt x="10877" y="6041"/>
                  </a:lnTo>
                  <a:lnTo>
                    <a:pt x="10702" y="6091"/>
                  </a:lnTo>
                  <a:lnTo>
                    <a:pt x="10527" y="6116"/>
                  </a:lnTo>
                  <a:lnTo>
                    <a:pt x="10376" y="6166"/>
                  </a:lnTo>
                  <a:lnTo>
                    <a:pt x="10201" y="6191"/>
                  </a:lnTo>
                  <a:lnTo>
                    <a:pt x="10025" y="6241"/>
                  </a:lnTo>
                  <a:lnTo>
                    <a:pt x="9850" y="6267"/>
                  </a:lnTo>
                  <a:lnTo>
                    <a:pt x="9674" y="6317"/>
                  </a:lnTo>
                  <a:lnTo>
                    <a:pt x="9524" y="6342"/>
                  </a:lnTo>
                  <a:lnTo>
                    <a:pt x="9349" y="6367"/>
                  </a:lnTo>
                  <a:lnTo>
                    <a:pt x="9173" y="6417"/>
                  </a:lnTo>
                  <a:lnTo>
                    <a:pt x="8998" y="6442"/>
                  </a:lnTo>
                  <a:lnTo>
                    <a:pt x="8822" y="6467"/>
                  </a:lnTo>
                  <a:lnTo>
                    <a:pt x="8647" y="6492"/>
                  </a:lnTo>
                  <a:lnTo>
                    <a:pt x="8496" y="6517"/>
                  </a:lnTo>
                  <a:lnTo>
                    <a:pt x="8321" y="6567"/>
                  </a:lnTo>
                  <a:lnTo>
                    <a:pt x="8146" y="6592"/>
                  </a:lnTo>
                  <a:lnTo>
                    <a:pt x="7970" y="6617"/>
                  </a:lnTo>
                  <a:lnTo>
                    <a:pt x="7795" y="6617"/>
                  </a:lnTo>
                  <a:lnTo>
                    <a:pt x="7619" y="6643"/>
                  </a:lnTo>
                  <a:lnTo>
                    <a:pt x="7469" y="6668"/>
                  </a:lnTo>
                  <a:lnTo>
                    <a:pt x="7293" y="6693"/>
                  </a:lnTo>
                  <a:lnTo>
                    <a:pt x="7118" y="6718"/>
                  </a:lnTo>
                  <a:lnTo>
                    <a:pt x="6943" y="6718"/>
                  </a:lnTo>
                  <a:lnTo>
                    <a:pt x="6767" y="6743"/>
                  </a:lnTo>
                  <a:lnTo>
                    <a:pt x="6692" y="6743"/>
                  </a:lnTo>
                  <a:lnTo>
                    <a:pt x="6592" y="6768"/>
                  </a:lnTo>
                  <a:lnTo>
                    <a:pt x="6341" y="6768"/>
                  </a:lnTo>
                  <a:lnTo>
                    <a:pt x="6241" y="6793"/>
                  </a:lnTo>
                  <a:lnTo>
                    <a:pt x="5915" y="6793"/>
                  </a:lnTo>
                  <a:lnTo>
                    <a:pt x="5815" y="6818"/>
                  </a:lnTo>
                  <a:lnTo>
                    <a:pt x="5414" y="6818"/>
                  </a:lnTo>
                  <a:lnTo>
                    <a:pt x="5088" y="6843"/>
                  </a:lnTo>
                  <a:lnTo>
                    <a:pt x="4762" y="6843"/>
                  </a:lnTo>
                  <a:lnTo>
                    <a:pt x="4662" y="6868"/>
                  </a:lnTo>
                  <a:lnTo>
                    <a:pt x="4612" y="6843"/>
                  </a:lnTo>
                  <a:lnTo>
                    <a:pt x="4261" y="6843"/>
                  </a:lnTo>
                  <a:lnTo>
                    <a:pt x="4085" y="6818"/>
                  </a:lnTo>
                  <a:lnTo>
                    <a:pt x="3910" y="6818"/>
                  </a:lnTo>
                  <a:lnTo>
                    <a:pt x="3735" y="6793"/>
                  </a:lnTo>
                  <a:lnTo>
                    <a:pt x="3559" y="6793"/>
                  </a:lnTo>
                  <a:lnTo>
                    <a:pt x="3484" y="6768"/>
                  </a:lnTo>
                  <a:lnTo>
                    <a:pt x="3309" y="6768"/>
                  </a:lnTo>
                  <a:lnTo>
                    <a:pt x="3208" y="6743"/>
                  </a:lnTo>
                  <a:lnTo>
                    <a:pt x="3133" y="6743"/>
                  </a:lnTo>
                  <a:lnTo>
                    <a:pt x="3033" y="6718"/>
                  </a:lnTo>
                  <a:lnTo>
                    <a:pt x="2933" y="6718"/>
                  </a:lnTo>
                  <a:cubicBezTo>
                    <a:pt x="1755" y="8171"/>
                    <a:pt x="777" y="9750"/>
                    <a:pt x="0" y="11480"/>
                  </a:cubicBezTo>
                  <a:lnTo>
                    <a:pt x="25" y="11455"/>
                  </a:lnTo>
                  <a:lnTo>
                    <a:pt x="151" y="11429"/>
                  </a:lnTo>
                  <a:lnTo>
                    <a:pt x="276" y="11404"/>
                  </a:lnTo>
                  <a:lnTo>
                    <a:pt x="401" y="11404"/>
                  </a:lnTo>
                  <a:lnTo>
                    <a:pt x="501" y="11379"/>
                  </a:lnTo>
                  <a:lnTo>
                    <a:pt x="627" y="11354"/>
                  </a:lnTo>
                  <a:lnTo>
                    <a:pt x="752" y="11329"/>
                  </a:lnTo>
                  <a:lnTo>
                    <a:pt x="877" y="11304"/>
                  </a:lnTo>
                  <a:lnTo>
                    <a:pt x="1003" y="11279"/>
                  </a:lnTo>
                  <a:lnTo>
                    <a:pt x="1128" y="11254"/>
                  </a:lnTo>
                  <a:lnTo>
                    <a:pt x="1228" y="11254"/>
                  </a:lnTo>
                  <a:lnTo>
                    <a:pt x="1354" y="11229"/>
                  </a:lnTo>
                  <a:lnTo>
                    <a:pt x="1479" y="11204"/>
                  </a:lnTo>
                  <a:lnTo>
                    <a:pt x="1604" y="11204"/>
                  </a:lnTo>
                  <a:lnTo>
                    <a:pt x="1730" y="11179"/>
                  </a:lnTo>
                  <a:lnTo>
                    <a:pt x="1830" y="11154"/>
                  </a:lnTo>
                  <a:lnTo>
                    <a:pt x="1955" y="11154"/>
                  </a:lnTo>
                  <a:lnTo>
                    <a:pt x="2080" y="11129"/>
                  </a:lnTo>
                  <a:lnTo>
                    <a:pt x="2206" y="11129"/>
                  </a:lnTo>
                  <a:lnTo>
                    <a:pt x="2331" y="11104"/>
                  </a:lnTo>
                  <a:lnTo>
                    <a:pt x="2431" y="11104"/>
                  </a:lnTo>
                  <a:lnTo>
                    <a:pt x="2557" y="11079"/>
                  </a:lnTo>
                  <a:lnTo>
                    <a:pt x="2682" y="11079"/>
                  </a:lnTo>
                  <a:lnTo>
                    <a:pt x="2807" y="11054"/>
                  </a:lnTo>
                  <a:lnTo>
                    <a:pt x="3058" y="11054"/>
                  </a:lnTo>
                  <a:lnTo>
                    <a:pt x="3158" y="11028"/>
                  </a:lnTo>
                  <a:lnTo>
                    <a:pt x="3409" y="11028"/>
                  </a:lnTo>
                  <a:lnTo>
                    <a:pt x="3534" y="11003"/>
                  </a:lnTo>
                  <a:lnTo>
                    <a:pt x="3760" y="11003"/>
                  </a:lnTo>
                  <a:lnTo>
                    <a:pt x="3885" y="10978"/>
                  </a:lnTo>
                  <a:lnTo>
                    <a:pt x="4261" y="10978"/>
                  </a:lnTo>
                  <a:lnTo>
                    <a:pt x="4486" y="10953"/>
                  </a:lnTo>
                  <a:lnTo>
                    <a:pt x="4737" y="10953"/>
                  </a:lnTo>
                  <a:lnTo>
                    <a:pt x="4963" y="10928"/>
                  </a:lnTo>
                  <a:lnTo>
                    <a:pt x="5439" y="10928"/>
                  </a:lnTo>
                  <a:lnTo>
                    <a:pt x="5689" y="10903"/>
                  </a:lnTo>
                  <a:lnTo>
                    <a:pt x="6391" y="10903"/>
                  </a:lnTo>
                  <a:lnTo>
                    <a:pt x="6867" y="10878"/>
                  </a:lnTo>
                  <a:lnTo>
                    <a:pt x="7093" y="10878"/>
                  </a:lnTo>
                  <a:lnTo>
                    <a:pt x="7319" y="10853"/>
                  </a:lnTo>
                  <a:lnTo>
                    <a:pt x="7795" y="10853"/>
                  </a:lnTo>
                  <a:lnTo>
                    <a:pt x="8020" y="10828"/>
                  </a:lnTo>
                  <a:lnTo>
                    <a:pt x="8246" y="10828"/>
                  </a:lnTo>
                  <a:lnTo>
                    <a:pt x="8471" y="10803"/>
                  </a:lnTo>
                  <a:lnTo>
                    <a:pt x="8697" y="10803"/>
                  </a:lnTo>
                  <a:lnTo>
                    <a:pt x="8822" y="10778"/>
                  </a:lnTo>
                  <a:lnTo>
                    <a:pt x="9148" y="10778"/>
                  </a:lnTo>
                  <a:lnTo>
                    <a:pt x="9248" y="10753"/>
                  </a:lnTo>
                  <a:lnTo>
                    <a:pt x="9474" y="10753"/>
                  </a:lnTo>
                  <a:lnTo>
                    <a:pt x="9599" y="10728"/>
                  </a:lnTo>
                  <a:lnTo>
                    <a:pt x="9700" y="10728"/>
                  </a:lnTo>
                  <a:lnTo>
                    <a:pt x="9825" y="10703"/>
                  </a:lnTo>
                  <a:lnTo>
                    <a:pt x="9925" y="10703"/>
                  </a:lnTo>
                  <a:lnTo>
                    <a:pt x="10025" y="10678"/>
                  </a:lnTo>
                  <a:lnTo>
                    <a:pt x="10151" y="10678"/>
                  </a:lnTo>
                  <a:lnTo>
                    <a:pt x="10251" y="10653"/>
                  </a:lnTo>
                  <a:lnTo>
                    <a:pt x="10351" y="10653"/>
                  </a:lnTo>
                  <a:lnTo>
                    <a:pt x="10451" y="10627"/>
                  </a:lnTo>
                  <a:lnTo>
                    <a:pt x="10577" y="10627"/>
                  </a:lnTo>
                  <a:lnTo>
                    <a:pt x="10677" y="10602"/>
                  </a:lnTo>
                  <a:lnTo>
                    <a:pt x="10777" y="10602"/>
                  </a:lnTo>
                  <a:lnTo>
                    <a:pt x="10877" y="10577"/>
                  </a:lnTo>
                  <a:lnTo>
                    <a:pt x="11003" y="10552"/>
                  </a:lnTo>
                  <a:lnTo>
                    <a:pt x="11103" y="10552"/>
                  </a:lnTo>
                  <a:lnTo>
                    <a:pt x="11203" y="10527"/>
                  </a:lnTo>
                  <a:lnTo>
                    <a:pt x="11304" y="10502"/>
                  </a:lnTo>
                  <a:lnTo>
                    <a:pt x="11404" y="10502"/>
                  </a:lnTo>
                  <a:lnTo>
                    <a:pt x="11529" y="10477"/>
                  </a:lnTo>
                  <a:lnTo>
                    <a:pt x="11629" y="10452"/>
                  </a:lnTo>
                  <a:lnTo>
                    <a:pt x="11730" y="10427"/>
                  </a:lnTo>
                  <a:lnTo>
                    <a:pt x="11830" y="10402"/>
                  </a:lnTo>
                  <a:lnTo>
                    <a:pt x="11930" y="10402"/>
                  </a:lnTo>
                  <a:lnTo>
                    <a:pt x="12030" y="10377"/>
                  </a:lnTo>
                  <a:lnTo>
                    <a:pt x="12131" y="10352"/>
                  </a:lnTo>
                  <a:lnTo>
                    <a:pt x="12231" y="10327"/>
                  </a:lnTo>
                  <a:lnTo>
                    <a:pt x="12331" y="10302"/>
                  </a:lnTo>
                  <a:lnTo>
                    <a:pt x="12431" y="10277"/>
                  </a:lnTo>
                  <a:lnTo>
                    <a:pt x="12532" y="10252"/>
                  </a:lnTo>
                  <a:lnTo>
                    <a:pt x="12632" y="10226"/>
                  </a:lnTo>
                  <a:lnTo>
                    <a:pt x="12732" y="10201"/>
                  </a:lnTo>
                  <a:lnTo>
                    <a:pt x="12807" y="10176"/>
                  </a:lnTo>
                  <a:lnTo>
                    <a:pt x="12908" y="10126"/>
                  </a:lnTo>
                  <a:lnTo>
                    <a:pt x="13359" y="10001"/>
                  </a:lnTo>
                  <a:lnTo>
                    <a:pt x="13810" y="9876"/>
                  </a:lnTo>
                  <a:lnTo>
                    <a:pt x="14261" y="9725"/>
                  </a:lnTo>
                  <a:lnTo>
                    <a:pt x="14687" y="9600"/>
                  </a:lnTo>
                  <a:lnTo>
                    <a:pt x="14913" y="9525"/>
                  </a:lnTo>
                  <a:lnTo>
                    <a:pt x="15138" y="9475"/>
                  </a:lnTo>
                  <a:lnTo>
                    <a:pt x="15339" y="9399"/>
                  </a:lnTo>
                  <a:lnTo>
                    <a:pt x="15564" y="9324"/>
                  </a:lnTo>
                  <a:lnTo>
                    <a:pt x="15765" y="9274"/>
                  </a:lnTo>
                  <a:lnTo>
                    <a:pt x="15990" y="9199"/>
                  </a:lnTo>
                  <a:lnTo>
                    <a:pt x="16216" y="9124"/>
                  </a:lnTo>
                  <a:lnTo>
                    <a:pt x="16416" y="9049"/>
                  </a:lnTo>
                  <a:lnTo>
                    <a:pt x="16617" y="8998"/>
                  </a:lnTo>
                  <a:lnTo>
                    <a:pt x="16842" y="8923"/>
                  </a:lnTo>
                  <a:lnTo>
                    <a:pt x="17043" y="8848"/>
                  </a:lnTo>
                  <a:lnTo>
                    <a:pt x="17268" y="8773"/>
                  </a:lnTo>
                  <a:lnTo>
                    <a:pt x="17469" y="8723"/>
                  </a:lnTo>
                  <a:lnTo>
                    <a:pt x="17669" y="8648"/>
                  </a:lnTo>
                  <a:lnTo>
                    <a:pt x="17895" y="8572"/>
                  </a:lnTo>
                  <a:lnTo>
                    <a:pt x="18096" y="8522"/>
                  </a:lnTo>
                  <a:lnTo>
                    <a:pt x="18296" y="8447"/>
                  </a:lnTo>
                  <a:lnTo>
                    <a:pt x="18497" y="8372"/>
                  </a:lnTo>
                  <a:lnTo>
                    <a:pt x="18722" y="8297"/>
                  </a:lnTo>
                  <a:lnTo>
                    <a:pt x="18923" y="8247"/>
                  </a:lnTo>
                  <a:lnTo>
                    <a:pt x="19123" y="8171"/>
                  </a:lnTo>
                  <a:lnTo>
                    <a:pt x="19324" y="8096"/>
                  </a:lnTo>
                  <a:lnTo>
                    <a:pt x="19549" y="8021"/>
                  </a:lnTo>
                  <a:lnTo>
                    <a:pt x="19750" y="7971"/>
                  </a:lnTo>
                  <a:lnTo>
                    <a:pt x="19950" y="7896"/>
                  </a:lnTo>
                  <a:lnTo>
                    <a:pt x="20151" y="7820"/>
                  </a:lnTo>
                  <a:lnTo>
                    <a:pt x="20351" y="7745"/>
                  </a:lnTo>
                  <a:lnTo>
                    <a:pt x="20552" y="7670"/>
                  </a:lnTo>
                  <a:lnTo>
                    <a:pt x="20777" y="7595"/>
                  </a:lnTo>
                  <a:lnTo>
                    <a:pt x="20978" y="7520"/>
                  </a:lnTo>
                  <a:lnTo>
                    <a:pt x="21178" y="7445"/>
                  </a:lnTo>
                  <a:lnTo>
                    <a:pt x="21379" y="7369"/>
                  </a:lnTo>
                  <a:lnTo>
                    <a:pt x="21579" y="7294"/>
                  </a:lnTo>
                  <a:lnTo>
                    <a:pt x="21780" y="7219"/>
                  </a:lnTo>
                  <a:lnTo>
                    <a:pt x="21980" y="7144"/>
                  </a:lnTo>
                  <a:lnTo>
                    <a:pt x="22206" y="7069"/>
                  </a:lnTo>
                  <a:lnTo>
                    <a:pt x="22406" y="6993"/>
                  </a:lnTo>
                  <a:lnTo>
                    <a:pt x="22607" y="6918"/>
                  </a:lnTo>
                  <a:lnTo>
                    <a:pt x="22807" y="6843"/>
                  </a:lnTo>
                  <a:lnTo>
                    <a:pt x="23008" y="6768"/>
                  </a:lnTo>
                  <a:lnTo>
                    <a:pt x="23233" y="6668"/>
                  </a:lnTo>
                  <a:lnTo>
                    <a:pt x="23434" y="6592"/>
                  </a:lnTo>
                  <a:lnTo>
                    <a:pt x="23634" y="6517"/>
                  </a:lnTo>
                  <a:lnTo>
                    <a:pt x="23835" y="6442"/>
                  </a:lnTo>
                  <a:lnTo>
                    <a:pt x="24035" y="6342"/>
                  </a:lnTo>
                  <a:lnTo>
                    <a:pt x="24261" y="6267"/>
                  </a:lnTo>
                  <a:lnTo>
                    <a:pt x="24461" y="6166"/>
                  </a:lnTo>
                  <a:lnTo>
                    <a:pt x="24662" y="6091"/>
                  </a:lnTo>
                  <a:lnTo>
                    <a:pt x="24888" y="5991"/>
                  </a:lnTo>
                  <a:lnTo>
                    <a:pt x="25088" y="5916"/>
                  </a:lnTo>
                  <a:lnTo>
                    <a:pt x="25289" y="5815"/>
                  </a:lnTo>
                  <a:lnTo>
                    <a:pt x="25514" y="5740"/>
                  </a:lnTo>
                  <a:lnTo>
                    <a:pt x="25715" y="5640"/>
                  </a:lnTo>
                  <a:lnTo>
                    <a:pt x="25940" y="5565"/>
                  </a:lnTo>
                  <a:lnTo>
                    <a:pt x="26141" y="5465"/>
                  </a:lnTo>
                  <a:lnTo>
                    <a:pt x="26366" y="5364"/>
                  </a:lnTo>
                  <a:lnTo>
                    <a:pt x="26492" y="5314"/>
                  </a:lnTo>
                  <a:lnTo>
                    <a:pt x="26617" y="5264"/>
                  </a:lnTo>
                  <a:lnTo>
                    <a:pt x="26717" y="5214"/>
                  </a:lnTo>
                  <a:lnTo>
                    <a:pt x="26742" y="5189"/>
                  </a:lnTo>
                  <a:lnTo>
                    <a:pt x="26893" y="5139"/>
                  </a:lnTo>
                  <a:lnTo>
                    <a:pt x="27018" y="5089"/>
                  </a:lnTo>
                  <a:lnTo>
                    <a:pt x="27168" y="5038"/>
                  </a:lnTo>
                  <a:lnTo>
                    <a:pt x="27319" y="4988"/>
                  </a:lnTo>
                  <a:lnTo>
                    <a:pt x="27444" y="4938"/>
                  </a:lnTo>
                  <a:lnTo>
                    <a:pt x="27594" y="4888"/>
                  </a:lnTo>
                  <a:lnTo>
                    <a:pt x="27745" y="4813"/>
                  </a:lnTo>
                  <a:lnTo>
                    <a:pt x="27895" y="4763"/>
                  </a:lnTo>
                  <a:lnTo>
                    <a:pt x="28045" y="4713"/>
                  </a:lnTo>
                  <a:lnTo>
                    <a:pt x="28196" y="4637"/>
                  </a:lnTo>
                  <a:lnTo>
                    <a:pt x="28346" y="4587"/>
                  </a:lnTo>
                  <a:lnTo>
                    <a:pt x="28497" y="4512"/>
                  </a:lnTo>
                  <a:lnTo>
                    <a:pt x="28647" y="4462"/>
                  </a:lnTo>
                  <a:lnTo>
                    <a:pt x="28722" y="4412"/>
                  </a:lnTo>
                  <a:lnTo>
                    <a:pt x="28797" y="4387"/>
                  </a:lnTo>
                  <a:lnTo>
                    <a:pt x="28873" y="4362"/>
                  </a:lnTo>
                  <a:lnTo>
                    <a:pt x="28948" y="4312"/>
                  </a:lnTo>
                  <a:lnTo>
                    <a:pt x="29023" y="4287"/>
                  </a:lnTo>
                  <a:lnTo>
                    <a:pt x="29098" y="4262"/>
                  </a:lnTo>
                  <a:lnTo>
                    <a:pt x="29173" y="4211"/>
                  </a:lnTo>
                  <a:lnTo>
                    <a:pt x="29248" y="4186"/>
                  </a:lnTo>
                  <a:lnTo>
                    <a:pt x="29324" y="4136"/>
                  </a:lnTo>
                  <a:lnTo>
                    <a:pt x="29399" y="4111"/>
                  </a:lnTo>
                  <a:lnTo>
                    <a:pt x="29474" y="4086"/>
                  </a:lnTo>
                  <a:lnTo>
                    <a:pt x="29549" y="4036"/>
                  </a:lnTo>
                  <a:lnTo>
                    <a:pt x="29624" y="4011"/>
                  </a:lnTo>
                  <a:lnTo>
                    <a:pt x="29700" y="3961"/>
                  </a:lnTo>
                  <a:lnTo>
                    <a:pt x="29775" y="3936"/>
                  </a:lnTo>
                  <a:lnTo>
                    <a:pt x="29850" y="3886"/>
                  </a:lnTo>
                  <a:lnTo>
                    <a:pt x="29925" y="3861"/>
                  </a:lnTo>
                  <a:lnTo>
                    <a:pt x="30000" y="3810"/>
                  </a:lnTo>
                  <a:lnTo>
                    <a:pt x="30076" y="3785"/>
                  </a:lnTo>
                  <a:lnTo>
                    <a:pt x="30151" y="3735"/>
                  </a:lnTo>
                  <a:lnTo>
                    <a:pt x="30226" y="3710"/>
                  </a:lnTo>
                  <a:lnTo>
                    <a:pt x="30276" y="3660"/>
                  </a:lnTo>
                  <a:lnTo>
                    <a:pt x="30351" y="3635"/>
                  </a:lnTo>
                  <a:lnTo>
                    <a:pt x="30426" y="3585"/>
                  </a:lnTo>
                  <a:lnTo>
                    <a:pt x="30502" y="3535"/>
                  </a:lnTo>
                  <a:lnTo>
                    <a:pt x="30577" y="3510"/>
                  </a:lnTo>
                  <a:lnTo>
                    <a:pt x="30627" y="3460"/>
                  </a:lnTo>
                  <a:lnTo>
                    <a:pt x="30702" y="3434"/>
                  </a:lnTo>
                  <a:lnTo>
                    <a:pt x="30777" y="3384"/>
                  </a:lnTo>
                  <a:lnTo>
                    <a:pt x="30827" y="3334"/>
                  </a:lnTo>
                  <a:lnTo>
                    <a:pt x="30903" y="3309"/>
                  </a:lnTo>
                  <a:lnTo>
                    <a:pt x="30978" y="3259"/>
                  </a:lnTo>
                  <a:lnTo>
                    <a:pt x="31028" y="3209"/>
                  </a:lnTo>
                  <a:lnTo>
                    <a:pt x="31103" y="3184"/>
                  </a:lnTo>
                  <a:lnTo>
                    <a:pt x="31153" y="3134"/>
                  </a:lnTo>
                  <a:lnTo>
                    <a:pt x="31228" y="3109"/>
                  </a:lnTo>
                  <a:lnTo>
                    <a:pt x="31279" y="3059"/>
                  </a:lnTo>
                  <a:lnTo>
                    <a:pt x="31354" y="3008"/>
                  </a:lnTo>
                  <a:lnTo>
                    <a:pt x="31404" y="2983"/>
                  </a:lnTo>
                  <a:lnTo>
                    <a:pt x="31479" y="2933"/>
                  </a:lnTo>
                  <a:lnTo>
                    <a:pt x="31529" y="2883"/>
                  </a:lnTo>
                  <a:lnTo>
                    <a:pt x="31604" y="2858"/>
                  </a:lnTo>
                  <a:lnTo>
                    <a:pt x="31655" y="2808"/>
                  </a:lnTo>
                  <a:lnTo>
                    <a:pt x="31705" y="2758"/>
                  </a:lnTo>
                  <a:lnTo>
                    <a:pt x="31755" y="2733"/>
                  </a:lnTo>
                  <a:lnTo>
                    <a:pt x="31830" y="2683"/>
                  </a:lnTo>
                  <a:lnTo>
                    <a:pt x="31855" y="2658"/>
                  </a:lnTo>
                  <a:lnTo>
                    <a:pt x="31930" y="2607"/>
                  </a:lnTo>
                  <a:lnTo>
                    <a:pt x="31980" y="2557"/>
                  </a:lnTo>
                  <a:lnTo>
                    <a:pt x="32030" y="2507"/>
                  </a:lnTo>
                  <a:lnTo>
                    <a:pt x="32081" y="2457"/>
                  </a:lnTo>
                  <a:lnTo>
                    <a:pt x="32081" y="2482"/>
                  </a:lnTo>
                  <a:lnTo>
                    <a:pt x="32131" y="2432"/>
                  </a:lnTo>
                  <a:lnTo>
                    <a:pt x="32181" y="2382"/>
                  </a:lnTo>
                  <a:cubicBezTo>
                    <a:pt x="30752" y="1404"/>
                    <a:pt x="29223" y="602"/>
                    <a:pt x="27594" y="1"/>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571;p67">
              <a:extLst>
                <a:ext uri="{FF2B5EF4-FFF2-40B4-BE49-F238E27FC236}">
                  <a16:creationId xmlns:a16="http://schemas.microsoft.com/office/drawing/2014/main" id="{31DA13B3-6ABC-43BD-8BC4-A286AAA0100F}"/>
                </a:ext>
              </a:extLst>
            </p:cNvPr>
            <p:cNvSpPr/>
            <p:nvPr/>
          </p:nvSpPr>
          <p:spPr>
            <a:xfrm>
              <a:off x="5435220" y="3680381"/>
              <a:ext cx="378252" cy="113614"/>
            </a:xfrm>
            <a:custGeom>
              <a:avLst/>
              <a:gdLst/>
              <a:ahLst/>
              <a:cxnLst/>
              <a:rect l="l" t="t" r="r" b="b"/>
              <a:pathLst>
                <a:path w="19274" h="5790" extrusionOk="0">
                  <a:moveTo>
                    <a:pt x="14787" y="0"/>
                  </a:moveTo>
                  <a:cubicBezTo>
                    <a:pt x="9073" y="0"/>
                    <a:pt x="3885" y="2206"/>
                    <a:pt x="0" y="5790"/>
                  </a:cubicBezTo>
                  <a:lnTo>
                    <a:pt x="1504" y="5790"/>
                  </a:lnTo>
                  <a:lnTo>
                    <a:pt x="1654" y="5765"/>
                  </a:lnTo>
                  <a:lnTo>
                    <a:pt x="1955" y="5765"/>
                  </a:lnTo>
                  <a:lnTo>
                    <a:pt x="2130" y="5740"/>
                  </a:lnTo>
                  <a:lnTo>
                    <a:pt x="2281" y="5740"/>
                  </a:lnTo>
                  <a:lnTo>
                    <a:pt x="2431" y="5715"/>
                  </a:lnTo>
                  <a:lnTo>
                    <a:pt x="2581" y="5715"/>
                  </a:lnTo>
                  <a:lnTo>
                    <a:pt x="2757" y="5690"/>
                  </a:lnTo>
                  <a:lnTo>
                    <a:pt x="2907" y="5665"/>
                  </a:lnTo>
                  <a:lnTo>
                    <a:pt x="3058" y="5665"/>
                  </a:lnTo>
                  <a:lnTo>
                    <a:pt x="3208" y="5639"/>
                  </a:lnTo>
                  <a:lnTo>
                    <a:pt x="3383" y="5614"/>
                  </a:lnTo>
                  <a:lnTo>
                    <a:pt x="3534" y="5589"/>
                  </a:lnTo>
                  <a:lnTo>
                    <a:pt x="3684" y="5564"/>
                  </a:lnTo>
                  <a:lnTo>
                    <a:pt x="3860" y="5539"/>
                  </a:lnTo>
                  <a:lnTo>
                    <a:pt x="4010" y="5514"/>
                  </a:lnTo>
                  <a:lnTo>
                    <a:pt x="4160" y="5514"/>
                  </a:lnTo>
                  <a:lnTo>
                    <a:pt x="4336" y="5464"/>
                  </a:lnTo>
                  <a:lnTo>
                    <a:pt x="4486" y="5439"/>
                  </a:lnTo>
                  <a:lnTo>
                    <a:pt x="4637" y="5414"/>
                  </a:lnTo>
                  <a:lnTo>
                    <a:pt x="4812" y="5389"/>
                  </a:lnTo>
                  <a:lnTo>
                    <a:pt x="4962" y="5364"/>
                  </a:lnTo>
                  <a:lnTo>
                    <a:pt x="5113" y="5339"/>
                  </a:lnTo>
                  <a:lnTo>
                    <a:pt x="5288" y="5289"/>
                  </a:lnTo>
                  <a:lnTo>
                    <a:pt x="5439" y="5264"/>
                  </a:lnTo>
                  <a:lnTo>
                    <a:pt x="5589" y="5238"/>
                  </a:lnTo>
                  <a:lnTo>
                    <a:pt x="5764" y="5188"/>
                  </a:lnTo>
                  <a:lnTo>
                    <a:pt x="5915" y="5163"/>
                  </a:lnTo>
                  <a:lnTo>
                    <a:pt x="6090" y="5138"/>
                  </a:lnTo>
                  <a:lnTo>
                    <a:pt x="6241" y="5088"/>
                  </a:lnTo>
                  <a:lnTo>
                    <a:pt x="6391" y="5063"/>
                  </a:lnTo>
                  <a:lnTo>
                    <a:pt x="6566" y="5013"/>
                  </a:lnTo>
                  <a:lnTo>
                    <a:pt x="6717" y="4988"/>
                  </a:lnTo>
                  <a:lnTo>
                    <a:pt x="6892" y="4938"/>
                  </a:lnTo>
                  <a:lnTo>
                    <a:pt x="7043" y="4888"/>
                  </a:lnTo>
                  <a:lnTo>
                    <a:pt x="7218" y="4863"/>
                  </a:lnTo>
                  <a:lnTo>
                    <a:pt x="7368" y="4812"/>
                  </a:lnTo>
                  <a:lnTo>
                    <a:pt x="7519" y="4762"/>
                  </a:lnTo>
                  <a:lnTo>
                    <a:pt x="7694" y="4737"/>
                  </a:lnTo>
                  <a:lnTo>
                    <a:pt x="7845" y="4687"/>
                  </a:lnTo>
                  <a:lnTo>
                    <a:pt x="8020" y="4637"/>
                  </a:lnTo>
                  <a:lnTo>
                    <a:pt x="8170" y="4587"/>
                  </a:lnTo>
                  <a:lnTo>
                    <a:pt x="8346" y="4537"/>
                  </a:lnTo>
                  <a:lnTo>
                    <a:pt x="8496" y="4487"/>
                  </a:lnTo>
                  <a:lnTo>
                    <a:pt x="8546" y="4487"/>
                  </a:lnTo>
                  <a:lnTo>
                    <a:pt x="8672" y="4436"/>
                  </a:lnTo>
                  <a:lnTo>
                    <a:pt x="8822" y="4411"/>
                  </a:lnTo>
                  <a:lnTo>
                    <a:pt x="8973" y="4361"/>
                  </a:lnTo>
                  <a:lnTo>
                    <a:pt x="9148" y="4311"/>
                  </a:lnTo>
                  <a:lnTo>
                    <a:pt x="9298" y="4261"/>
                  </a:lnTo>
                  <a:lnTo>
                    <a:pt x="9474" y="4186"/>
                  </a:lnTo>
                  <a:lnTo>
                    <a:pt x="9624" y="4136"/>
                  </a:lnTo>
                  <a:lnTo>
                    <a:pt x="9800" y="4086"/>
                  </a:lnTo>
                  <a:lnTo>
                    <a:pt x="9950" y="4035"/>
                  </a:lnTo>
                  <a:lnTo>
                    <a:pt x="10125" y="3985"/>
                  </a:lnTo>
                  <a:lnTo>
                    <a:pt x="10276" y="3935"/>
                  </a:lnTo>
                  <a:lnTo>
                    <a:pt x="10451" y="3885"/>
                  </a:lnTo>
                  <a:lnTo>
                    <a:pt x="10602" y="3835"/>
                  </a:lnTo>
                  <a:lnTo>
                    <a:pt x="10752" y="3760"/>
                  </a:lnTo>
                  <a:lnTo>
                    <a:pt x="10927" y="3710"/>
                  </a:lnTo>
                  <a:lnTo>
                    <a:pt x="11078" y="3660"/>
                  </a:lnTo>
                  <a:lnTo>
                    <a:pt x="11253" y="3609"/>
                  </a:lnTo>
                  <a:lnTo>
                    <a:pt x="11404" y="3534"/>
                  </a:lnTo>
                  <a:lnTo>
                    <a:pt x="11579" y="3484"/>
                  </a:lnTo>
                  <a:lnTo>
                    <a:pt x="11729" y="3434"/>
                  </a:lnTo>
                  <a:lnTo>
                    <a:pt x="11905" y="3359"/>
                  </a:lnTo>
                  <a:lnTo>
                    <a:pt x="12055" y="3309"/>
                  </a:lnTo>
                  <a:lnTo>
                    <a:pt x="12381" y="3183"/>
                  </a:lnTo>
                  <a:lnTo>
                    <a:pt x="12707" y="3083"/>
                  </a:lnTo>
                  <a:lnTo>
                    <a:pt x="13033" y="2958"/>
                  </a:lnTo>
                  <a:lnTo>
                    <a:pt x="13358" y="2832"/>
                  </a:lnTo>
                  <a:lnTo>
                    <a:pt x="13659" y="2707"/>
                  </a:lnTo>
                  <a:lnTo>
                    <a:pt x="13985" y="2582"/>
                  </a:lnTo>
                  <a:lnTo>
                    <a:pt x="14311" y="2482"/>
                  </a:lnTo>
                  <a:lnTo>
                    <a:pt x="14637" y="2356"/>
                  </a:lnTo>
                  <a:lnTo>
                    <a:pt x="14963" y="2231"/>
                  </a:lnTo>
                  <a:lnTo>
                    <a:pt x="15288" y="2106"/>
                  </a:lnTo>
                  <a:lnTo>
                    <a:pt x="15915" y="1855"/>
                  </a:lnTo>
                  <a:lnTo>
                    <a:pt x="16541" y="1604"/>
                  </a:lnTo>
                  <a:lnTo>
                    <a:pt x="16867" y="1479"/>
                  </a:lnTo>
                  <a:lnTo>
                    <a:pt x="17193" y="1354"/>
                  </a:lnTo>
                  <a:lnTo>
                    <a:pt x="17494" y="1228"/>
                  </a:lnTo>
                  <a:lnTo>
                    <a:pt x="17820" y="1128"/>
                  </a:lnTo>
                  <a:lnTo>
                    <a:pt x="17945" y="1078"/>
                  </a:lnTo>
                  <a:lnTo>
                    <a:pt x="18120" y="978"/>
                  </a:lnTo>
                  <a:lnTo>
                    <a:pt x="18446" y="852"/>
                  </a:lnTo>
                  <a:lnTo>
                    <a:pt x="18747" y="702"/>
                  </a:lnTo>
                  <a:lnTo>
                    <a:pt x="19048" y="577"/>
                  </a:lnTo>
                  <a:lnTo>
                    <a:pt x="19273" y="477"/>
                  </a:lnTo>
                  <a:cubicBezTo>
                    <a:pt x="17845" y="176"/>
                    <a:pt x="16341" y="0"/>
                    <a:pt x="14787" y="0"/>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572;p67">
              <a:extLst>
                <a:ext uri="{FF2B5EF4-FFF2-40B4-BE49-F238E27FC236}">
                  <a16:creationId xmlns:a16="http://schemas.microsoft.com/office/drawing/2014/main" id="{552427C4-0A73-48DA-91A8-92627F7218D5}"/>
                </a:ext>
              </a:extLst>
            </p:cNvPr>
            <p:cNvSpPr/>
            <p:nvPr/>
          </p:nvSpPr>
          <p:spPr>
            <a:xfrm>
              <a:off x="5479474" y="4204636"/>
              <a:ext cx="663541" cy="332955"/>
            </a:xfrm>
            <a:custGeom>
              <a:avLst/>
              <a:gdLst/>
              <a:ahLst/>
              <a:cxnLst/>
              <a:rect l="l" t="t" r="r" b="b"/>
              <a:pathLst>
                <a:path w="33811" h="16968" extrusionOk="0">
                  <a:moveTo>
                    <a:pt x="33810" y="0"/>
                  </a:moveTo>
                  <a:lnTo>
                    <a:pt x="33785" y="25"/>
                  </a:lnTo>
                  <a:lnTo>
                    <a:pt x="33685" y="101"/>
                  </a:lnTo>
                  <a:lnTo>
                    <a:pt x="33560" y="201"/>
                  </a:lnTo>
                  <a:lnTo>
                    <a:pt x="33460" y="276"/>
                  </a:lnTo>
                  <a:lnTo>
                    <a:pt x="33359" y="351"/>
                  </a:lnTo>
                  <a:lnTo>
                    <a:pt x="33259" y="426"/>
                  </a:lnTo>
                  <a:lnTo>
                    <a:pt x="33159" y="527"/>
                  </a:lnTo>
                  <a:lnTo>
                    <a:pt x="33058" y="602"/>
                  </a:lnTo>
                  <a:lnTo>
                    <a:pt x="32933" y="677"/>
                  </a:lnTo>
                  <a:lnTo>
                    <a:pt x="32833" y="752"/>
                  </a:lnTo>
                  <a:lnTo>
                    <a:pt x="32733" y="827"/>
                  </a:lnTo>
                  <a:lnTo>
                    <a:pt x="32632" y="903"/>
                  </a:lnTo>
                  <a:lnTo>
                    <a:pt x="32532" y="978"/>
                  </a:lnTo>
                  <a:lnTo>
                    <a:pt x="32432" y="1053"/>
                  </a:lnTo>
                  <a:lnTo>
                    <a:pt x="32332" y="1128"/>
                  </a:lnTo>
                  <a:lnTo>
                    <a:pt x="32231" y="1203"/>
                  </a:lnTo>
                  <a:lnTo>
                    <a:pt x="32131" y="1278"/>
                  </a:lnTo>
                  <a:lnTo>
                    <a:pt x="32031" y="1329"/>
                  </a:lnTo>
                  <a:lnTo>
                    <a:pt x="31931" y="1404"/>
                  </a:lnTo>
                  <a:lnTo>
                    <a:pt x="31830" y="1479"/>
                  </a:lnTo>
                  <a:lnTo>
                    <a:pt x="31730" y="1529"/>
                  </a:lnTo>
                  <a:lnTo>
                    <a:pt x="31630" y="1604"/>
                  </a:lnTo>
                  <a:lnTo>
                    <a:pt x="31555" y="1679"/>
                  </a:lnTo>
                  <a:lnTo>
                    <a:pt x="31454" y="1730"/>
                  </a:lnTo>
                  <a:lnTo>
                    <a:pt x="31354" y="1805"/>
                  </a:lnTo>
                  <a:lnTo>
                    <a:pt x="31254" y="1855"/>
                  </a:lnTo>
                  <a:lnTo>
                    <a:pt x="31179" y="1930"/>
                  </a:lnTo>
                  <a:lnTo>
                    <a:pt x="31079" y="1980"/>
                  </a:lnTo>
                  <a:lnTo>
                    <a:pt x="30978" y="2030"/>
                  </a:lnTo>
                  <a:lnTo>
                    <a:pt x="30903" y="2106"/>
                  </a:lnTo>
                  <a:lnTo>
                    <a:pt x="30803" y="2156"/>
                  </a:lnTo>
                  <a:lnTo>
                    <a:pt x="30728" y="2206"/>
                  </a:lnTo>
                  <a:lnTo>
                    <a:pt x="30627" y="2256"/>
                  </a:lnTo>
                  <a:lnTo>
                    <a:pt x="30552" y="2306"/>
                  </a:lnTo>
                  <a:lnTo>
                    <a:pt x="30452" y="2381"/>
                  </a:lnTo>
                  <a:lnTo>
                    <a:pt x="30377" y="2431"/>
                  </a:lnTo>
                  <a:lnTo>
                    <a:pt x="30302" y="2481"/>
                  </a:lnTo>
                  <a:lnTo>
                    <a:pt x="30201" y="2532"/>
                  </a:lnTo>
                  <a:lnTo>
                    <a:pt x="30126" y="2557"/>
                  </a:lnTo>
                  <a:lnTo>
                    <a:pt x="30051" y="2607"/>
                  </a:lnTo>
                  <a:lnTo>
                    <a:pt x="29976" y="2657"/>
                  </a:lnTo>
                  <a:lnTo>
                    <a:pt x="29901" y="2707"/>
                  </a:lnTo>
                  <a:lnTo>
                    <a:pt x="29825" y="2757"/>
                  </a:lnTo>
                  <a:lnTo>
                    <a:pt x="29750" y="2782"/>
                  </a:lnTo>
                  <a:lnTo>
                    <a:pt x="29675" y="2832"/>
                  </a:lnTo>
                  <a:lnTo>
                    <a:pt x="29600" y="2883"/>
                  </a:lnTo>
                  <a:lnTo>
                    <a:pt x="29525" y="2908"/>
                  </a:lnTo>
                  <a:lnTo>
                    <a:pt x="29449" y="2958"/>
                  </a:lnTo>
                  <a:lnTo>
                    <a:pt x="29374" y="2983"/>
                  </a:lnTo>
                  <a:lnTo>
                    <a:pt x="29274" y="3033"/>
                  </a:lnTo>
                  <a:lnTo>
                    <a:pt x="29149" y="3083"/>
                  </a:lnTo>
                  <a:lnTo>
                    <a:pt x="29048" y="3133"/>
                  </a:lnTo>
                  <a:lnTo>
                    <a:pt x="28948" y="3208"/>
                  </a:lnTo>
                  <a:lnTo>
                    <a:pt x="28848" y="3258"/>
                  </a:lnTo>
                  <a:lnTo>
                    <a:pt x="28723" y="3309"/>
                  </a:lnTo>
                  <a:lnTo>
                    <a:pt x="28622" y="3359"/>
                  </a:lnTo>
                  <a:lnTo>
                    <a:pt x="28522" y="3434"/>
                  </a:lnTo>
                  <a:lnTo>
                    <a:pt x="28397" y="3484"/>
                  </a:lnTo>
                  <a:lnTo>
                    <a:pt x="28297" y="3534"/>
                  </a:lnTo>
                  <a:lnTo>
                    <a:pt x="28196" y="3609"/>
                  </a:lnTo>
                  <a:lnTo>
                    <a:pt x="28071" y="3659"/>
                  </a:lnTo>
                  <a:lnTo>
                    <a:pt x="27971" y="3735"/>
                  </a:lnTo>
                  <a:lnTo>
                    <a:pt x="27870" y="3785"/>
                  </a:lnTo>
                  <a:lnTo>
                    <a:pt x="27745" y="3860"/>
                  </a:lnTo>
                  <a:lnTo>
                    <a:pt x="27645" y="3910"/>
                  </a:lnTo>
                  <a:lnTo>
                    <a:pt x="27419" y="4060"/>
                  </a:lnTo>
                  <a:lnTo>
                    <a:pt x="27294" y="4136"/>
                  </a:lnTo>
                  <a:lnTo>
                    <a:pt x="27219" y="4186"/>
                  </a:lnTo>
                  <a:lnTo>
                    <a:pt x="26993" y="4336"/>
                  </a:lnTo>
                  <a:lnTo>
                    <a:pt x="26793" y="4487"/>
                  </a:lnTo>
                  <a:lnTo>
                    <a:pt x="26367" y="4812"/>
                  </a:lnTo>
                  <a:lnTo>
                    <a:pt x="26141" y="4963"/>
                  </a:lnTo>
                  <a:lnTo>
                    <a:pt x="25916" y="5113"/>
                  </a:lnTo>
                  <a:lnTo>
                    <a:pt x="25815" y="5188"/>
                  </a:lnTo>
                  <a:lnTo>
                    <a:pt x="25715" y="5289"/>
                  </a:lnTo>
                  <a:lnTo>
                    <a:pt x="25590" y="5364"/>
                  </a:lnTo>
                  <a:lnTo>
                    <a:pt x="25490" y="5439"/>
                  </a:lnTo>
                  <a:lnTo>
                    <a:pt x="25364" y="5514"/>
                  </a:lnTo>
                  <a:lnTo>
                    <a:pt x="25264" y="5589"/>
                  </a:lnTo>
                  <a:lnTo>
                    <a:pt x="25139" y="5664"/>
                  </a:lnTo>
                  <a:lnTo>
                    <a:pt x="25038" y="5740"/>
                  </a:lnTo>
                  <a:lnTo>
                    <a:pt x="24913" y="5815"/>
                  </a:lnTo>
                  <a:lnTo>
                    <a:pt x="24788" y="5890"/>
                  </a:lnTo>
                  <a:lnTo>
                    <a:pt x="24688" y="5965"/>
                  </a:lnTo>
                  <a:lnTo>
                    <a:pt x="24562" y="6065"/>
                  </a:lnTo>
                  <a:lnTo>
                    <a:pt x="24437" y="6141"/>
                  </a:lnTo>
                  <a:lnTo>
                    <a:pt x="24312" y="6216"/>
                  </a:lnTo>
                  <a:lnTo>
                    <a:pt x="24211" y="6291"/>
                  </a:lnTo>
                  <a:lnTo>
                    <a:pt x="24086" y="6366"/>
                  </a:lnTo>
                  <a:lnTo>
                    <a:pt x="23961" y="6441"/>
                  </a:lnTo>
                  <a:lnTo>
                    <a:pt x="23835" y="6492"/>
                  </a:lnTo>
                  <a:lnTo>
                    <a:pt x="23710" y="6567"/>
                  </a:lnTo>
                  <a:lnTo>
                    <a:pt x="23585" y="6642"/>
                  </a:lnTo>
                  <a:lnTo>
                    <a:pt x="23459" y="6717"/>
                  </a:lnTo>
                  <a:lnTo>
                    <a:pt x="23334" y="6792"/>
                  </a:lnTo>
                  <a:lnTo>
                    <a:pt x="23209" y="6867"/>
                  </a:lnTo>
                  <a:lnTo>
                    <a:pt x="23084" y="6918"/>
                  </a:lnTo>
                  <a:lnTo>
                    <a:pt x="22933" y="6993"/>
                  </a:lnTo>
                  <a:lnTo>
                    <a:pt x="22883" y="7043"/>
                  </a:lnTo>
                  <a:lnTo>
                    <a:pt x="22808" y="7068"/>
                  </a:lnTo>
                  <a:lnTo>
                    <a:pt x="22733" y="7093"/>
                  </a:lnTo>
                  <a:lnTo>
                    <a:pt x="22682" y="7143"/>
                  </a:lnTo>
                  <a:lnTo>
                    <a:pt x="22607" y="7168"/>
                  </a:lnTo>
                  <a:lnTo>
                    <a:pt x="22532" y="7193"/>
                  </a:lnTo>
                  <a:lnTo>
                    <a:pt x="22482" y="7218"/>
                  </a:lnTo>
                  <a:lnTo>
                    <a:pt x="22407" y="7268"/>
                  </a:lnTo>
                  <a:lnTo>
                    <a:pt x="22332" y="7294"/>
                  </a:lnTo>
                  <a:lnTo>
                    <a:pt x="22256" y="7319"/>
                  </a:lnTo>
                  <a:lnTo>
                    <a:pt x="22206" y="7344"/>
                  </a:lnTo>
                  <a:lnTo>
                    <a:pt x="22131" y="7394"/>
                  </a:lnTo>
                  <a:lnTo>
                    <a:pt x="22056" y="7419"/>
                  </a:lnTo>
                  <a:lnTo>
                    <a:pt x="21981" y="7444"/>
                  </a:lnTo>
                  <a:lnTo>
                    <a:pt x="21755" y="7544"/>
                  </a:lnTo>
                  <a:lnTo>
                    <a:pt x="21530" y="7644"/>
                  </a:lnTo>
                  <a:lnTo>
                    <a:pt x="21304" y="7720"/>
                  </a:lnTo>
                  <a:lnTo>
                    <a:pt x="21078" y="7820"/>
                  </a:lnTo>
                  <a:lnTo>
                    <a:pt x="20878" y="7920"/>
                  </a:lnTo>
                  <a:lnTo>
                    <a:pt x="20652" y="8020"/>
                  </a:lnTo>
                  <a:lnTo>
                    <a:pt x="20427" y="8096"/>
                  </a:lnTo>
                  <a:lnTo>
                    <a:pt x="20201" y="8196"/>
                  </a:lnTo>
                  <a:lnTo>
                    <a:pt x="19976" y="8296"/>
                  </a:lnTo>
                  <a:lnTo>
                    <a:pt x="19750" y="8371"/>
                  </a:lnTo>
                  <a:lnTo>
                    <a:pt x="19525" y="8472"/>
                  </a:lnTo>
                  <a:lnTo>
                    <a:pt x="19299" y="8547"/>
                  </a:lnTo>
                  <a:lnTo>
                    <a:pt x="19073" y="8647"/>
                  </a:lnTo>
                  <a:lnTo>
                    <a:pt x="18848" y="8722"/>
                  </a:lnTo>
                  <a:lnTo>
                    <a:pt x="18622" y="8822"/>
                  </a:lnTo>
                  <a:lnTo>
                    <a:pt x="18497" y="8873"/>
                  </a:lnTo>
                  <a:lnTo>
                    <a:pt x="18397" y="8898"/>
                  </a:lnTo>
                  <a:lnTo>
                    <a:pt x="18171" y="8998"/>
                  </a:lnTo>
                  <a:lnTo>
                    <a:pt x="17971" y="9073"/>
                  </a:lnTo>
                  <a:lnTo>
                    <a:pt x="17745" y="9148"/>
                  </a:lnTo>
                  <a:lnTo>
                    <a:pt x="17520" y="9248"/>
                  </a:lnTo>
                  <a:lnTo>
                    <a:pt x="17294" y="9324"/>
                  </a:lnTo>
                  <a:lnTo>
                    <a:pt x="17068" y="9399"/>
                  </a:lnTo>
                  <a:lnTo>
                    <a:pt x="16843" y="9474"/>
                  </a:lnTo>
                  <a:lnTo>
                    <a:pt x="16617" y="9549"/>
                  </a:lnTo>
                  <a:lnTo>
                    <a:pt x="16392" y="9649"/>
                  </a:lnTo>
                  <a:lnTo>
                    <a:pt x="16191" y="9725"/>
                  </a:lnTo>
                  <a:lnTo>
                    <a:pt x="15966" y="9800"/>
                  </a:lnTo>
                  <a:lnTo>
                    <a:pt x="15740" y="9875"/>
                  </a:lnTo>
                  <a:lnTo>
                    <a:pt x="15515" y="9950"/>
                  </a:lnTo>
                  <a:lnTo>
                    <a:pt x="15289" y="10025"/>
                  </a:lnTo>
                  <a:lnTo>
                    <a:pt x="15063" y="10101"/>
                  </a:lnTo>
                  <a:lnTo>
                    <a:pt x="14838" y="10176"/>
                  </a:lnTo>
                  <a:lnTo>
                    <a:pt x="14637" y="10251"/>
                  </a:lnTo>
                  <a:lnTo>
                    <a:pt x="14412" y="10326"/>
                  </a:lnTo>
                  <a:lnTo>
                    <a:pt x="14186" y="10401"/>
                  </a:lnTo>
                  <a:lnTo>
                    <a:pt x="13961" y="10477"/>
                  </a:lnTo>
                  <a:lnTo>
                    <a:pt x="13735" y="10552"/>
                  </a:lnTo>
                  <a:lnTo>
                    <a:pt x="13510" y="10627"/>
                  </a:lnTo>
                  <a:lnTo>
                    <a:pt x="13309" y="10677"/>
                  </a:lnTo>
                  <a:lnTo>
                    <a:pt x="13083" y="10752"/>
                  </a:lnTo>
                  <a:lnTo>
                    <a:pt x="12858" y="10827"/>
                  </a:lnTo>
                  <a:lnTo>
                    <a:pt x="12632" y="10903"/>
                  </a:lnTo>
                  <a:lnTo>
                    <a:pt x="12407" y="10953"/>
                  </a:lnTo>
                  <a:lnTo>
                    <a:pt x="12181" y="11028"/>
                  </a:lnTo>
                  <a:lnTo>
                    <a:pt x="11956" y="11103"/>
                  </a:lnTo>
                  <a:lnTo>
                    <a:pt x="11755" y="11153"/>
                  </a:lnTo>
                  <a:lnTo>
                    <a:pt x="11530" y="11228"/>
                  </a:lnTo>
                  <a:lnTo>
                    <a:pt x="11304" y="11304"/>
                  </a:lnTo>
                  <a:lnTo>
                    <a:pt x="11078" y="11354"/>
                  </a:lnTo>
                  <a:lnTo>
                    <a:pt x="10853" y="11429"/>
                  </a:lnTo>
                  <a:lnTo>
                    <a:pt x="10627" y="11479"/>
                  </a:lnTo>
                  <a:lnTo>
                    <a:pt x="10402" y="11554"/>
                  </a:lnTo>
                  <a:lnTo>
                    <a:pt x="10201" y="11604"/>
                  </a:lnTo>
                  <a:lnTo>
                    <a:pt x="9976" y="11680"/>
                  </a:lnTo>
                  <a:lnTo>
                    <a:pt x="9750" y="11730"/>
                  </a:lnTo>
                  <a:lnTo>
                    <a:pt x="9525" y="11805"/>
                  </a:lnTo>
                  <a:lnTo>
                    <a:pt x="9299" y="11855"/>
                  </a:lnTo>
                  <a:lnTo>
                    <a:pt x="9098" y="11905"/>
                  </a:lnTo>
                  <a:lnTo>
                    <a:pt x="9073" y="11905"/>
                  </a:lnTo>
                  <a:lnTo>
                    <a:pt x="8848" y="11955"/>
                  </a:lnTo>
                  <a:lnTo>
                    <a:pt x="8622" y="11980"/>
                  </a:lnTo>
                  <a:lnTo>
                    <a:pt x="8397" y="12030"/>
                  </a:lnTo>
                  <a:lnTo>
                    <a:pt x="8171" y="12055"/>
                  </a:lnTo>
                  <a:lnTo>
                    <a:pt x="7946" y="12106"/>
                  </a:lnTo>
                  <a:lnTo>
                    <a:pt x="7720" y="12131"/>
                  </a:lnTo>
                  <a:lnTo>
                    <a:pt x="7469" y="12156"/>
                  </a:lnTo>
                  <a:lnTo>
                    <a:pt x="7244" y="12206"/>
                  </a:lnTo>
                  <a:lnTo>
                    <a:pt x="7018" y="12231"/>
                  </a:lnTo>
                  <a:lnTo>
                    <a:pt x="6793" y="12256"/>
                  </a:lnTo>
                  <a:lnTo>
                    <a:pt x="6567" y="12281"/>
                  </a:lnTo>
                  <a:lnTo>
                    <a:pt x="6342" y="12331"/>
                  </a:lnTo>
                  <a:lnTo>
                    <a:pt x="6116" y="12356"/>
                  </a:lnTo>
                  <a:lnTo>
                    <a:pt x="5890" y="12381"/>
                  </a:lnTo>
                  <a:lnTo>
                    <a:pt x="5665" y="12406"/>
                  </a:lnTo>
                  <a:lnTo>
                    <a:pt x="5414" y="12431"/>
                  </a:lnTo>
                  <a:lnTo>
                    <a:pt x="5189" y="12482"/>
                  </a:lnTo>
                  <a:lnTo>
                    <a:pt x="4963" y="12507"/>
                  </a:lnTo>
                  <a:lnTo>
                    <a:pt x="4738" y="12532"/>
                  </a:lnTo>
                  <a:lnTo>
                    <a:pt x="4512" y="12557"/>
                  </a:lnTo>
                  <a:lnTo>
                    <a:pt x="4286" y="12582"/>
                  </a:lnTo>
                  <a:lnTo>
                    <a:pt x="4061" y="12607"/>
                  </a:lnTo>
                  <a:lnTo>
                    <a:pt x="3810" y="12632"/>
                  </a:lnTo>
                  <a:lnTo>
                    <a:pt x="3585" y="12657"/>
                  </a:lnTo>
                  <a:lnTo>
                    <a:pt x="3359" y="12682"/>
                  </a:lnTo>
                  <a:lnTo>
                    <a:pt x="3134" y="12707"/>
                  </a:lnTo>
                  <a:lnTo>
                    <a:pt x="2908" y="12732"/>
                  </a:lnTo>
                  <a:lnTo>
                    <a:pt x="2682" y="12757"/>
                  </a:lnTo>
                  <a:lnTo>
                    <a:pt x="2432" y="12782"/>
                  </a:lnTo>
                  <a:lnTo>
                    <a:pt x="2206" y="12807"/>
                  </a:lnTo>
                  <a:lnTo>
                    <a:pt x="1981" y="12832"/>
                  </a:lnTo>
                  <a:lnTo>
                    <a:pt x="1755" y="12832"/>
                  </a:lnTo>
                  <a:lnTo>
                    <a:pt x="1530" y="12857"/>
                  </a:lnTo>
                  <a:lnTo>
                    <a:pt x="1279" y="12883"/>
                  </a:lnTo>
                  <a:lnTo>
                    <a:pt x="1053" y="12908"/>
                  </a:lnTo>
                  <a:lnTo>
                    <a:pt x="828" y="12933"/>
                  </a:lnTo>
                  <a:lnTo>
                    <a:pt x="602" y="12958"/>
                  </a:lnTo>
                  <a:lnTo>
                    <a:pt x="352" y="12958"/>
                  </a:lnTo>
                  <a:lnTo>
                    <a:pt x="126" y="12983"/>
                  </a:lnTo>
                  <a:lnTo>
                    <a:pt x="1" y="12983"/>
                  </a:lnTo>
                  <a:cubicBezTo>
                    <a:pt x="3560" y="15489"/>
                    <a:pt x="7870" y="16968"/>
                    <a:pt x="12532" y="16968"/>
                  </a:cubicBezTo>
                  <a:cubicBezTo>
                    <a:pt x="22933" y="16968"/>
                    <a:pt x="31605" y="9700"/>
                    <a:pt x="33810" y="0"/>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573;p67">
              <a:extLst>
                <a:ext uri="{FF2B5EF4-FFF2-40B4-BE49-F238E27FC236}">
                  <a16:creationId xmlns:a16="http://schemas.microsoft.com/office/drawing/2014/main" id="{FA425DB8-CD10-4EC2-A5CD-966C59C03BD1}"/>
                </a:ext>
              </a:extLst>
            </p:cNvPr>
            <p:cNvSpPr/>
            <p:nvPr/>
          </p:nvSpPr>
          <p:spPr>
            <a:xfrm>
              <a:off x="5966410" y="3754633"/>
              <a:ext cx="20" cy="20"/>
            </a:xfrm>
            <a:custGeom>
              <a:avLst/>
              <a:gdLst/>
              <a:ahLst/>
              <a:cxnLst/>
              <a:rect l="l" t="t" r="r" b="b"/>
              <a:pathLst>
                <a:path w="1" h="1" extrusionOk="0">
                  <a:moveTo>
                    <a:pt x="1" y="1"/>
                  </a:moveTo>
                  <a:lnTo>
                    <a:pt x="1" y="1"/>
                  </a:lnTo>
                  <a:cubicBezTo>
                    <a:pt x="1" y="1"/>
                    <a:pt x="1" y="1"/>
                    <a:pt x="1" y="1"/>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574;p67">
              <a:extLst>
                <a:ext uri="{FF2B5EF4-FFF2-40B4-BE49-F238E27FC236}">
                  <a16:creationId xmlns:a16="http://schemas.microsoft.com/office/drawing/2014/main" id="{9EE6F619-03F3-408B-9044-34BA0ABD13D0}"/>
                </a:ext>
              </a:extLst>
            </p:cNvPr>
            <p:cNvSpPr/>
            <p:nvPr/>
          </p:nvSpPr>
          <p:spPr>
            <a:xfrm>
              <a:off x="5119434" y="3889891"/>
              <a:ext cx="1177029" cy="403772"/>
            </a:xfrm>
            <a:custGeom>
              <a:avLst/>
              <a:gdLst/>
              <a:ahLst/>
              <a:cxnLst/>
              <a:rect l="l" t="t" r="r" b="b"/>
              <a:pathLst>
                <a:path w="59976" h="20577" extrusionOk="0">
                  <a:moveTo>
                    <a:pt x="9249" y="14110"/>
                  </a:moveTo>
                  <a:lnTo>
                    <a:pt x="9525" y="15188"/>
                  </a:lnTo>
                  <a:cubicBezTo>
                    <a:pt x="9525" y="15188"/>
                    <a:pt x="5815" y="16642"/>
                    <a:pt x="6943" y="16943"/>
                  </a:cubicBezTo>
                  <a:cubicBezTo>
                    <a:pt x="9625" y="17619"/>
                    <a:pt x="20627" y="16216"/>
                    <a:pt x="37645" y="10978"/>
                  </a:cubicBezTo>
                  <a:cubicBezTo>
                    <a:pt x="46492" y="8246"/>
                    <a:pt x="58322" y="1228"/>
                    <a:pt x="51029" y="2657"/>
                  </a:cubicBezTo>
                  <a:lnTo>
                    <a:pt x="50452" y="1479"/>
                  </a:lnTo>
                  <a:cubicBezTo>
                    <a:pt x="50452" y="1479"/>
                    <a:pt x="54512" y="0"/>
                    <a:pt x="57395" y="602"/>
                  </a:cubicBezTo>
                  <a:cubicBezTo>
                    <a:pt x="59976" y="1128"/>
                    <a:pt x="55640" y="7719"/>
                    <a:pt x="40076" y="12582"/>
                  </a:cubicBezTo>
                  <a:cubicBezTo>
                    <a:pt x="14437" y="20577"/>
                    <a:pt x="6542" y="19850"/>
                    <a:pt x="2657" y="18421"/>
                  </a:cubicBezTo>
                  <a:cubicBezTo>
                    <a:pt x="1" y="17469"/>
                    <a:pt x="7494" y="14787"/>
                    <a:pt x="9249" y="14110"/>
                  </a:cubicBezTo>
                  <a:close/>
                </a:path>
              </a:pathLst>
            </a:custGeom>
            <a:solidFill>
              <a:srgbClr val="F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575;p67">
              <a:extLst>
                <a:ext uri="{FF2B5EF4-FFF2-40B4-BE49-F238E27FC236}">
                  <a16:creationId xmlns:a16="http://schemas.microsoft.com/office/drawing/2014/main" id="{E6677915-4AD6-4B51-9534-261DC794E5CB}"/>
                </a:ext>
              </a:extLst>
            </p:cNvPr>
            <p:cNvSpPr/>
            <p:nvPr/>
          </p:nvSpPr>
          <p:spPr>
            <a:xfrm>
              <a:off x="5374716" y="3693156"/>
              <a:ext cx="701888" cy="701818"/>
            </a:xfrm>
            <a:custGeom>
              <a:avLst/>
              <a:gdLst/>
              <a:ahLst/>
              <a:cxnLst/>
              <a:rect l="l" t="t" r="r" b="b"/>
              <a:pathLst>
                <a:path w="35765" h="35766" extrusionOk="0">
                  <a:moveTo>
                    <a:pt x="17870" y="1"/>
                  </a:moveTo>
                  <a:cubicBezTo>
                    <a:pt x="7995" y="1"/>
                    <a:pt x="0" y="7996"/>
                    <a:pt x="0" y="17871"/>
                  </a:cubicBezTo>
                  <a:cubicBezTo>
                    <a:pt x="0" y="27745"/>
                    <a:pt x="7995" y="35766"/>
                    <a:pt x="17870" y="35766"/>
                  </a:cubicBezTo>
                  <a:cubicBezTo>
                    <a:pt x="27745" y="35766"/>
                    <a:pt x="35765" y="27745"/>
                    <a:pt x="35765" y="17871"/>
                  </a:cubicBezTo>
                  <a:cubicBezTo>
                    <a:pt x="35765" y="7996"/>
                    <a:pt x="27745" y="1"/>
                    <a:pt x="1787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2521;p67">
            <a:extLst>
              <a:ext uri="{FF2B5EF4-FFF2-40B4-BE49-F238E27FC236}">
                <a16:creationId xmlns:a16="http://schemas.microsoft.com/office/drawing/2014/main" id="{C95C1C2E-89E9-4C22-9485-AB40F1A8B710}"/>
              </a:ext>
            </a:extLst>
          </p:cNvPr>
          <p:cNvGrpSpPr/>
          <p:nvPr/>
        </p:nvGrpSpPr>
        <p:grpSpPr>
          <a:xfrm>
            <a:off x="8098682" y="788988"/>
            <a:ext cx="638123" cy="604223"/>
            <a:chOff x="2847546" y="3614469"/>
            <a:chExt cx="1012257" cy="989033"/>
          </a:xfrm>
        </p:grpSpPr>
        <p:sp>
          <p:nvSpPr>
            <p:cNvPr id="173" name="Google Shape;2522;p67">
              <a:extLst>
                <a:ext uri="{FF2B5EF4-FFF2-40B4-BE49-F238E27FC236}">
                  <a16:creationId xmlns:a16="http://schemas.microsoft.com/office/drawing/2014/main" id="{4EEB76E0-EEB5-4466-9CBE-6BDF6ADF5438}"/>
                </a:ext>
              </a:extLst>
            </p:cNvPr>
            <p:cNvSpPr/>
            <p:nvPr/>
          </p:nvSpPr>
          <p:spPr>
            <a:xfrm>
              <a:off x="2847546" y="3614469"/>
              <a:ext cx="1012257" cy="989033"/>
            </a:xfrm>
            <a:custGeom>
              <a:avLst/>
              <a:gdLst/>
              <a:ahLst/>
              <a:cxnLst/>
              <a:rect l="l" t="t" r="r" b="b"/>
              <a:pathLst>
                <a:path w="51580" h="50403" extrusionOk="0">
                  <a:moveTo>
                    <a:pt x="37645" y="6868"/>
                  </a:moveTo>
                  <a:cubicBezTo>
                    <a:pt x="48272" y="13735"/>
                    <a:pt x="51580" y="27520"/>
                    <a:pt x="45039" y="37645"/>
                  </a:cubicBezTo>
                  <a:cubicBezTo>
                    <a:pt x="38497" y="47771"/>
                    <a:pt x="24562" y="50402"/>
                    <a:pt x="13936" y="43535"/>
                  </a:cubicBezTo>
                  <a:cubicBezTo>
                    <a:pt x="3309" y="36668"/>
                    <a:pt x="1" y="22883"/>
                    <a:pt x="6542" y="12758"/>
                  </a:cubicBezTo>
                  <a:cubicBezTo>
                    <a:pt x="13083" y="2633"/>
                    <a:pt x="26993" y="1"/>
                    <a:pt x="37645" y="6868"/>
                  </a:cubicBezTo>
                  <a:close/>
                </a:path>
              </a:pathLst>
            </a:custGeom>
            <a:solidFill>
              <a:srgbClr val="8EB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523;p67">
              <a:extLst>
                <a:ext uri="{FF2B5EF4-FFF2-40B4-BE49-F238E27FC236}">
                  <a16:creationId xmlns:a16="http://schemas.microsoft.com/office/drawing/2014/main" id="{C0B26F5B-6C3F-40A2-8D8C-6B1C040C659B}"/>
                </a:ext>
              </a:extLst>
            </p:cNvPr>
            <p:cNvSpPr/>
            <p:nvPr/>
          </p:nvSpPr>
          <p:spPr>
            <a:xfrm>
              <a:off x="3596161" y="3877097"/>
              <a:ext cx="510" cy="20"/>
            </a:xfrm>
            <a:custGeom>
              <a:avLst/>
              <a:gdLst/>
              <a:ahLst/>
              <a:cxnLst/>
              <a:rect l="l" t="t" r="r" b="b"/>
              <a:pathLst>
                <a:path w="26" h="1" extrusionOk="0">
                  <a:moveTo>
                    <a:pt x="0" y="0"/>
                  </a:moveTo>
                  <a:lnTo>
                    <a:pt x="0" y="0"/>
                  </a:lnTo>
                  <a:lnTo>
                    <a:pt x="2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524;p67">
              <a:extLst>
                <a:ext uri="{FF2B5EF4-FFF2-40B4-BE49-F238E27FC236}">
                  <a16:creationId xmlns:a16="http://schemas.microsoft.com/office/drawing/2014/main" id="{E6B87B9E-044A-4754-BD9A-10CE86C8BCE5}"/>
                </a:ext>
              </a:extLst>
            </p:cNvPr>
            <p:cNvSpPr/>
            <p:nvPr/>
          </p:nvSpPr>
          <p:spPr>
            <a:xfrm>
              <a:off x="3592707" y="3883984"/>
              <a:ext cx="20" cy="510"/>
            </a:xfrm>
            <a:custGeom>
              <a:avLst/>
              <a:gdLst/>
              <a:ahLst/>
              <a:cxnLst/>
              <a:rect l="l" t="t" r="r" b="b"/>
              <a:pathLst>
                <a:path w="1" h="26" extrusionOk="0">
                  <a:moveTo>
                    <a:pt x="1" y="25"/>
                  </a:moveTo>
                  <a:lnTo>
                    <a:pt x="1" y="25"/>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525;p67">
              <a:extLst>
                <a:ext uri="{FF2B5EF4-FFF2-40B4-BE49-F238E27FC236}">
                  <a16:creationId xmlns:a16="http://schemas.microsoft.com/office/drawing/2014/main" id="{88CBC021-7FA1-4AA1-BB7C-6A83E6BCB3DC}"/>
                </a:ext>
              </a:extLst>
            </p:cNvPr>
            <p:cNvSpPr/>
            <p:nvPr/>
          </p:nvSpPr>
          <p:spPr>
            <a:xfrm>
              <a:off x="3592216" y="3842679"/>
              <a:ext cx="158904" cy="93442"/>
            </a:xfrm>
            <a:custGeom>
              <a:avLst/>
              <a:gdLst/>
              <a:ahLst/>
              <a:cxnLst/>
              <a:rect l="l" t="t" r="r" b="b"/>
              <a:pathLst>
                <a:path w="8097" h="4762" extrusionOk="0">
                  <a:moveTo>
                    <a:pt x="5088" y="0"/>
                  </a:moveTo>
                  <a:lnTo>
                    <a:pt x="5038" y="25"/>
                  </a:lnTo>
                  <a:lnTo>
                    <a:pt x="4938" y="50"/>
                  </a:lnTo>
                  <a:lnTo>
                    <a:pt x="4838" y="50"/>
                  </a:lnTo>
                  <a:lnTo>
                    <a:pt x="4738" y="75"/>
                  </a:lnTo>
                  <a:lnTo>
                    <a:pt x="4637" y="100"/>
                  </a:lnTo>
                  <a:lnTo>
                    <a:pt x="4462" y="150"/>
                  </a:lnTo>
                  <a:lnTo>
                    <a:pt x="4362" y="176"/>
                  </a:lnTo>
                  <a:lnTo>
                    <a:pt x="4261" y="176"/>
                  </a:lnTo>
                  <a:lnTo>
                    <a:pt x="4161" y="201"/>
                  </a:lnTo>
                  <a:lnTo>
                    <a:pt x="4111" y="226"/>
                  </a:lnTo>
                  <a:lnTo>
                    <a:pt x="4086" y="226"/>
                  </a:lnTo>
                  <a:lnTo>
                    <a:pt x="3961" y="251"/>
                  </a:lnTo>
                  <a:lnTo>
                    <a:pt x="3835" y="276"/>
                  </a:lnTo>
                  <a:lnTo>
                    <a:pt x="3710" y="301"/>
                  </a:lnTo>
                  <a:lnTo>
                    <a:pt x="3635" y="301"/>
                  </a:lnTo>
                  <a:lnTo>
                    <a:pt x="3560" y="326"/>
                  </a:lnTo>
                  <a:lnTo>
                    <a:pt x="3459" y="326"/>
                  </a:lnTo>
                  <a:lnTo>
                    <a:pt x="3384" y="351"/>
                  </a:lnTo>
                  <a:lnTo>
                    <a:pt x="3309" y="376"/>
                  </a:lnTo>
                  <a:lnTo>
                    <a:pt x="3234" y="376"/>
                  </a:lnTo>
                  <a:lnTo>
                    <a:pt x="3134" y="401"/>
                  </a:lnTo>
                  <a:lnTo>
                    <a:pt x="3058" y="426"/>
                  </a:lnTo>
                  <a:lnTo>
                    <a:pt x="2958" y="451"/>
                  </a:lnTo>
                  <a:lnTo>
                    <a:pt x="2883" y="476"/>
                  </a:lnTo>
                  <a:lnTo>
                    <a:pt x="2783" y="501"/>
                  </a:lnTo>
                  <a:lnTo>
                    <a:pt x="2682" y="526"/>
                  </a:lnTo>
                  <a:lnTo>
                    <a:pt x="2607" y="551"/>
                  </a:lnTo>
                  <a:lnTo>
                    <a:pt x="2507" y="577"/>
                  </a:lnTo>
                  <a:lnTo>
                    <a:pt x="2407" y="602"/>
                  </a:lnTo>
                  <a:lnTo>
                    <a:pt x="2332" y="627"/>
                  </a:lnTo>
                  <a:lnTo>
                    <a:pt x="2231" y="652"/>
                  </a:lnTo>
                  <a:lnTo>
                    <a:pt x="2131" y="677"/>
                  </a:lnTo>
                  <a:lnTo>
                    <a:pt x="2031" y="702"/>
                  </a:lnTo>
                  <a:lnTo>
                    <a:pt x="1956" y="752"/>
                  </a:lnTo>
                  <a:lnTo>
                    <a:pt x="1855" y="777"/>
                  </a:lnTo>
                  <a:lnTo>
                    <a:pt x="1805" y="802"/>
                  </a:lnTo>
                  <a:lnTo>
                    <a:pt x="1755" y="802"/>
                  </a:lnTo>
                  <a:lnTo>
                    <a:pt x="1705" y="827"/>
                  </a:lnTo>
                  <a:lnTo>
                    <a:pt x="1655" y="852"/>
                  </a:lnTo>
                  <a:lnTo>
                    <a:pt x="1630" y="852"/>
                  </a:lnTo>
                  <a:lnTo>
                    <a:pt x="1580" y="877"/>
                  </a:lnTo>
                  <a:lnTo>
                    <a:pt x="1530" y="902"/>
                  </a:lnTo>
                  <a:lnTo>
                    <a:pt x="1479" y="902"/>
                  </a:lnTo>
                  <a:lnTo>
                    <a:pt x="1429" y="927"/>
                  </a:lnTo>
                  <a:lnTo>
                    <a:pt x="1404" y="952"/>
                  </a:lnTo>
                  <a:lnTo>
                    <a:pt x="1354" y="978"/>
                  </a:lnTo>
                  <a:lnTo>
                    <a:pt x="1304" y="1003"/>
                  </a:lnTo>
                  <a:lnTo>
                    <a:pt x="1254" y="1003"/>
                  </a:lnTo>
                  <a:lnTo>
                    <a:pt x="1229" y="1028"/>
                  </a:lnTo>
                  <a:lnTo>
                    <a:pt x="1179" y="1053"/>
                  </a:lnTo>
                  <a:lnTo>
                    <a:pt x="1129" y="1078"/>
                  </a:lnTo>
                  <a:lnTo>
                    <a:pt x="1104" y="1103"/>
                  </a:lnTo>
                  <a:lnTo>
                    <a:pt x="1053" y="1103"/>
                  </a:lnTo>
                  <a:lnTo>
                    <a:pt x="1028" y="1128"/>
                  </a:lnTo>
                  <a:lnTo>
                    <a:pt x="978" y="1153"/>
                  </a:lnTo>
                  <a:lnTo>
                    <a:pt x="928" y="1178"/>
                  </a:lnTo>
                  <a:lnTo>
                    <a:pt x="903" y="1203"/>
                  </a:lnTo>
                  <a:lnTo>
                    <a:pt x="853" y="1228"/>
                  </a:lnTo>
                  <a:lnTo>
                    <a:pt x="828" y="1253"/>
                  </a:lnTo>
                  <a:lnTo>
                    <a:pt x="778" y="1278"/>
                  </a:lnTo>
                  <a:lnTo>
                    <a:pt x="753" y="1278"/>
                  </a:lnTo>
                  <a:lnTo>
                    <a:pt x="702" y="1303"/>
                  </a:lnTo>
                  <a:lnTo>
                    <a:pt x="677" y="1328"/>
                  </a:lnTo>
                  <a:lnTo>
                    <a:pt x="652" y="1353"/>
                  </a:lnTo>
                  <a:lnTo>
                    <a:pt x="602" y="1379"/>
                  </a:lnTo>
                  <a:lnTo>
                    <a:pt x="577" y="1404"/>
                  </a:lnTo>
                  <a:lnTo>
                    <a:pt x="552" y="1429"/>
                  </a:lnTo>
                  <a:lnTo>
                    <a:pt x="527" y="1454"/>
                  </a:lnTo>
                  <a:lnTo>
                    <a:pt x="477" y="1479"/>
                  </a:lnTo>
                  <a:lnTo>
                    <a:pt x="452" y="1504"/>
                  </a:lnTo>
                  <a:lnTo>
                    <a:pt x="452" y="1529"/>
                  </a:lnTo>
                  <a:lnTo>
                    <a:pt x="427" y="1529"/>
                  </a:lnTo>
                  <a:lnTo>
                    <a:pt x="402" y="1554"/>
                  </a:lnTo>
                  <a:lnTo>
                    <a:pt x="377" y="1579"/>
                  </a:lnTo>
                  <a:lnTo>
                    <a:pt x="352" y="1604"/>
                  </a:lnTo>
                  <a:lnTo>
                    <a:pt x="327" y="1629"/>
                  </a:lnTo>
                  <a:lnTo>
                    <a:pt x="301" y="1654"/>
                  </a:lnTo>
                  <a:lnTo>
                    <a:pt x="276" y="1679"/>
                  </a:lnTo>
                  <a:lnTo>
                    <a:pt x="251" y="1704"/>
                  </a:lnTo>
                  <a:lnTo>
                    <a:pt x="226" y="1729"/>
                  </a:lnTo>
                  <a:lnTo>
                    <a:pt x="201" y="1754"/>
                  </a:lnTo>
                  <a:lnTo>
                    <a:pt x="201" y="1780"/>
                  </a:lnTo>
                  <a:lnTo>
                    <a:pt x="176" y="1805"/>
                  </a:lnTo>
                  <a:lnTo>
                    <a:pt x="151" y="1830"/>
                  </a:lnTo>
                  <a:lnTo>
                    <a:pt x="126" y="1855"/>
                  </a:lnTo>
                  <a:lnTo>
                    <a:pt x="151" y="1855"/>
                  </a:lnTo>
                  <a:lnTo>
                    <a:pt x="126" y="1880"/>
                  </a:lnTo>
                  <a:lnTo>
                    <a:pt x="101" y="1905"/>
                  </a:lnTo>
                  <a:lnTo>
                    <a:pt x="101" y="1930"/>
                  </a:lnTo>
                  <a:lnTo>
                    <a:pt x="76" y="1955"/>
                  </a:lnTo>
                  <a:lnTo>
                    <a:pt x="76" y="1980"/>
                  </a:lnTo>
                  <a:lnTo>
                    <a:pt x="51" y="2005"/>
                  </a:lnTo>
                  <a:lnTo>
                    <a:pt x="51" y="2030"/>
                  </a:lnTo>
                  <a:lnTo>
                    <a:pt x="26" y="2080"/>
                  </a:lnTo>
                  <a:lnTo>
                    <a:pt x="51" y="2055"/>
                  </a:lnTo>
                  <a:lnTo>
                    <a:pt x="26" y="2105"/>
                  </a:lnTo>
                  <a:lnTo>
                    <a:pt x="26" y="2130"/>
                  </a:lnTo>
                  <a:lnTo>
                    <a:pt x="26" y="2155"/>
                  </a:lnTo>
                  <a:lnTo>
                    <a:pt x="1" y="2181"/>
                  </a:lnTo>
                  <a:lnTo>
                    <a:pt x="1" y="2206"/>
                  </a:lnTo>
                  <a:lnTo>
                    <a:pt x="1" y="2231"/>
                  </a:lnTo>
                  <a:lnTo>
                    <a:pt x="1" y="2256"/>
                  </a:lnTo>
                  <a:lnTo>
                    <a:pt x="1" y="2281"/>
                  </a:lnTo>
                  <a:lnTo>
                    <a:pt x="1" y="2306"/>
                  </a:lnTo>
                  <a:lnTo>
                    <a:pt x="1" y="2331"/>
                  </a:lnTo>
                  <a:lnTo>
                    <a:pt x="1" y="2356"/>
                  </a:lnTo>
                  <a:lnTo>
                    <a:pt x="1" y="2381"/>
                  </a:lnTo>
                  <a:lnTo>
                    <a:pt x="1" y="2406"/>
                  </a:lnTo>
                  <a:lnTo>
                    <a:pt x="1" y="2431"/>
                  </a:lnTo>
                  <a:lnTo>
                    <a:pt x="1" y="2456"/>
                  </a:lnTo>
                  <a:lnTo>
                    <a:pt x="1" y="2481"/>
                  </a:lnTo>
                  <a:lnTo>
                    <a:pt x="1" y="2506"/>
                  </a:lnTo>
                  <a:lnTo>
                    <a:pt x="26" y="2531"/>
                  </a:lnTo>
                  <a:lnTo>
                    <a:pt x="26" y="2556"/>
                  </a:lnTo>
                  <a:lnTo>
                    <a:pt x="26" y="2582"/>
                  </a:lnTo>
                  <a:lnTo>
                    <a:pt x="26" y="2607"/>
                  </a:lnTo>
                  <a:lnTo>
                    <a:pt x="51" y="2632"/>
                  </a:lnTo>
                  <a:lnTo>
                    <a:pt x="51" y="2657"/>
                  </a:lnTo>
                  <a:lnTo>
                    <a:pt x="51" y="2682"/>
                  </a:lnTo>
                  <a:lnTo>
                    <a:pt x="76" y="2707"/>
                  </a:lnTo>
                  <a:lnTo>
                    <a:pt x="76" y="2732"/>
                  </a:lnTo>
                  <a:lnTo>
                    <a:pt x="76" y="2757"/>
                  </a:lnTo>
                  <a:lnTo>
                    <a:pt x="101" y="2782"/>
                  </a:lnTo>
                  <a:lnTo>
                    <a:pt x="101" y="2807"/>
                  </a:lnTo>
                  <a:lnTo>
                    <a:pt x="126" y="2832"/>
                  </a:lnTo>
                  <a:lnTo>
                    <a:pt x="126" y="2857"/>
                  </a:lnTo>
                  <a:lnTo>
                    <a:pt x="126" y="2882"/>
                  </a:lnTo>
                  <a:lnTo>
                    <a:pt x="151" y="2907"/>
                  </a:lnTo>
                  <a:lnTo>
                    <a:pt x="151" y="2932"/>
                  </a:lnTo>
                  <a:lnTo>
                    <a:pt x="176" y="2932"/>
                  </a:lnTo>
                  <a:lnTo>
                    <a:pt x="176" y="2957"/>
                  </a:lnTo>
                  <a:lnTo>
                    <a:pt x="201" y="2983"/>
                  </a:lnTo>
                  <a:lnTo>
                    <a:pt x="201" y="3008"/>
                  </a:lnTo>
                  <a:lnTo>
                    <a:pt x="226" y="3033"/>
                  </a:lnTo>
                  <a:lnTo>
                    <a:pt x="226" y="3058"/>
                  </a:lnTo>
                  <a:lnTo>
                    <a:pt x="251" y="3083"/>
                  </a:lnTo>
                  <a:lnTo>
                    <a:pt x="276" y="3108"/>
                  </a:lnTo>
                  <a:lnTo>
                    <a:pt x="301" y="3133"/>
                  </a:lnTo>
                  <a:lnTo>
                    <a:pt x="327" y="3158"/>
                  </a:lnTo>
                  <a:lnTo>
                    <a:pt x="327" y="3183"/>
                  </a:lnTo>
                  <a:lnTo>
                    <a:pt x="352" y="3183"/>
                  </a:lnTo>
                  <a:lnTo>
                    <a:pt x="352" y="3208"/>
                  </a:lnTo>
                  <a:lnTo>
                    <a:pt x="377" y="3233"/>
                  </a:lnTo>
                  <a:lnTo>
                    <a:pt x="402" y="3233"/>
                  </a:lnTo>
                  <a:lnTo>
                    <a:pt x="402" y="3258"/>
                  </a:lnTo>
                  <a:lnTo>
                    <a:pt x="427" y="3283"/>
                  </a:lnTo>
                  <a:lnTo>
                    <a:pt x="452" y="3308"/>
                  </a:lnTo>
                  <a:lnTo>
                    <a:pt x="477" y="3308"/>
                  </a:lnTo>
                  <a:lnTo>
                    <a:pt x="477" y="3333"/>
                  </a:lnTo>
                  <a:lnTo>
                    <a:pt x="502" y="3358"/>
                  </a:lnTo>
                  <a:lnTo>
                    <a:pt x="527" y="3358"/>
                  </a:lnTo>
                  <a:lnTo>
                    <a:pt x="552" y="3384"/>
                  </a:lnTo>
                  <a:lnTo>
                    <a:pt x="577" y="3409"/>
                  </a:lnTo>
                  <a:lnTo>
                    <a:pt x="602" y="3434"/>
                  </a:lnTo>
                  <a:lnTo>
                    <a:pt x="627" y="3459"/>
                  </a:lnTo>
                  <a:lnTo>
                    <a:pt x="677" y="3484"/>
                  </a:lnTo>
                  <a:lnTo>
                    <a:pt x="702" y="3509"/>
                  </a:lnTo>
                  <a:lnTo>
                    <a:pt x="753" y="3534"/>
                  </a:lnTo>
                  <a:lnTo>
                    <a:pt x="803" y="3559"/>
                  </a:lnTo>
                  <a:lnTo>
                    <a:pt x="828" y="3584"/>
                  </a:lnTo>
                  <a:lnTo>
                    <a:pt x="878" y="3609"/>
                  </a:lnTo>
                  <a:lnTo>
                    <a:pt x="928" y="3634"/>
                  </a:lnTo>
                  <a:lnTo>
                    <a:pt x="953" y="3659"/>
                  </a:lnTo>
                  <a:lnTo>
                    <a:pt x="1003" y="3684"/>
                  </a:lnTo>
                  <a:lnTo>
                    <a:pt x="1053" y="3709"/>
                  </a:lnTo>
                  <a:lnTo>
                    <a:pt x="1104" y="3734"/>
                  </a:lnTo>
                  <a:lnTo>
                    <a:pt x="1154" y="3759"/>
                  </a:lnTo>
                  <a:lnTo>
                    <a:pt x="1204" y="3759"/>
                  </a:lnTo>
                  <a:lnTo>
                    <a:pt x="1254" y="3785"/>
                  </a:lnTo>
                  <a:lnTo>
                    <a:pt x="1304" y="3810"/>
                  </a:lnTo>
                  <a:lnTo>
                    <a:pt x="1354" y="3835"/>
                  </a:lnTo>
                  <a:lnTo>
                    <a:pt x="1404" y="3860"/>
                  </a:lnTo>
                  <a:lnTo>
                    <a:pt x="1454" y="3860"/>
                  </a:lnTo>
                  <a:lnTo>
                    <a:pt x="1505" y="3885"/>
                  </a:lnTo>
                  <a:lnTo>
                    <a:pt x="1555" y="3910"/>
                  </a:lnTo>
                  <a:lnTo>
                    <a:pt x="1605" y="3935"/>
                  </a:lnTo>
                  <a:lnTo>
                    <a:pt x="1655" y="3935"/>
                  </a:lnTo>
                  <a:lnTo>
                    <a:pt x="1705" y="3960"/>
                  </a:lnTo>
                  <a:lnTo>
                    <a:pt x="1755" y="3985"/>
                  </a:lnTo>
                  <a:lnTo>
                    <a:pt x="1855" y="4010"/>
                  </a:lnTo>
                  <a:lnTo>
                    <a:pt x="1981" y="4060"/>
                  </a:lnTo>
                  <a:lnTo>
                    <a:pt x="2031" y="4060"/>
                  </a:lnTo>
                  <a:lnTo>
                    <a:pt x="2081" y="4085"/>
                  </a:lnTo>
                  <a:lnTo>
                    <a:pt x="2181" y="4110"/>
                  </a:lnTo>
                  <a:lnTo>
                    <a:pt x="2407" y="4186"/>
                  </a:lnTo>
                  <a:lnTo>
                    <a:pt x="2507" y="4211"/>
                  </a:lnTo>
                  <a:lnTo>
                    <a:pt x="2607" y="4261"/>
                  </a:lnTo>
                  <a:lnTo>
                    <a:pt x="2682" y="4286"/>
                  </a:lnTo>
                  <a:lnTo>
                    <a:pt x="2758" y="4286"/>
                  </a:lnTo>
                  <a:lnTo>
                    <a:pt x="2808" y="4311"/>
                  </a:lnTo>
                  <a:lnTo>
                    <a:pt x="2883" y="4336"/>
                  </a:lnTo>
                  <a:lnTo>
                    <a:pt x="2958" y="4361"/>
                  </a:lnTo>
                  <a:lnTo>
                    <a:pt x="3008" y="4386"/>
                  </a:lnTo>
                  <a:lnTo>
                    <a:pt x="3083" y="4386"/>
                  </a:lnTo>
                  <a:lnTo>
                    <a:pt x="3159" y="4411"/>
                  </a:lnTo>
                  <a:lnTo>
                    <a:pt x="3234" y="4436"/>
                  </a:lnTo>
                  <a:lnTo>
                    <a:pt x="3284" y="4461"/>
                  </a:lnTo>
                  <a:lnTo>
                    <a:pt x="3359" y="4461"/>
                  </a:lnTo>
                  <a:lnTo>
                    <a:pt x="3434" y="4486"/>
                  </a:lnTo>
                  <a:lnTo>
                    <a:pt x="3484" y="4486"/>
                  </a:lnTo>
                  <a:lnTo>
                    <a:pt x="3560" y="4511"/>
                  </a:lnTo>
                  <a:lnTo>
                    <a:pt x="3635" y="4536"/>
                  </a:lnTo>
                  <a:lnTo>
                    <a:pt x="3685" y="4536"/>
                  </a:lnTo>
                  <a:lnTo>
                    <a:pt x="3760" y="4561"/>
                  </a:lnTo>
                  <a:lnTo>
                    <a:pt x="3835" y="4561"/>
                  </a:lnTo>
                  <a:lnTo>
                    <a:pt x="3885" y="4587"/>
                  </a:lnTo>
                  <a:lnTo>
                    <a:pt x="3961" y="4587"/>
                  </a:lnTo>
                  <a:lnTo>
                    <a:pt x="4036" y="4612"/>
                  </a:lnTo>
                  <a:lnTo>
                    <a:pt x="4086" y="4612"/>
                  </a:lnTo>
                  <a:lnTo>
                    <a:pt x="4161" y="4637"/>
                  </a:lnTo>
                  <a:lnTo>
                    <a:pt x="4286" y="4637"/>
                  </a:lnTo>
                  <a:lnTo>
                    <a:pt x="4362" y="4662"/>
                  </a:lnTo>
                  <a:lnTo>
                    <a:pt x="4487" y="4662"/>
                  </a:lnTo>
                  <a:lnTo>
                    <a:pt x="4562" y="4687"/>
                  </a:lnTo>
                  <a:lnTo>
                    <a:pt x="4687" y="4687"/>
                  </a:lnTo>
                  <a:lnTo>
                    <a:pt x="4763" y="4712"/>
                  </a:lnTo>
                  <a:lnTo>
                    <a:pt x="4963" y="4712"/>
                  </a:lnTo>
                  <a:lnTo>
                    <a:pt x="5038" y="4737"/>
                  </a:lnTo>
                  <a:lnTo>
                    <a:pt x="5439" y="4737"/>
                  </a:lnTo>
                  <a:lnTo>
                    <a:pt x="5489" y="4762"/>
                  </a:lnTo>
                  <a:lnTo>
                    <a:pt x="6166" y="4762"/>
                  </a:lnTo>
                  <a:lnTo>
                    <a:pt x="6216" y="4737"/>
                  </a:lnTo>
                  <a:lnTo>
                    <a:pt x="6968" y="4737"/>
                  </a:lnTo>
                  <a:lnTo>
                    <a:pt x="7018" y="4712"/>
                  </a:lnTo>
                  <a:lnTo>
                    <a:pt x="7294" y="4712"/>
                  </a:lnTo>
                  <a:lnTo>
                    <a:pt x="7419" y="4687"/>
                  </a:lnTo>
                  <a:lnTo>
                    <a:pt x="7695" y="4687"/>
                  </a:lnTo>
                  <a:lnTo>
                    <a:pt x="7845" y="4662"/>
                  </a:lnTo>
                  <a:lnTo>
                    <a:pt x="7971" y="4662"/>
                  </a:lnTo>
                  <a:lnTo>
                    <a:pt x="8096" y="4637"/>
                  </a:lnTo>
                  <a:cubicBezTo>
                    <a:pt x="7921" y="4286"/>
                    <a:pt x="7745" y="3960"/>
                    <a:pt x="7570" y="3634"/>
                  </a:cubicBezTo>
                  <a:lnTo>
                    <a:pt x="7545" y="3659"/>
                  </a:lnTo>
                  <a:lnTo>
                    <a:pt x="7469" y="3684"/>
                  </a:lnTo>
                  <a:lnTo>
                    <a:pt x="7419" y="3709"/>
                  </a:lnTo>
                  <a:lnTo>
                    <a:pt x="7369" y="3734"/>
                  </a:lnTo>
                  <a:lnTo>
                    <a:pt x="7319" y="3785"/>
                  </a:lnTo>
                  <a:lnTo>
                    <a:pt x="7269" y="3810"/>
                  </a:lnTo>
                  <a:lnTo>
                    <a:pt x="7219" y="3835"/>
                  </a:lnTo>
                  <a:lnTo>
                    <a:pt x="7144" y="3860"/>
                  </a:lnTo>
                  <a:lnTo>
                    <a:pt x="7094" y="3885"/>
                  </a:lnTo>
                  <a:lnTo>
                    <a:pt x="7043" y="3910"/>
                  </a:lnTo>
                  <a:lnTo>
                    <a:pt x="6968" y="3935"/>
                  </a:lnTo>
                  <a:lnTo>
                    <a:pt x="6918" y="3985"/>
                  </a:lnTo>
                  <a:lnTo>
                    <a:pt x="6868" y="4010"/>
                  </a:lnTo>
                  <a:lnTo>
                    <a:pt x="6793" y="4010"/>
                  </a:lnTo>
                  <a:lnTo>
                    <a:pt x="6743" y="4035"/>
                  </a:lnTo>
                  <a:lnTo>
                    <a:pt x="6667" y="4060"/>
                  </a:lnTo>
                  <a:lnTo>
                    <a:pt x="6617" y="4085"/>
                  </a:lnTo>
                  <a:lnTo>
                    <a:pt x="6542" y="4110"/>
                  </a:lnTo>
                  <a:lnTo>
                    <a:pt x="6492" y="4135"/>
                  </a:lnTo>
                  <a:lnTo>
                    <a:pt x="6417" y="4160"/>
                  </a:lnTo>
                  <a:lnTo>
                    <a:pt x="6342" y="4160"/>
                  </a:lnTo>
                  <a:lnTo>
                    <a:pt x="6291" y="4186"/>
                  </a:lnTo>
                  <a:lnTo>
                    <a:pt x="6216" y="4211"/>
                  </a:lnTo>
                  <a:lnTo>
                    <a:pt x="6141" y="4211"/>
                  </a:lnTo>
                  <a:lnTo>
                    <a:pt x="6091" y="4236"/>
                  </a:lnTo>
                  <a:lnTo>
                    <a:pt x="6016" y="4261"/>
                  </a:lnTo>
                  <a:lnTo>
                    <a:pt x="5941" y="4261"/>
                  </a:lnTo>
                  <a:lnTo>
                    <a:pt x="5890" y="4286"/>
                  </a:lnTo>
                  <a:lnTo>
                    <a:pt x="5740" y="4286"/>
                  </a:lnTo>
                  <a:lnTo>
                    <a:pt x="5665" y="4311"/>
                  </a:lnTo>
                  <a:lnTo>
                    <a:pt x="5540" y="4311"/>
                  </a:lnTo>
                  <a:lnTo>
                    <a:pt x="5464" y="4336"/>
                  </a:lnTo>
                  <a:lnTo>
                    <a:pt x="4637" y="4336"/>
                  </a:lnTo>
                  <a:lnTo>
                    <a:pt x="4562" y="4311"/>
                  </a:lnTo>
                  <a:lnTo>
                    <a:pt x="4362" y="4311"/>
                  </a:lnTo>
                  <a:lnTo>
                    <a:pt x="4286" y="4286"/>
                  </a:lnTo>
                  <a:lnTo>
                    <a:pt x="4211" y="4286"/>
                  </a:lnTo>
                  <a:lnTo>
                    <a:pt x="4136" y="4261"/>
                  </a:lnTo>
                  <a:lnTo>
                    <a:pt x="4086" y="4261"/>
                  </a:lnTo>
                  <a:lnTo>
                    <a:pt x="4011" y="4236"/>
                  </a:lnTo>
                  <a:lnTo>
                    <a:pt x="3936" y="4236"/>
                  </a:lnTo>
                  <a:lnTo>
                    <a:pt x="3885" y="4211"/>
                  </a:lnTo>
                  <a:lnTo>
                    <a:pt x="3810" y="4211"/>
                  </a:lnTo>
                  <a:lnTo>
                    <a:pt x="3760" y="4186"/>
                  </a:lnTo>
                  <a:lnTo>
                    <a:pt x="3685" y="4160"/>
                  </a:lnTo>
                  <a:lnTo>
                    <a:pt x="3610" y="4135"/>
                  </a:lnTo>
                  <a:lnTo>
                    <a:pt x="3560" y="4135"/>
                  </a:lnTo>
                  <a:lnTo>
                    <a:pt x="3484" y="4110"/>
                  </a:lnTo>
                  <a:lnTo>
                    <a:pt x="3434" y="4085"/>
                  </a:lnTo>
                  <a:lnTo>
                    <a:pt x="3359" y="4060"/>
                  </a:lnTo>
                  <a:lnTo>
                    <a:pt x="3309" y="4035"/>
                  </a:lnTo>
                  <a:lnTo>
                    <a:pt x="3234" y="4010"/>
                  </a:lnTo>
                  <a:lnTo>
                    <a:pt x="3184" y="3985"/>
                  </a:lnTo>
                  <a:lnTo>
                    <a:pt x="3134" y="3960"/>
                  </a:lnTo>
                  <a:lnTo>
                    <a:pt x="3058" y="3935"/>
                  </a:lnTo>
                  <a:lnTo>
                    <a:pt x="3008" y="3910"/>
                  </a:lnTo>
                  <a:lnTo>
                    <a:pt x="2958" y="3885"/>
                  </a:lnTo>
                  <a:lnTo>
                    <a:pt x="2883" y="3860"/>
                  </a:lnTo>
                  <a:lnTo>
                    <a:pt x="2833" y="3810"/>
                  </a:lnTo>
                  <a:lnTo>
                    <a:pt x="2783" y="3785"/>
                  </a:lnTo>
                  <a:lnTo>
                    <a:pt x="2733" y="3759"/>
                  </a:lnTo>
                  <a:lnTo>
                    <a:pt x="2682" y="3709"/>
                  </a:lnTo>
                  <a:lnTo>
                    <a:pt x="2632" y="3684"/>
                  </a:lnTo>
                  <a:lnTo>
                    <a:pt x="2607" y="3684"/>
                  </a:lnTo>
                  <a:lnTo>
                    <a:pt x="2607" y="3659"/>
                  </a:lnTo>
                  <a:lnTo>
                    <a:pt x="2582" y="3659"/>
                  </a:lnTo>
                  <a:lnTo>
                    <a:pt x="2557" y="3634"/>
                  </a:lnTo>
                  <a:lnTo>
                    <a:pt x="2532" y="3609"/>
                  </a:lnTo>
                  <a:lnTo>
                    <a:pt x="2507" y="3584"/>
                  </a:lnTo>
                  <a:lnTo>
                    <a:pt x="2482" y="3584"/>
                  </a:lnTo>
                  <a:lnTo>
                    <a:pt x="2457" y="3559"/>
                  </a:lnTo>
                  <a:lnTo>
                    <a:pt x="2432" y="3534"/>
                  </a:lnTo>
                  <a:lnTo>
                    <a:pt x="2407" y="3509"/>
                  </a:lnTo>
                  <a:lnTo>
                    <a:pt x="2382" y="3484"/>
                  </a:lnTo>
                  <a:lnTo>
                    <a:pt x="2357" y="3459"/>
                  </a:lnTo>
                  <a:lnTo>
                    <a:pt x="2332" y="3459"/>
                  </a:lnTo>
                  <a:lnTo>
                    <a:pt x="2307" y="3434"/>
                  </a:lnTo>
                  <a:lnTo>
                    <a:pt x="2281" y="3409"/>
                  </a:lnTo>
                  <a:lnTo>
                    <a:pt x="2281" y="3384"/>
                  </a:lnTo>
                  <a:lnTo>
                    <a:pt x="2256" y="3358"/>
                  </a:lnTo>
                  <a:lnTo>
                    <a:pt x="2231" y="3333"/>
                  </a:lnTo>
                  <a:lnTo>
                    <a:pt x="2206" y="3308"/>
                  </a:lnTo>
                  <a:lnTo>
                    <a:pt x="2181" y="3283"/>
                  </a:lnTo>
                  <a:lnTo>
                    <a:pt x="2156" y="3258"/>
                  </a:lnTo>
                  <a:lnTo>
                    <a:pt x="2131" y="3233"/>
                  </a:lnTo>
                  <a:lnTo>
                    <a:pt x="2106" y="3208"/>
                  </a:lnTo>
                  <a:lnTo>
                    <a:pt x="2081" y="3183"/>
                  </a:lnTo>
                  <a:lnTo>
                    <a:pt x="2081" y="3158"/>
                  </a:lnTo>
                  <a:lnTo>
                    <a:pt x="2056" y="3133"/>
                  </a:lnTo>
                  <a:lnTo>
                    <a:pt x="2031" y="3108"/>
                  </a:lnTo>
                  <a:lnTo>
                    <a:pt x="2006" y="3083"/>
                  </a:lnTo>
                  <a:lnTo>
                    <a:pt x="2006" y="3058"/>
                  </a:lnTo>
                  <a:lnTo>
                    <a:pt x="1981" y="3033"/>
                  </a:lnTo>
                  <a:lnTo>
                    <a:pt x="1981" y="2983"/>
                  </a:lnTo>
                  <a:lnTo>
                    <a:pt x="1956" y="2957"/>
                  </a:lnTo>
                  <a:lnTo>
                    <a:pt x="1931" y="2932"/>
                  </a:lnTo>
                  <a:lnTo>
                    <a:pt x="1931" y="2907"/>
                  </a:lnTo>
                  <a:lnTo>
                    <a:pt x="1906" y="2882"/>
                  </a:lnTo>
                  <a:lnTo>
                    <a:pt x="1906" y="2857"/>
                  </a:lnTo>
                  <a:lnTo>
                    <a:pt x="1880" y="2832"/>
                  </a:lnTo>
                  <a:lnTo>
                    <a:pt x="1880" y="2807"/>
                  </a:lnTo>
                  <a:lnTo>
                    <a:pt x="1855" y="2782"/>
                  </a:lnTo>
                  <a:lnTo>
                    <a:pt x="1855" y="2732"/>
                  </a:lnTo>
                  <a:lnTo>
                    <a:pt x="1830" y="2707"/>
                  </a:lnTo>
                  <a:lnTo>
                    <a:pt x="1830" y="2682"/>
                  </a:lnTo>
                  <a:lnTo>
                    <a:pt x="1805" y="2657"/>
                  </a:lnTo>
                  <a:lnTo>
                    <a:pt x="1805" y="2632"/>
                  </a:lnTo>
                  <a:lnTo>
                    <a:pt x="1780" y="2607"/>
                  </a:lnTo>
                  <a:lnTo>
                    <a:pt x="1780" y="2556"/>
                  </a:lnTo>
                  <a:lnTo>
                    <a:pt x="1780" y="2531"/>
                  </a:lnTo>
                  <a:lnTo>
                    <a:pt x="1755" y="2506"/>
                  </a:lnTo>
                  <a:lnTo>
                    <a:pt x="1755" y="2456"/>
                  </a:lnTo>
                  <a:lnTo>
                    <a:pt x="1755" y="2431"/>
                  </a:lnTo>
                  <a:lnTo>
                    <a:pt x="1755" y="2381"/>
                  </a:lnTo>
                  <a:lnTo>
                    <a:pt x="1730" y="2356"/>
                  </a:lnTo>
                  <a:lnTo>
                    <a:pt x="1730" y="2306"/>
                  </a:lnTo>
                  <a:lnTo>
                    <a:pt x="1730" y="2281"/>
                  </a:lnTo>
                  <a:lnTo>
                    <a:pt x="1730" y="2231"/>
                  </a:lnTo>
                  <a:lnTo>
                    <a:pt x="1755" y="2206"/>
                  </a:lnTo>
                  <a:lnTo>
                    <a:pt x="1755" y="2155"/>
                  </a:lnTo>
                  <a:lnTo>
                    <a:pt x="1755" y="2130"/>
                  </a:lnTo>
                  <a:lnTo>
                    <a:pt x="1755" y="2080"/>
                  </a:lnTo>
                  <a:lnTo>
                    <a:pt x="1780" y="2055"/>
                  </a:lnTo>
                  <a:lnTo>
                    <a:pt x="1780" y="2005"/>
                  </a:lnTo>
                  <a:lnTo>
                    <a:pt x="1805" y="1980"/>
                  </a:lnTo>
                  <a:lnTo>
                    <a:pt x="1805" y="1930"/>
                  </a:lnTo>
                  <a:lnTo>
                    <a:pt x="1830" y="1905"/>
                  </a:lnTo>
                  <a:lnTo>
                    <a:pt x="1855" y="1880"/>
                  </a:lnTo>
                  <a:lnTo>
                    <a:pt x="1855" y="1855"/>
                  </a:lnTo>
                  <a:lnTo>
                    <a:pt x="1880" y="1805"/>
                  </a:lnTo>
                  <a:lnTo>
                    <a:pt x="1906" y="1780"/>
                  </a:lnTo>
                  <a:lnTo>
                    <a:pt x="1931" y="1754"/>
                  </a:lnTo>
                  <a:lnTo>
                    <a:pt x="1956" y="1729"/>
                  </a:lnTo>
                  <a:lnTo>
                    <a:pt x="1981" y="1704"/>
                  </a:lnTo>
                  <a:lnTo>
                    <a:pt x="2006" y="1679"/>
                  </a:lnTo>
                  <a:lnTo>
                    <a:pt x="2031" y="1654"/>
                  </a:lnTo>
                  <a:lnTo>
                    <a:pt x="2056" y="1629"/>
                  </a:lnTo>
                  <a:lnTo>
                    <a:pt x="2081" y="1604"/>
                  </a:lnTo>
                  <a:lnTo>
                    <a:pt x="2106" y="1579"/>
                  </a:lnTo>
                  <a:lnTo>
                    <a:pt x="2131" y="1554"/>
                  </a:lnTo>
                  <a:lnTo>
                    <a:pt x="2156" y="1529"/>
                  </a:lnTo>
                  <a:lnTo>
                    <a:pt x="2181" y="1529"/>
                  </a:lnTo>
                  <a:lnTo>
                    <a:pt x="2206" y="1504"/>
                  </a:lnTo>
                  <a:lnTo>
                    <a:pt x="2231" y="1479"/>
                  </a:lnTo>
                  <a:lnTo>
                    <a:pt x="2256" y="1454"/>
                  </a:lnTo>
                  <a:lnTo>
                    <a:pt x="2307" y="1429"/>
                  </a:lnTo>
                  <a:lnTo>
                    <a:pt x="2332" y="1429"/>
                  </a:lnTo>
                  <a:lnTo>
                    <a:pt x="2357" y="1404"/>
                  </a:lnTo>
                  <a:lnTo>
                    <a:pt x="2382" y="1379"/>
                  </a:lnTo>
                  <a:lnTo>
                    <a:pt x="2432" y="1379"/>
                  </a:lnTo>
                  <a:lnTo>
                    <a:pt x="2457" y="1353"/>
                  </a:lnTo>
                  <a:lnTo>
                    <a:pt x="2482" y="1328"/>
                  </a:lnTo>
                  <a:lnTo>
                    <a:pt x="2507" y="1328"/>
                  </a:lnTo>
                  <a:lnTo>
                    <a:pt x="2557" y="1303"/>
                  </a:lnTo>
                  <a:lnTo>
                    <a:pt x="2582" y="1278"/>
                  </a:lnTo>
                  <a:lnTo>
                    <a:pt x="2632" y="1278"/>
                  </a:lnTo>
                  <a:lnTo>
                    <a:pt x="2657" y="1253"/>
                  </a:lnTo>
                  <a:lnTo>
                    <a:pt x="2682" y="1253"/>
                  </a:lnTo>
                  <a:lnTo>
                    <a:pt x="2733" y="1228"/>
                  </a:lnTo>
                  <a:lnTo>
                    <a:pt x="2758" y="1228"/>
                  </a:lnTo>
                  <a:lnTo>
                    <a:pt x="2783" y="1203"/>
                  </a:lnTo>
                  <a:lnTo>
                    <a:pt x="2833" y="1203"/>
                  </a:lnTo>
                  <a:lnTo>
                    <a:pt x="2858" y="1178"/>
                  </a:lnTo>
                  <a:lnTo>
                    <a:pt x="2908" y="1178"/>
                  </a:lnTo>
                  <a:lnTo>
                    <a:pt x="2933" y="1153"/>
                  </a:lnTo>
                  <a:lnTo>
                    <a:pt x="3008" y="1128"/>
                  </a:lnTo>
                  <a:lnTo>
                    <a:pt x="3083" y="1103"/>
                  </a:lnTo>
                  <a:lnTo>
                    <a:pt x="3159" y="1103"/>
                  </a:lnTo>
                  <a:lnTo>
                    <a:pt x="3234" y="1078"/>
                  </a:lnTo>
                  <a:lnTo>
                    <a:pt x="3309" y="1053"/>
                  </a:lnTo>
                  <a:lnTo>
                    <a:pt x="3384" y="1053"/>
                  </a:lnTo>
                  <a:lnTo>
                    <a:pt x="3484" y="1028"/>
                  </a:lnTo>
                  <a:lnTo>
                    <a:pt x="3560" y="1003"/>
                  </a:lnTo>
                  <a:lnTo>
                    <a:pt x="3635" y="1003"/>
                  </a:lnTo>
                  <a:lnTo>
                    <a:pt x="3710" y="978"/>
                  </a:lnTo>
                  <a:lnTo>
                    <a:pt x="3785" y="978"/>
                  </a:lnTo>
                  <a:lnTo>
                    <a:pt x="3860" y="952"/>
                  </a:lnTo>
                  <a:lnTo>
                    <a:pt x="4011" y="952"/>
                  </a:lnTo>
                  <a:lnTo>
                    <a:pt x="4086" y="927"/>
                  </a:lnTo>
                  <a:lnTo>
                    <a:pt x="4236" y="927"/>
                  </a:lnTo>
                  <a:lnTo>
                    <a:pt x="4312" y="902"/>
                  </a:lnTo>
                  <a:lnTo>
                    <a:pt x="4662" y="902"/>
                  </a:lnTo>
                  <a:lnTo>
                    <a:pt x="4713" y="877"/>
                  </a:lnTo>
                  <a:lnTo>
                    <a:pt x="5364" y="877"/>
                  </a:lnTo>
                  <a:lnTo>
                    <a:pt x="5815" y="927"/>
                  </a:lnTo>
                  <a:cubicBezTo>
                    <a:pt x="5590" y="602"/>
                    <a:pt x="5339" y="301"/>
                    <a:pt x="5088"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526;p67">
              <a:extLst>
                <a:ext uri="{FF2B5EF4-FFF2-40B4-BE49-F238E27FC236}">
                  <a16:creationId xmlns:a16="http://schemas.microsoft.com/office/drawing/2014/main" id="{C1D50877-8D78-4B35-91EF-40F40E7CACB2}"/>
                </a:ext>
              </a:extLst>
            </p:cNvPr>
            <p:cNvSpPr/>
            <p:nvPr/>
          </p:nvSpPr>
          <p:spPr>
            <a:xfrm>
              <a:off x="3593198" y="3882022"/>
              <a:ext cx="20" cy="510"/>
            </a:xfrm>
            <a:custGeom>
              <a:avLst/>
              <a:gdLst/>
              <a:ahLst/>
              <a:cxnLst/>
              <a:rect l="l" t="t" r="r" b="b"/>
              <a:pathLst>
                <a:path w="1" h="26" extrusionOk="0">
                  <a:moveTo>
                    <a:pt x="1" y="25"/>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527;p67">
              <a:extLst>
                <a:ext uri="{FF2B5EF4-FFF2-40B4-BE49-F238E27FC236}">
                  <a16:creationId xmlns:a16="http://schemas.microsoft.com/office/drawing/2014/main" id="{670DAB39-0508-480D-8E36-6B1D5E50605E}"/>
                </a:ext>
              </a:extLst>
            </p:cNvPr>
            <p:cNvSpPr/>
            <p:nvPr/>
          </p:nvSpPr>
          <p:spPr>
            <a:xfrm>
              <a:off x="3641416" y="3883003"/>
              <a:ext cx="510" cy="510"/>
            </a:xfrm>
            <a:custGeom>
              <a:avLst/>
              <a:gdLst/>
              <a:ahLst/>
              <a:cxnLst/>
              <a:rect l="l" t="t" r="r" b="b"/>
              <a:pathLst>
                <a:path w="26" h="26" extrusionOk="0">
                  <a:moveTo>
                    <a:pt x="0" y="25"/>
                  </a:moveTo>
                  <a:lnTo>
                    <a:pt x="25" y="0"/>
                  </a:lnTo>
                  <a:lnTo>
                    <a:pt x="2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528;p67">
              <a:extLst>
                <a:ext uri="{FF2B5EF4-FFF2-40B4-BE49-F238E27FC236}">
                  <a16:creationId xmlns:a16="http://schemas.microsoft.com/office/drawing/2014/main" id="{21C9945C-F9EE-44E0-90B2-FF59F5A628A3}"/>
                </a:ext>
              </a:extLst>
            </p:cNvPr>
            <p:cNvSpPr/>
            <p:nvPr/>
          </p:nvSpPr>
          <p:spPr>
            <a:xfrm>
              <a:off x="3642888" y="3882022"/>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529;p67">
              <a:extLst>
                <a:ext uri="{FF2B5EF4-FFF2-40B4-BE49-F238E27FC236}">
                  <a16:creationId xmlns:a16="http://schemas.microsoft.com/office/drawing/2014/main" id="{3DFAC41B-97F0-453C-BF05-2A9E95E8AB54}"/>
                </a:ext>
              </a:extLst>
            </p:cNvPr>
            <p:cNvSpPr/>
            <p:nvPr/>
          </p:nvSpPr>
          <p:spPr>
            <a:xfrm>
              <a:off x="3639434" y="3885947"/>
              <a:ext cx="20" cy="510"/>
            </a:xfrm>
            <a:custGeom>
              <a:avLst/>
              <a:gdLst/>
              <a:ahLst/>
              <a:cxnLst/>
              <a:rect l="l" t="t" r="r" b="b"/>
              <a:pathLst>
                <a:path w="1" h="26" extrusionOk="0">
                  <a:moveTo>
                    <a:pt x="1" y="26"/>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530;p67">
              <a:extLst>
                <a:ext uri="{FF2B5EF4-FFF2-40B4-BE49-F238E27FC236}">
                  <a16:creationId xmlns:a16="http://schemas.microsoft.com/office/drawing/2014/main" id="{ED32458E-1295-47FE-99D9-0BD73FC67F26}"/>
                </a:ext>
              </a:extLst>
            </p:cNvPr>
            <p:cNvSpPr/>
            <p:nvPr/>
          </p:nvSpPr>
          <p:spPr>
            <a:xfrm>
              <a:off x="3639434" y="3885947"/>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531;p67">
              <a:extLst>
                <a:ext uri="{FF2B5EF4-FFF2-40B4-BE49-F238E27FC236}">
                  <a16:creationId xmlns:a16="http://schemas.microsoft.com/office/drawing/2014/main" id="{52DD6496-4B52-4BA1-AF40-4D9E71E2AE84}"/>
                </a:ext>
              </a:extLst>
            </p:cNvPr>
            <p:cNvSpPr/>
            <p:nvPr/>
          </p:nvSpPr>
          <p:spPr>
            <a:xfrm>
              <a:off x="3443675" y="4537080"/>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532;p67">
              <a:extLst>
                <a:ext uri="{FF2B5EF4-FFF2-40B4-BE49-F238E27FC236}">
                  <a16:creationId xmlns:a16="http://schemas.microsoft.com/office/drawing/2014/main" id="{F2D0B69A-C44E-4C32-B77D-A40D0D91B5C4}"/>
                </a:ext>
              </a:extLst>
            </p:cNvPr>
            <p:cNvSpPr/>
            <p:nvPr/>
          </p:nvSpPr>
          <p:spPr>
            <a:xfrm>
              <a:off x="3592216" y="3891853"/>
              <a:ext cx="20" cy="20"/>
            </a:xfrm>
            <a:custGeom>
              <a:avLst/>
              <a:gdLst/>
              <a:ahLst/>
              <a:cxnLst/>
              <a:rect l="l" t="t" r="r" b="b"/>
              <a:pathLst>
                <a:path w="1" h="1" extrusionOk="0">
                  <a:moveTo>
                    <a:pt x="1" y="0"/>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533;p67">
              <a:extLst>
                <a:ext uri="{FF2B5EF4-FFF2-40B4-BE49-F238E27FC236}">
                  <a16:creationId xmlns:a16="http://schemas.microsoft.com/office/drawing/2014/main" id="{F9349CFC-F24E-42CA-B7E1-F95ECF8DD833}"/>
                </a:ext>
              </a:extLst>
            </p:cNvPr>
            <p:cNvSpPr/>
            <p:nvPr/>
          </p:nvSpPr>
          <p:spPr>
            <a:xfrm>
              <a:off x="3443675" y="4537571"/>
              <a:ext cx="20" cy="510"/>
            </a:xfrm>
            <a:custGeom>
              <a:avLst/>
              <a:gdLst/>
              <a:ahLst/>
              <a:cxnLst/>
              <a:rect l="l" t="t" r="r" b="b"/>
              <a:pathLst>
                <a:path w="1" h="26" extrusionOk="0">
                  <a:moveTo>
                    <a:pt x="1" y="1"/>
                  </a:moveTo>
                  <a:lnTo>
                    <a:pt x="1" y="1"/>
                  </a:lnTo>
                  <a:lnTo>
                    <a:pt x="1" y="26"/>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534;p67">
              <a:extLst>
                <a:ext uri="{FF2B5EF4-FFF2-40B4-BE49-F238E27FC236}">
                  <a16:creationId xmlns:a16="http://schemas.microsoft.com/office/drawing/2014/main" id="{5AC0E38E-B1D9-4FF5-B791-95544084AF09}"/>
                </a:ext>
              </a:extLst>
            </p:cNvPr>
            <p:cNvSpPr/>
            <p:nvPr/>
          </p:nvSpPr>
          <p:spPr>
            <a:xfrm>
              <a:off x="3639434" y="3866285"/>
              <a:ext cx="98400" cy="49194"/>
            </a:xfrm>
            <a:custGeom>
              <a:avLst/>
              <a:gdLst/>
              <a:ahLst/>
              <a:cxnLst/>
              <a:rect l="l" t="t" r="r" b="b"/>
              <a:pathLst>
                <a:path w="5014" h="2507" extrusionOk="0">
                  <a:moveTo>
                    <a:pt x="3610" y="0"/>
                  </a:moveTo>
                  <a:lnTo>
                    <a:pt x="2958" y="25"/>
                  </a:lnTo>
                  <a:lnTo>
                    <a:pt x="2783" y="25"/>
                  </a:lnTo>
                  <a:lnTo>
                    <a:pt x="2733" y="50"/>
                  </a:lnTo>
                  <a:lnTo>
                    <a:pt x="2582" y="50"/>
                  </a:lnTo>
                  <a:lnTo>
                    <a:pt x="2532" y="75"/>
                  </a:lnTo>
                  <a:lnTo>
                    <a:pt x="2432" y="75"/>
                  </a:lnTo>
                  <a:lnTo>
                    <a:pt x="2357" y="100"/>
                  </a:lnTo>
                  <a:lnTo>
                    <a:pt x="2307" y="100"/>
                  </a:lnTo>
                  <a:lnTo>
                    <a:pt x="2231" y="125"/>
                  </a:lnTo>
                  <a:lnTo>
                    <a:pt x="2181" y="125"/>
                  </a:lnTo>
                  <a:lnTo>
                    <a:pt x="2106" y="150"/>
                  </a:lnTo>
                  <a:lnTo>
                    <a:pt x="2031" y="150"/>
                  </a:lnTo>
                  <a:lnTo>
                    <a:pt x="1981" y="176"/>
                  </a:lnTo>
                  <a:lnTo>
                    <a:pt x="1906" y="176"/>
                  </a:lnTo>
                  <a:lnTo>
                    <a:pt x="1830" y="201"/>
                  </a:lnTo>
                  <a:lnTo>
                    <a:pt x="1755" y="226"/>
                  </a:lnTo>
                  <a:lnTo>
                    <a:pt x="1705" y="226"/>
                  </a:lnTo>
                  <a:lnTo>
                    <a:pt x="1630" y="251"/>
                  </a:lnTo>
                  <a:lnTo>
                    <a:pt x="1555" y="276"/>
                  </a:lnTo>
                  <a:lnTo>
                    <a:pt x="1479" y="276"/>
                  </a:lnTo>
                  <a:lnTo>
                    <a:pt x="1404" y="301"/>
                  </a:lnTo>
                  <a:lnTo>
                    <a:pt x="1329" y="326"/>
                  </a:lnTo>
                  <a:lnTo>
                    <a:pt x="1279" y="351"/>
                  </a:lnTo>
                  <a:lnTo>
                    <a:pt x="1204" y="376"/>
                  </a:lnTo>
                  <a:lnTo>
                    <a:pt x="1129" y="376"/>
                  </a:lnTo>
                  <a:lnTo>
                    <a:pt x="1053" y="401"/>
                  </a:lnTo>
                  <a:lnTo>
                    <a:pt x="1003" y="426"/>
                  </a:lnTo>
                  <a:lnTo>
                    <a:pt x="928" y="451"/>
                  </a:lnTo>
                  <a:lnTo>
                    <a:pt x="853" y="476"/>
                  </a:lnTo>
                  <a:lnTo>
                    <a:pt x="803" y="501"/>
                  </a:lnTo>
                  <a:lnTo>
                    <a:pt x="728" y="526"/>
                  </a:lnTo>
                  <a:lnTo>
                    <a:pt x="703" y="526"/>
                  </a:lnTo>
                  <a:lnTo>
                    <a:pt x="677" y="551"/>
                  </a:lnTo>
                  <a:lnTo>
                    <a:pt x="652" y="551"/>
                  </a:lnTo>
                  <a:lnTo>
                    <a:pt x="602" y="577"/>
                  </a:lnTo>
                  <a:lnTo>
                    <a:pt x="577" y="577"/>
                  </a:lnTo>
                  <a:lnTo>
                    <a:pt x="552" y="602"/>
                  </a:lnTo>
                  <a:lnTo>
                    <a:pt x="527" y="602"/>
                  </a:lnTo>
                  <a:lnTo>
                    <a:pt x="502" y="627"/>
                  </a:lnTo>
                  <a:lnTo>
                    <a:pt x="477" y="627"/>
                  </a:lnTo>
                  <a:lnTo>
                    <a:pt x="452" y="652"/>
                  </a:lnTo>
                  <a:lnTo>
                    <a:pt x="427" y="652"/>
                  </a:lnTo>
                  <a:lnTo>
                    <a:pt x="402" y="677"/>
                  </a:lnTo>
                  <a:lnTo>
                    <a:pt x="377" y="702"/>
                  </a:lnTo>
                  <a:lnTo>
                    <a:pt x="352" y="702"/>
                  </a:lnTo>
                  <a:lnTo>
                    <a:pt x="327" y="727"/>
                  </a:lnTo>
                  <a:lnTo>
                    <a:pt x="302" y="727"/>
                  </a:lnTo>
                  <a:lnTo>
                    <a:pt x="276" y="752"/>
                  </a:lnTo>
                  <a:lnTo>
                    <a:pt x="251" y="752"/>
                  </a:lnTo>
                  <a:lnTo>
                    <a:pt x="226" y="777"/>
                  </a:lnTo>
                  <a:lnTo>
                    <a:pt x="201" y="802"/>
                  </a:lnTo>
                  <a:lnTo>
                    <a:pt x="176" y="802"/>
                  </a:lnTo>
                  <a:lnTo>
                    <a:pt x="151" y="827"/>
                  </a:lnTo>
                  <a:lnTo>
                    <a:pt x="126" y="852"/>
                  </a:lnTo>
                  <a:lnTo>
                    <a:pt x="101" y="877"/>
                  </a:lnTo>
                  <a:lnTo>
                    <a:pt x="76" y="902"/>
                  </a:lnTo>
                  <a:lnTo>
                    <a:pt x="51" y="927"/>
                  </a:lnTo>
                  <a:lnTo>
                    <a:pt x="26" y="952"/>
                  </a:lnTo>
                  <a:lnTo>
                    <a:pt x="26" y="978"/>
                  </a:lnTo>
                  <a:lnTo>
                    <a:pt x="1" y="1003"/>
                  </a:lnTo>
                  <a:lnTo>
                    <a:pt x="1" y="1028"/>
                  </a:lnTo>
                  <a:lnTo>
                    <a:pt x="1" y="1053"/>
                  </a:lnTo>
                  <a:lnTo>
                    <a:pt x="1" y="1078"/>
                  </a:lnTo>
                  <a:lnTo>
                    <a:pt x="1" y="1103"/>
                  </a:lnTo>
                  <a:lnTo>
                    <a:pt x="1" y="1128"/>
                  </a:lnTo>
                  <a:lnTo>
                    <a:pt x="1" y="1153"/>
                  </a:lnTo>
                  <a:lnTo>
                    <a:pt x="26" y="1178"/>
                  </a:lnTo>
                  <a:lnTo>
                    <a:pt x="26" y="1203"/>
                  </a:lnTo>
                  <a:lnTo>
                    <a:pt x="26" y="1228"/>
                  </a:lnTo>
                  <a:lnTo>
                    <a:pt x="51" y="1253"/>
                  </a:lnTo>
                  <a:lnTo>
                    <a:pt x="51" y="1278"/>
                  </a:lnTo>
                  <a:lnTo>
                    <a:pt x="51" y="1303"/>
                  </a:lnTo>
                  <a:lnTo>
                    <a:pt x="76" y="1328"/>
                  </a:lnTo>
                  <a:lnTo>
                    <a:pt x="101" y="1353"/>
                  </a:lnTo>
                  <a:lnTo>
                    <a:pt x="101" y="1379"/>
                  </a:lnTo>
                  <a:lnTo>
                    <a:pt x="101" y="1404"/>
                  </a:lnTo>
                  <a:lnTo>
                    <a:pt x="126" y="1404"/>
                  </a:lnTo>
                  <a:lnTo>
                    <a:pt x="126" y="1429"/>
                  </a:lnTo>
                  <a:lnTo>
                    <a:pt x="126" y="1454"/>
                  </a:lnTo>
                  <a:lnTo>
                    <a:pt x="151" y="1454"/>
                  </a:lnTo>
                  <a:lnTo>
                    <a:pt x="151" y="1479"/>
                  </a:lnTo>
                  <a:lnTo>
                    <a:pt x="176" y="1504"/>
                  </a:lnTo>
                  <a:lnTo>
                    <a:pt x="201" y="1529"/>
                  </a:lnTo>
                  <a:lnTo>
                    <a:pt x="201" y="1554"/>
                  </a:lnTo>
                  <a:lnTo>
                    <a:pt x="226" y="1554"/>
                  </a:lnTo>
                  <a:lnTo>
                    <a:pt x="226" y="1579"/>
                  </a:lnTo>
                  <a:lnTo>
                    <a:pt x="251" y="1604"/>
                  </a:lnTo>
                  <a:lnTo>
                    <a:pt x="276" y="1629"/>
                  </a:lnTo>
                  <a:lnTo>
                    <a:pt x="276" y="1654"/>
                  </a:lnTo>
                  <a:lnTo>
                    <a:pt x="302" y="1654"/>
                  </a:lnTo>
                  <a:lnTo>
                    <a:pt x="327" y="1679"/>
                  </a:lnTo>
                  <a:lnTo>
                    <a:pt x="327" y="1704"/>
                  </a:lnTo>
                  <a:lnTo>
                    <a:pt x="352" y="1704"/>
                  </a:lnTo>
                  <a:lnTo>
                    <a:pt x="352" y="1729"/>
                  </a:lnTo>
                  <a:lnTo>
                    <a:pt x="377" y="1729"/>
                  </a:lnTo>
                  <a:lnTo>
                    <a:pt x="402" y="1754"/>
                  </a:lnTo>
                  <a:lnTo>
                    <a:pt x="402" y="1780"/>
                  </a:lnTo>
                  <a:lnTo>
                    <a:pt x="427" y="1780"/>
                  </a:lnTo>
                  <a:lnTo>
                    <a:pt x="452" y="1805"/>
                  </a:lnTo>
                  <a:lnTo>
                    <a:pt x="477" y="1830"/>
                  </a:lnTo>
                  <a:lnTo>
                    <a:pt x="502" y="1830"/>
                  </a:lnTo>
                  <a:lnTo>
                    <a:pt x="502" y="1855"/>
                  </a:lnTo>
                  <a:lnTo>
                    <a:pt x="527" y="1880"/>
                  </a:lnTo>
                  <a:lnTo>
                    <a:pt x="552" y="1880"/>
                  </a:lnTo>
                  <a:lnTo>
                    <a:pt x="577" y="1905"/>
                  </a:lnTo>
                  <a:lnTo>
                    <a:pt x="602" y="1905"/>
                  </a:lnTo>
                  <a:lnTo>
                    <a:pt x="602" y="1930"/>
                  </a:lnTo>
                  <a:lnTo>
                    <a:pt x="652" y="1955"/>
                  </a:lnTo>
                  <a:lnTo>
                    <a:pt x="677" y="1980"/>
                  </a:lnTo>
                  <a:lnTo>
                    <a:pt x="728" y="2005"/>
                  </a:lnTo>
                  <a:lnTo>
                    <a:pt x="778" y="2030"/>
                  </a:lnTo>
                  <a:lnTo>
                    <a:pt x="803" y="2055"/>
                  </a:lnTo>
                  <a:lnTo>
                    <a:pt x="853" y="2080"/>
                  </a:lnTo>
                  <a:lnTo>
                    <a:pt x="903" y="2105"/>
                  </a:lnTo>
                  <a:lnTo>
                    <a:pt x="953" y="2130"/>
                  </a:lnTo>
                  <a:lnTo>
                    <a:pt x="1003" y="2155"/>
                  </a:lnTo>
                  <a:lnTo>
                    <a:pt x="1053" y="2155"/>
                  </a:lnTo>
                  <a:lnTo>
                    <a:pt x="1104" y="2181"/>
                  </a:lnTo>
                  <a:lnTo>
                    <a:pt x="1154" y="2206"/>
                  </a:lnTo>
                  <a:lnTo>
                    <a:pt x="1204" y="2231"/>
                  </a:lnTo>
                  <a:lnTo>
                    <a:pt x="1254" y="2256"/>
                  </a:lnTo>
                  <a:lnTo>
                    <a:pt x="1304" y="2256"/>
                  </a:lnTo>
                  <a:lnTo>
                    <a:pt x="1354" y="2281"/>
                  </a:lnTo>
                  <a:lnTo>
                    <a:pt x="1404" y="2306"/>
                  </a:lnTo>
                  <a:lnTo>
                    <a:pt x="1454" y="2306"/>
                  </a:lnTo>
                  <a:lnTo>
                    <a:pt x="1530" y="2331"/>
                  </a:lnTo>
                  <a:lnTo>
                    <a:pt x="1580" y="2356"/>
                  </a:lnTo>
                  <a:lnTo>
                    <a:pt x="1630" y="2356"/>
                  </a:lnTo>
                  <a:lnTo>
                    <a:pt x="1680" y="2381"/>
                  </a:lnTo>
                  <a:lnTo>
                    <a:pt x="1755" y="2381"/>
                  </a:lnTo>
                  <a:lnTo>
                    <a:pt x="1805" y="2406"/>
                  </a:lnTo>
                  <a:lnTo>
                    <a:pt x="1855" y="2406"/>
                  </a:lnTo>
                  <a:lnTo>
                    <a:pt x="1931" y="2431"/>
                  </a:lnTo>
                  <a:lnTo>
                    <a:pt x="2031" y="2431"/>
                  </a:lnTo>
                  <a:lnTo>
                    <a:pt x="2106" y="2456"/>
                  </a:lnTo>
                  <a:lnTo>
                    <a:pt x="2231" y="2456"/>
                  </a:lnTo>
                  <a:lnTo>
                    <a:pt x="2281" y="2481"/>
                  </a:lnTo>
                  <a:lnTo>
                    <a:pt x="2457" y="2481"/>
                  </a:lnTo>
                  <a:lnTo>
                    <a:pt x="2532" y="2506"/>
                  </a:lnTo>
                  <a:lnTo>
                    <a:pt x="3409" y="2506"/>
                  </a:lnTo>
                  <a:lnTo>
                    <a:pt x="3459" y="2481"/>
                  </a:lnTo>
                  <a:lnTo>
                    <a:pt x="3710" y="2481"/>
                  </a:lnTo>
                  <a:lnTo>
                    <a:pt x="3785" y="2456"/>
                  </a:lnTo>
                  <a:lnTo>
                    <a:pt x="3911" y="2456"/>
                  </a:lnTo>
                  <a:lnTo>
                    <a:pt x="3961" y="2431"/>
                  </a:lnTo>
                  <a:lnTo>
                    <a:pt x="4011" y="2431"/>
                  </a:lnTo>
                  <a:lnTo>
                    <a:pt x="4086" y="2406"/>
                  </a:lnTo>
                  <a:lnTo>
                    <a:pt x="4136" y="2406"/>
                  </a:lnTo>
                  <a:lnTo>
                    <a:pt x="4186" y="2381"/>
                  </a:lnTo>
                  <a:lnTo>
                    <a:pt x="4261" y="2381"/>
                  </a:lnTo>
                  <a:lnTo>
                    <a:pt x="4312" y="2356"/>
                  </a:lnTo>
                  <a:lnTo>
                    <a:pt x="4362" y="2356"/>
                  </a:lnTo>
                  <a:lnTo>
                    <a:pt x="4437" y="2331"/>
                  </a:lnTo>
                  <a:lnTo>
                    <a:pt x="4487" y="2331"/>
                  </a:lnTo>
                  <a:lnTo>
                    <a:pt x="4537" y="2306"/>
                  </a:lnTo>
                  <a:lnTo>
                    <a:pt x="4587" y="2281"/>
                  </a:lnTo>
                  <a:lnTo>
                    <a:pt x="4637" y="2281"/>
                  </a:lnTo>
                  <a:lnTo>
                    <a:pt x="4713" y="2256"/>
                  </a:lnTo>
                  <a:lnTo>
                    <a:pt x="4763" y="2231"/>
                  </a:lnTo>
                  <a:lnTo>
                    <a:pt x="4813" y="2206"/>
                  </a:lnTo>
                  <a:lnTo>
                    <a:pt x="4863" y="2181"/>
                  </a:lnTo>
                  <a:lnTo>
                    <a:pt x="4913" y="2181"/>
                  </a:lnTo>
                  <a:lnTo>
                    <a:pt x="4963" y="2155"/>
                  </a:lnTo>
                  <a:lnTo>
                    <a:pt x="5013" y="2130"/>
                  </a:lnTo>
                  <a:cubicBezTo>
                    <a:pt x="4587" y="1404"/>
                    <a:pt x="4111" y="677"/>
                    <a:pt x="3610"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535;p67">
              <a:extLst>
                <a:ext uri="{FF2B5EF4-FFF2-40B4-BE49-F238E27FC236}">
                  <a16:creationId xmlns:a16="http://schemas.microsoft.com/office/drawing/2014/main" id="{21279397-76F6-4F34-B1A2-A77DDF260D5C}"/>
                </a:ext>
              </a:extLst>
            </p:cNvPr>
            <p:cNvSpPr/>
            <p:nvPr/>
          </p:nvSpPr>
          <p:spPr>
            <a:xfrm>
              <a:off x="3343842" y="4516437"/>
              <a:ext cx="100343" cy="27393"/>
            </a:xfrm>
            <a:custGeom>
              <a:avLst/>
              <a:gdLst/>
              <a:ahLst/>
              <a:cxnLst/>
              <a:rect l="l" t="t" r="r" b="b"/>
              <a:pathLst>
                <a:path w="5113" h="1396" extrusionOk="0">
                  <a:moveTo>
                    <a:pt x="2581" y="0"/>
                  </a:moveTo>
                  <a:lnTo>
                    <a:pt x="2531" y="25"/>
                  </a:lnTo>
                  <a:lnTo>
                    <a:pt x="2256" y="25"/>
                  </a:lnTo>
                  <a:lnTo>
                    <a:pt x="2206" y="50"/>
                  </a:lnTo>
                  <a:lnTo>
                    <a:pt x="2080" y="50"/>
                  </a:lnTo>
                  <a:lnTo>
                    <a:pt x="2030" y="75"/>
                  </a:lnTo>
                  <a:lnTo>
                    <a:pt x="1980" y="75"/>
                  </a:lnTo>
                  <a:lnTo>
                    <a:pt x="1930" y="100"/>
                  </a:lnTo>
                  <a:lnTo>
                    <a:pt x="1880" y="100"/>
                  </a:lnTo>
                  <a:lnTo>
                    <a:pt x="1830" y="125"/>
                  </a:lnTo>
                  <a:lnTo>
                    <a:pt x="1754" y="125"/>
                  </a:lnTo>
                  <a:lnTo>
                    <a:pt x="1704" y="150"/>
                  </a:lnTo>
                  <a:lnTo>
                    <a:pt x="1654" y="150"/>
                  </a:lnTo>
                  <a:lnTo>
                    <a:pt x="1604" y="176"/>
                  </a:lnTo>
                  <a:lnTo>
                    <a:pt x="1554" y="201"/>
                  </a:lnTo>
                  <a:lnTo>
                    <a:pt x="1504" y="201"/>
                  </a:lnTo>
                  <a:lnTo>
                    <a:pt x="1454" y="226"/>
                  </a:lnTo>
                  <a:lnTo>
                    <a:pt x="1404" y="251"/>
                  </a:lnTo>
                  <a:lnTo>
                    <a:pt x="1353" y="276"/>
                  </a:lnTo>
                  <a:lnTo>
                    <a:pt x="1303" y="301"/>
                  </a:lnTo>
                  <a:lnTo>
                    <a:pt x="1253" y="326"/>
                  </a:lnTo>
                  <a:lnTo>
                    <a:pt x="1203" y="326"/>
                  </a:lnTo>
                  <a:lnTo>
                    <a:pt x="1203" y="351"/>
                  </a:lnTo>
                  <a:lnTo>
                    <a:pt x="1153" y="376"/>
                  </a:lnTo>
                  <a:lnTo>
                    <a:pt x="1103" y="401"/>
                  </a:lnTo>
                  <a:lnTo>
                    <a:pt x="1053" y="426"/>
                  </a:lnTo>
                  <a:lnTo>
                    <a:pt x="1003" y="451"/>
                  </a:lnTo>
                  <a:lnTo>
                    <a:pt x="952" y="476"/>
                  </a:lnTo>
                  <a:lnTo>
                    <a:pt x="902" y="501"/>
                  </a:lnTo>
                  <a:lnTo>
                    <a:pt x="852" y="526"/>
                  </a:lnTo>
                  <a:lnTo>
                    <a:pt x="802" y="551"/>
                  </a:lnTo>
                  <a:lnTo>
                    <a:pt x="777" y="602"/>
                  </a:lnTo>
                  <a:lnTo>
                    <a:pt x="727" y="627"/>
                  </a:lnTo>
                  <a:lnTo>
                    <a:pt x="677" y="652"/>
                  </a:lnTo>
                  <a:lnTo>
                    <a:pt x="627" y="702"/>
                  </a:lnTo>
                  <a:lnTo>
                    <a:pt x="576" y="727"/>
                  </a:lnTo>
                  <a:lnTo>
                    <a:pt x="551" y="777"/>
                  </a:lnTo>
                  <a:lnTo>
                    <a:pt x="501" y="802"/>
                  </a:lnTo>
                  <a:lnTo>
                    <a:pt x="451" y="852"/>
                  </a:lnTo>
                  <a:lnTo>
                    <a:pt x="426" y="877"/>
                  </a:lnTo>
                  <a:lnTo>
                    <a:pt x="376" y="927"/>
                  </a:lnTo>
                  <a:lnTo>
                    <a:pt x="301" y="1003"/>
                  </a:lnTo>
                  <a:lnTo>
                    <a:pt x="251" y="1053"/>
                  </a:lnTo>
                  <a:lnTo>
                    <a:pt x="201" y="1103"/>
                  </a:lnTo>
                  <a:lnTo>
                    <a:pt x="150" y="1153"/>
                  </a:lnTo>
                  <a:lnTo>
                    <a:pt x="100" y="1203"/>
                  </a:lnTo>
                  <a:lnTo>
                    <a:pt x="50" y="1253"/>
                  </a:lnTo>
                  <a:lnTo>
                    <a:pt x="0" y="1328"/>
                  </a:lnTo>
                  <a:lnTo>
                    <a:pt x="0" y="1353"/>
                  </a:lnTo>
                  <a:cubicBezTo>
                    <a:pt x="477" y="1382"/>
                    <a:pt x="955" y="1396"/>
                    <a:pt x="1432" y="1396"/>
                  </a:cubicBezTo>
                  <a:cubicBezTo>
                    <a:pt x="2657" y="1396"/>
                    <a:pt x="3879" y="1301"/>
                    <a:pt x="5088" y="1103"/>
                  </a:cubicBezTo>
                  <a:lnTo>
                    <a:pt x="5088" y="1078"/>
                  </a:lnTo>
                  <a:lnTo>
                    <a:pt x="5088" y="1053"/>
                  </a:lnTo>
                  <a:lnTo>
                    <a:pt x="5088" y="1028"/>
                  </a:lnTo>
                  <a:lnTo>
                    <a:pt x="5113" y="1028"/>
                  </a:lnTo>
                  <a:lnTo>
                    <a:pt x="5113" y="1003"/>
                  </a:lnTo>
                  <a:lnTo>
                    <a:pt x="5113" y="978"/>
                  </a:lnTo>
                  <a:lnTo>
                    <a:pt x="5088" y="952"/>
                  </a:lnTo>
                  <a:lnTo>
                    <a:pt x="5088" y="927"/>
                  </a:lnTo>
                  <a:lnTo>
                    <a:pt x="5088" y="902"/>
                  </a:lnTo>
                  <a:lnTo>
                    <a:pt x="5063" y="902"/>
                  </a:lnTo>
                  <a:lnTo>
                    <a:pt x="5063" y="877"/>
                  </a:lnTo>
                  <a:lnTo>
                    <a:pt x="5063" y="852"/>
                  </a:lnTo>
                  <a:lnTo>
                    <a:pt x="5038" y="852"/>
                  </a:lnTo>
                  <a:lnTo>
                    <a:pt x="5038" y="827"/>
                  </a:lnTo>
                  <a:lnTo>
                    <a:pt x="5038" y="802"/>
                  </a:lnTo>
                  <a:lnTo>
                    <a:pt x="5013" y="802"/>
                  </a:lnTo>
                  <a:lnTo>
                    <a:pt x="5013" y="777"/>
                  </a:lnTo>
                  <a:lnTo>
                    <a:pt x="4988" y="752"/>
                  </a:lnTo>
                  <a:lnTo>
                    <a:pt x="4962" y="752"/>
                  </a:lnTo>
                  <a:lnTo>
                    <a:pt x="4962" y="727"/>
                  </a:lnTo>
                  <a:lnTo>
                    <a:pt x="4937" y="702"/>
                  </a:lnTo>
                  <a:lnTo>
                    <a:pt x="4912" y="677"/>
                  </a:lnTo>
                  <a:lnTo>
                    <a:pt x="4887" y="652"/>
                  </a:lnTo>
                  <a:lnTo>
                    <a:pt x="4862" y="652"/>
                  </a:lnTo>
                  <a:lnTo>
                    <a:pt x="4862" y="627"/>
                  </a:lnTo>
                  <a:lnTo>
                    <a:pt x="4837" y="627"/>
                  </a:lnTo>
                  <a:lnTo>
                    <a:pt x="4812" y="602"/>
                  </a:lnTo>
                  <a:lnTo>
                    <a:pt x="4787" y="577"/>
                  </a:lnTo>
                  <a:lnTo>
                    <a:pt x="4762" y="577"/>
                  </a:lnTo>
                  <a:lnTo>
                    <a:pt x="4737" y="551"/>
                  </a:lnTo>
                  <a:lnTo>
                    <a:pt x="4712" y="551"/>
                  </a:lnTo>
                  <a:lnTo>
                    <a:pt x="4687" y="526"/>
                  </a:lnTo>
                  <a:lnTo>
                    <a:pt x="4662" y="501"/>
                  </a:lnTo>
                  <a:lnTo>
                    <a:pt x="4637" y="501"/>
                  </a:lnTo>
                  <a:lnTo>
                    <a:pt x="4612" y="476"/>
                  </a:lnTo>
                  <a:lnTo>
                    <a:pt x="4587" y="476"/>
                  </a:lnTo>
                  <a:lnTo>
                    <a:pt x="4561" y="451"/>
                  </a:lnTo>
                  <a:lnTo>
                    <a:pt x="4536" y="451"/>
                  </a:lnTo>
                  <a:lnTo>
                    <a:pt x="4511" y="426"/>
                  </a:lnTo>
                  <a:lnTo>
                    <a:pt x="4486" y="426"/>
                  </a:lnTo>
                  <a:lnTo>
                    <a:pt x="4461" y="401"/>
                  </a:lnTo>
                  <a:lnTo>
                    <a:pt x="4436" y="401"/>
                  </a:lnTo>
                  <a:lnTo>
                    <a:pt x="4386" y="376"/>
                  </a:lnTo>
                  <a:lnTo>
                    <a:pt x="4311" y="351"/>
                  </a:lnTo>
                  <a:lnTo>
                    <a:pt x="4261" y="326"/>
                  </a:lnTo>
                  <a:lnTo>
                    <a:pt x="4211" y="301"/>
                  </a:lnTo>
                  <a:lnTo>
                    <a:pt x="4160" y="276"/>
                  </a:lnTo>
                  <a:lnTo>
                    <a:pt x="4110" y="276"/>
                  </a:lnTo>
                  <a:lnTo>
                    <a:pt x="4035" y="251"/>
                  </a:lnTo>
                  <a:lnTo>
                    <a:pt x="3985" y="226"/>
                  </a:lnTo>
                  <a:lnTo>
                    <a:pt x="3935" y="201"/>
                  </a:lnTo>
                  <a:lnTo>
                    <a:pt x="3885" y="201"/>
                  </a:lnTo>
                  <a:lnTo>
                    <a:pt x="3835" y="176"/>
                  </a:lnTo>
                  <a:lnTo>
                    <a:pt x="3759" y="150"/>
                  </a:lnTo>
                  <a:lnTo>
                    <a:pt x="3709" y="150"/>
                  </a:lnTo>
                  <a:lnTo>
                    <a:pt x="3634" y="125"/>
                  </a:lnTo>
                  <a:lnTo>
                    <a:pt x="3584" y="125"/>
                  </a:lnTo>
                  <a:lnTo>
                    <a:pt x="3534" y="100"/>
                  </a:lnTo>
                  <a:lnTo>
                    <a:pt x="3484" y="100"/>
                  </a:lnTo>
                  <a:lnTo>
                    <a:pt x="3434" y="75"/>
                  </a:lnTo>
                  <a:lnTo>
                    <a:pt x="3358" y="75"/>
                  </a:lnTo>
                  <a:lnTo>
                    <a:pt x="3308" y="50"/>
                  </a:lnTo>
                  <a:lnTo>
                    <a:pt x="3208" y="50"/>
                  </a:lnTo>
                  <a:lnTo>
                    <a:pt x="3158" y="25"/>
                  </a:lnTo>
                  <a:lnTo>
                    <a:pt x="2857" y="25"/>
                  </a:lnTo>
                  <a:lnTo>
                    <a:pt x="2807"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536;p67">
              <a:extLst>
                <a:ext uri="{FF2B5EF4-FFF2-40B4-BE49-F238E27FC236}">
                  <a16:creationId xmlns:a16="http://schemas.microsoft.com/office/drawing/2014/main" id="{F65C76A3-5BDA-4A05-AC84-D56EC25E22EF}"/>
                </a:ext>
              </a:extLst>
            </p:cNvPr>
            <p:cNvSpPr/>
            <p:nvPr/>
          </p:nvSpPr>
          <p:spPr>
            <a:xfrm>
              <a:off x="3443675" y="4537571"/>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537;p67">
              <a:extLst>
                <a:ext uri="{FF2B5EF4-FFF2-40B4-BE49-F238E27FC236}">
                  <a16:creationId xmlns:a16="http://schemas.microsoft.com/office/drawing/2014/main" id="{6CCA4279-B4D4-4344-BCF8-D68A5E30BC5A}"/>
                </a:ext>
              </a:extLst>
            </p:cNvPr>
            <p:cNvSpPr/>
            <p:nvPr/>
          </p:nvSpPr>
          <p:spPr>
            <a:xfrm>
              <a:off x="2913466" y="4007920"/>
              <a:ext cx="886834" cy="534105"/>
            </a:xfrm>
            <a:custGeom>
              <a:avLst/>
              <a:gdLst/>
              <a:ahLst/>
              <a:cxnLst/>
              <a:rect l="l" t="t" r="r" b="b"/>
              <a:pathLst>
                <a:path w="45189" h="27219" extrusionOk="0">
                  <a:moveTo>
                    <a:pt x="5739" y="7770"/>
                  </a:moveTo>
                  <a:lnTo>
                    <a:pt x="5790" y="7795"/>
                  </a:lnTo>
                  <a:lnTo>
                    <a:pt x="5915" y="7795"/>
                  </a:lnTo>
                  <a:lnTo>
                    <a:pt x="5990" y="7820"/>
                  </a:lnTo>
                  <a:lnTo>
                    <a:pt x="6040" y="7820"/>
                  </a:lnTo>
                  <a:lnTo>
                    <a:pt x="6115" y="7845"/>
                  </a:lnTo>
                  <a:lnTo>
                    <a:pt x="6166" y="7845"/>
                  </a:lnTo>
                  <a:lnTo>
                    <a:pt x="6241" y="7870"/>
                  </a:lnTo>
                  <a:lnTo>
                    <a:pt x="6291" y="7895"/>
                  </a:lnTo>
                  <a:lnTo>
                    <a:pt x="6366" y="7920"/>
                  </a:lnTo>
                  <a:lnTo>
                    <a:pt x="6416" y="7920"/>
                  </a:lnTo>
                  <a:lnTo>
                    <a:pt x="6491" y="7945"/>
                  </a:lnTo>
                  <a:lnTo>
                    <a:pt x="6516" y="7970"/>
                  </a:lnTo>
                  <a:lnTo>
                    <a:pt x="6541" y="7970"/>
                  </a:lnTo>
                  <a:lnTo>
                    <a:pt x="6567" y="7995"/>
                  </a:lnTo>
                  <a:lnTo>
                    <a:pt x="6617" y="7995"/>
                  </a:lnTo>
                  <a:lnTo>
                    <a:pt x="6642" y="8020"/>
                  </a:lnTo>
                  <a:lnTo>
                    <a:pt x="6667" y="8020"/>
                  </a:lnTo>
                  <a:lnTo>
                    <a:pt x="6692" y="8045"/>
                  </a:lnTo>
                  <a:lnTo>
                    <a:pt x="6717" y="8045"/>
                  </a:lnTo>
                  <a:lnTo>
                    <a:pt x="6742" y="8070"/>
                  </a:lnTo>
                  <a:lnTo>
                    <a:pt x="6792" y="8070"/>
                  </a:lnTo>
                  <a:lnTo>
                    <a:pt x="6817" y="8095"/>
                  </a:lnTo>
                  <a:lnTo>
                    <a:pt x="6842" y="8121"/>
                  </a:lnTo>
                  <a:lnTo>
                    <a:pt x="6867" y="8121"/>
                  </a:lnTo>
                  <a:lnTo>
                    <a:pt x="6892" y="8146"/>
                  </a:lnTo>
                  <a:lnTo>
                    <a:pt x="6917" y="8171"/>
                  </a:lnTo>
                  <a:lnTo>
                    <a:pt x="6942" y="8196"/>
                  </a:lnTo>
                  <a:lnTo>
                    <a:pt x="6968" y="8196"/>
                  </a:lnTo>
                  <a:lnTo>
                    <a:pt x="6993" y="8221"/>
                  </a:lnTo>
                  <a:lnTo>
                    <a:pt x="7043" y="8246"/>
                  </a:lnTo>
                  <a:lnTo>
                    <a:pt x="7068" y="8271"/>
                  </a:lnTo>
                  <a:lnTo>
                    <a:pt x="7093" y="8296"/>
                  </a:lnTo>
                  <a:lnTo>
                    <a:pt x="7118" y="8321"/>
                  </a:lnTo>
                  <a:lnTo>
                    <a:pt x="7143" y="8346"/>
                  </a:lnTo>
                  <a:lnTo>
                    <a:pt x="7168" y="8371"/>
                  </a:lnTo>
                  <a:lnTo>
                    <a:pt x="7193" y="8396"/>
                  </a:lnTo>
                  <a:lnTo>
                    <a:pt x="7218" y="8421"/>
                  </a:lnTo>
                  <a:lnTo>
                    <a:pt x="7218" y="8446"/>
                  </a:lnTo>
                  <a:lnTo>
                    <a:pt x="7243" y="8471"/>
                  </a:lnTo>
                  <a:lnTo>
                    <a:pt x="7268" y="8496"/>
                  </a:lnTo>
                  <a:lnTo>
                    <a:pt x="7293" y="8547"/>
                  </a:lnTo>
                  <a:lnTo>
                    <a:pt x="7318" y="8572"/>
                  </a:lnTo>
                  <a:lnTo>
                    <a:pt x="7343" y="8597"/>
                  </a:lnTo>
                  <a:lnTo>
                    <a:pt x="7343" y="8647"/>
                  </a:lnTo>
                  <a:lnTo>
                    <a:pt x="7369" y="8672"/>
                  </a:lnTo>
                  <a:lnTo>
                    <a:pt x="7394" y="8722"/>
                  </a:lnTo>
                  <a:lnTo>
                    <a:pt x="7419" y="8772"/>
                  </a:lnTo>
                  <a:lnTo>
                    <a:pt x="7419" y="8797"/>
                  </a:lnTo>
                  <a:lnTo>
                    <a:pt x="7444" y="8847"/>
                  </a:lnTo>
                  <a:lnTo>
                    <a:pt x="7444" y="8897"/>
                  </a:lnTo>
                  <a:lnTo>
                    <a:pt x="7444" y="8948"/>
                  </a:lnTo>
                  <a:lnTo>
                    <a:pt x="7444" y="8998"/>
                  </a:lnTo>
                  <a:lnTo>
                    <a:pt x="7444" y="9048"/>
                  </a:lnTo>
                  <a:lnTo>
                    <a:pt x="7444" y="9098"/>
                  </a:lnTo>
                  <a:lnTo>
                    <a:pt x="7444" y="9123"/>
                  </a:lnTo>
                  <a:lnTo>
                    <a:pt x="7444" y="9173"/>
                  </a:lnTo>
                  <a:lnTo>
                    <a:pt x="7444" y="9223"/>
                  </a:lnTo>
                  <a:lnTo>
                    <a:pt x="7419" y="9273"/>
                  </a:lnTo>
                  <a:lnTo>
                    <a:pt x="7419" y="9324"/>
                  </a:lnTo>
                  <a:lnTo>
                    <a:pt x="7394" y="9349"/>
                  </a:lnTo>
                  <a:lnTo>
                    <a:pt x="7369" y="9399"/>
                  </a:lnTo>
                  <a:lnTo>
                    <a:pt x="7343" y="9449"/>
                  </a:lnTo>
                  <a:lnTo>
                    <a:pt x="7343" y="9474"/>
                  </a:lnTo>
                  <a:lnTo>
                    <a:pt x="7318" y="9499"/>
                  </a:lnTo>
                  <a:lnTo>
                    <a:pt x="7293" y="9549"/>
                  </a:lnTo>
                  <a:lnTo>
                    <a:pt x="7268" y="9574"/>
                  </a:lnTo>
                  <a:lnTo>
                    <a:pt x="7243" y="9599"/>
                  </a:lnTo>
                  <a:lnTo>
                    <a:pt x="7218" y="9624"/>
                  </a:lnTo>
                  <a:lnTo>
                    <a:pt x="7193" y="9649"/>
                  </a:lnTo>
                  <a:lnTo>
                    <a:pt x="7168" y="9674"/>
                  </a:lnTo>
                  <a:lnTo>
                    <a:pt x="7143" y="9699"/>
                  </a:lnTo>
                  <a:lnTo>
                    <a:pt x="7118" y="9725"/>
                  </a:lnTo>
                  <a:lnTo>
                    <a:pt x="7093" y="9750"/>
                  </a:lnTo>
                  <a:lnTo>
                    <a:pt x="7068" y="9775"/>
                  </a:lnTo>
                  <a:lnTo>
                    <a:pt x="7043" y="9775"/>
                  </a:lnTo>
                  <a:lnTo>
                    <a:pt x="7018" y="9800"/>
                  </a:lnTo>
                  <a:lnTo>
                    <a:pt x="6993" y="9825"/>
                  </a:lnTo>
                  <a:lnTo>
                    <a:pt x="6942" y="9825"/>
                  </a:lnTo>
                  <a:lnTo>
                    <a:pt x="6917" y="9850"/>
                  </a:lnTo>
                  <a:lnTo>
                    <a:pt x="6892" y="9875"/>
                  </a:lnTo>
                  <a:lnTo>
                    <a:pt x="6867" y="9875"/>
                  </a:lnTo>
                  <a:lnTo>
                    <a:pt x="6842" y="9900"/>
                  </a:lnTo>
                  <a:lnTo>
                    <a:pt x="6817" y="9900"/>
                  </a:lnTo>
                  <a:lnTo>
                    <a:pt x="6792" y="9925"/>
                  </a:lnTo>
                  <a:lnTo>
                    <a:pt x="6767" y="9925"/>
                  </a:lnTo>
                  <a:lnTo>
                    <a:pt x="6717" y="9950"/>
                  </a:lnTo>
                  <a:lnTo>
                    <a:pt x="6692" y="9950"/>
                  </a:lnTo>
                  <a:lnTo>
                    <a:pt x="6667" y="9975"/>
                  </a:lnTo>
                  <a:lnTo>
                    <a:pt x="6617" y="9975"/>
                  </a:lnTo>
                  <a:lnTo>
                    <a:pt x="6592" y="10000"/>
                  </a:lnTo>
                  <a:lnTo>
                    <a:pt x="6541" y="10000"/>
                  </a:lnTo>
                  <a:lnTo>
                    <a:pt x="6516" y="10025"/>
                  </a:lnTo>
                  <a:lnTo>
                    <a:pt x="6491" y="10025"/>
                  </a:lnTo>
                  <a:lnTo>
                    <a:pt x="6466" y="10050"/>
                  </a:lnTo>
                  <a:lnTo>
                    <a:pt x="6416" y="10050"/>
                  </a:lnTo>
                  <a:lnTo>
                    <a:pt x="6391" y="10075"/>
                  </a:lnTo>
                  <a:lnTo>
                    <a:pt x="6316" y="10075"/>
                  </a:lnTo>
                  <a:lnTo>
                    <a:pt x="6266" y="10100"/>
                  </a:lnTo>
                  <a:lnTo>
                    <a:pt x="6166" y="10100"/>
                  </a:lnTo>
                  <a:lnTo>
                    <a:pt x="6090" y="10126"/>
                  </a:lnTo>
                  <a:lnTo>
                    <a:pt x="5589" y="10126"/>
                  </a:lnTo>
                  <a:lnTo>
                    <a:pt x="5539" y="10100"/>
                  </a:lnTo>
                  <a:lnTo>
                    <a:pt x="5313" y="10100"/>
                  </a:lnTo>
                  <a:lnTo>
                    <a:pt x="5288" y="10075"/>
                  </a:lnTo>
                  <a:lnTo>
                    <a:pt x="5188" y="10075"/>
                  </a:lnTo>
                  <a:lnTo>
                    <a:pt x="5163" y="10050"/>
                  </a:lnTo>
                  <a:lnTo>
                    <a:pt x="5063" y="10050"/>
                  </a:lnTo>
                  <a:lnTo>
                    <a:pt x="5038" y="10025"/>
                  </a:lnTo>
                  <a:lnTo>
                    <a:pt x="4988" y="10025"/>
                  </a:lnTo>
                  <a:lnTo>
                    <a:pt x="4937" y="10000"/>
                  </a:lnTo>
                  <a:lnTo>
                    <a:pt x="4912" y="10000"/>
                  </a:lnTo>
                  <a:lnTo>
                    <a:pt x="4887" y="9975"/>
                  </a:lnTo>
                  <a:lnTo>
                    <a:pt x="4837" y="9975"/>
                  </a:lnTo>
                  <a:lnTo>
                    <a:pt x="4787" y="9950"/>
                  </a:lnTo>
                  <a:lnTo>
                    <a:pt x="4762" y="9950"/>
                  </a:lnTo>
                  <a:lnTo>
                    <a:pt x="4737" y="9925"/>
                  </a:lnTo>
                  <a:lnTo>
                    <a:pt x="4712" y="9925"/>
                  </a:lnTo>
                  <a:lnTo>
                    <a:pt x="4687" y="9900"/>
                  </a:lnTo>
                  <a:lnTo>
                    <a:pt x="4662" y="9875"/>
                  </a:lnTo>
                  <a:lnTo>
                    <a:pt x="4637" y="9875"/>
                  </a:lnTo>
                  <a:lnTo>
                    <a:pt x="4612" y="9850"/>
                  </a:lnTo>
                  <a:lnTo>
                    <a:pt x="4562" y="9850"/>
                  </a:lnTo>
                  <a:lnTo>
                    <a:pt x="4536" y="9825"/>
                  </a:lnTo>
                  <a:lnTo>
                    <a:pt x="4511" y="9800"/>
                  </a:lnTo>
                  <a:lnTo>
                    <a:pt x="4486" y="9775"/>
                  </a:lnTo>
                  <a:lnTo>
                    <a:pt x="4461" y="9750"/>
                  </a:lnTo>
                  <a:lnTo>
                    <a:pt x="4436" y="9750"/>
                  </a:lnTo>
                  <a:lnTo>
                    <a:pt x="4436" y="9725"/>
                  </a:lnTo>
                  <a:lnTo>
                    <a:pt x="4411" y="9725"/>
                  </a:lnTo>
                  <a:lnTo>
                    <a:pt x="4386" y="9699"/>
                  </a:lnTo>
                  <a:lnTo>
                    <a:pt x="4361" y="9674"/>
                  </a:lnTo>
                  <a:lnTo>
                    <a:pt x="4336" y="9649"/>
                  </a:lnTo>
                  <a:lnTo>
                    <a:pt x="4311" y="9649"/>
                  </a:lnTo>
                  <a:lnTo>
                    <a:pt x="4286" y="9624"/>
                  </a:lnTo>
                  <a:lnTo>
                    <a:pt x="4261" y="9599"/>
                  </a:lnTo>
                  <a:lnTo>
                    <a:pt x="4236" y="9574"/>
                  </a:lnTo>
                  <a:lnTo>
                    <a:pt x="4211" y="9549"/>
                  </a:lnTo>
                  <a:lnTo>
                    <a:pt x="4186" y="9524"/>
                  </a:lnTo>
                  <a:lnTo>
                    <a:pt x="4161" y="9499"/>
                  </a:lnTo>
                  <a:lnTo>
                    <a:pt x="4161" y="9474"/>
                  </a:lnTo>
                  <a:lnTo>
                    <a:pt x="4135" y="9424"/>
                  </a:lnTo>
                  <a:lnTo>
                    <a:pt x="4110" y="9399"/>
                  </a:lnTo>
                  <a:lnTo>
                    <a:pt x="4085" y="9374"/>
                  </a:lnTo>
                  <a:lnTo>
                    <a:pt x="4060" y="9324"/>
                  </a:lnTo>
                  <a:lnTo>
                    <a:pt x="4060" y="9298"/>
                  </a:lnTo>
                  <a:lnTo>
                    <a:pt x="4035" y="9273"/>
                  </a:lnTo>
                  <a:lnTo>
                    <a:pt x="4010" y="9223"/>
                  </a:lnTo>
                  <a:lnTo>
                    <a:pt x="4010" y="9198"/>
                  </a:lnTo>
                  <a:lnTo>
                    <a:pt x="3985" y="9148"/>
                  </a:lnTo>
                  <a:lnTo>
                    <a:pt x="3985" y="9098"/>
                  </a:lnTo>
                  <a:lnTo>
                    <a:pt x="3960" y="9073"/>
                  </a:lnTo>
                  <a:lnTo>
                    <a:pt x="3960" y="9023"/>
                  </a:lnTo>
                  <a:lnTo>
                    <a:pt x="3960" y="8973"/>
                  </a:lnTo>
                  <a:lnTo>
                    <a:pt x="3935" y="8923"/>
                  </a:lnTo>
                  <a:lnTo>
                    <a:pt x="3935" y="8872"/>
                  </a:lnTo>
                  <a:lnTo>
                    <a:pt x="3935" y="8847"/>
                  </a:lnTo>
                  <a:lnTo>
                    <a:pt x="3935" y="8797"/>
                  </a:lnTo>
                  <a:lnTo>
                    <a:pt x="3935" y="8747"/>
                  </a:lnTo>
                  <a:lnTo>
                    <a:pt x="3960" y="8697"/>
                  </a:lnTo>
                  <a:lnTo>
                    <a:pt x="3960" y="8647"/>
                  </a:lnTo>
                  <a:lnTo>
                    <a:pt x="3985" y="8597"/>
                  </a:lnTo>
                  <a:lnTo>
                    <a:pt x="3985" y="8547"/>
                  </a:lnTo>
                  <a:lnTo>
                    <a:pt x="4010" y="8522"/>
                  </a:lnTo>
                  <a:lnTo>
                    <a:pt x="4010" y="8471"/>
                  </a:lnTo>
                  <a:lnTo>
                    <a:pt x="4035" y="8421"/>
                  </a:lnTo>
                  <a:lnTo>
                    <a:pt x="4060" y="8371"/>
                  </a:lnTo>
                  <a:lnTo>
                    <a:pt x="4085" y="8346"/>
                  </a:lnTo>
                  <a:lnTo>
                    <a:pt x="4110" y="8296"/>
                  </a:lnTo>
                  <a:lnTo>
                    <a:pt x="4135" y="8271"/>
                  </a:lnTo>
                  <a:lnTo>
                    <a:pt x="4161" y="8246"/>
                  </a:lnTo>
                  <a:lnTo>
                    <a:pt x="4186" y="8196"/>
                  </a:lnTo>
                  <a:lnTo>
                    <a:pt x="4211" y="8171"/>
                  </a:lnTo>
                  <a:lnTo>
                    <a:pt x="4236" y="8146"/>
                  </a:lnTo>
                  <a:lnTo>
                    <a:pt x="4286" y="8121"/>
                  </a:lnTo>
                  <a:lnTo>
                    <a:pt x="4311" y="8095"/>
                  </a:lnTo>
                  <a:lnTo>
                    <a:pt x="4336" y="8070"/>
                  </a:lnTo>
                  <a:lnTo>
                    <a:pt x="4361" y="8045"/>
                  </a:lnTo>
                  <a:lnTo>
                    <a:pt x="4386" y="8020"/>
                  </a:lnTo>
                  <a:lnTo>
                    <a:pt x="4436" y="7995"/>
                  </a:lnTo>
                  <a:lnTo>
                    <a:pt x="4461" y="7995"/>
                  </a:lnTo>
                  <a:lnTo>
                    <a:pt x="4486" y="7970"/>
                  </a:lnTo>
                  <a:lnTo>
                    <a:pt x="4511" y="7945"/>
                  </a:lnTo>
                  <a:lnTo>
                    <a:pt x="4562" y="7945"/>
                  </a:lnTo>
                  <a:lnTo>
                    <a:pt x="4587" y="7920"/>
                  </a:lnTo>
                  <a:lnTo>
                    <a:pt x="4612" y="7895"/>
                  </a:lnTo>
                  <a:lnTo>
                    <a:pt x="4637" y="7895"/>
                  </a:lnTo>
                  <a:lnTo>
                    <a:pt x="4687" y="7870"/>
                  </a:lnTo>
                  <a:lnTo>
                    <a:pt x="4737" y="7870"/>
                  </a:lnTo>
                  <a:lnTo>
                    <a:pt x="4762" y="7845"/>
                  </a:lnTo>
                  <a:lnTo>
                    <a:pt x="4837" y="7845"/>
                  </a:lnTo>
                  <a:lnTo>
                    <a:pt x="4862" y="7820"/>
                  </a:lnTo>
                  <a:lnTo>
                    <a:pt x="4937" y="7820"/>
                  </a:lnTo>
                  <a:lnTo>
                    <a:pt x="4963" y="7795"/>
                  </a:lnTo>
                  <a:lnTo>
                    <a:pt x="5088" y="7795"/>
                  </a:lnTo>
                  <a:lnTo>
                    <a:pt x="5163" y="7770"/>
                  </a:lnTo>
                  <a:close/>
                  <a:moveTo>
                    <a:pt x="44161" y="0"/>
                  </a:moveTo>
                  <a:lnTo>
                    <a:pt x="44136" y="25"/>
                  </a:lnTo>
                  <a:lnTo>
                    <a:pt x="44086" y="75"/>
                  </a:lnTo>
                  <a:lnTo>
                    <a:pt x="44060" y="125"/>
                  </a:lnTo>
                  <a:lnTo>
                    <a:pt x="44010" y="176"/>
                  </a:lnTo>
                  <a:lnTo>
                    <a:pt x="43960" y="201"/>
                  </a:lnTo>
                  <a:lnTo>
                    <a:pt x="43910" y="251"/>
                  </a:lnTo>
                  <a:lnTo>
                    <a:pt x="43860" y="301"/>
                  </a:lnTo>
                  <a:lnTo>
                    <a:pt x="43810" y="351"/>
                  </a:lnTo>
                  <a:lnTo>
                    <a:pt x="43760" y="401"/>
                  </a:lnTo>
                  <a:lnTo>
                    <a:pt x="43710" y="451"/>
                  </a:lnTo>
                  <a:lnTo>
                    <a:pt x="43659" y="476"/>
                  </a:lnTo>
                  <a:lnTo>
                    <a:pt x="43609" y="526"/>
                  </a:lnTo>
                  <a:lnTo>
                    <a:pt x="43559" y="577"/>
                  </a:lnTo>
                  <a:lnTo>
                    <a:pt x="43509" y="627"/>
                  </a:lnTo>
                  <a:lnTo>
                    <a:pt x="43459" y="677"/>
                  </a:lnTo>
                  <a:lnTo>
                    <a:pt x="43409" y="702"/>
                  </a:lnTo>
                  <a:lnTo>
                    <a:pt x="43359" y="752"/>
                  </a:lnTo>
                  <a:lnTo>
                    <a:pt x="43284" y="802"/>
                  </a:lnTo>
                  <a:lnTo>
                    <a:pt x="43233" y="852"/>
                  </a:lnTo>
                  <a:lnTo>
                    <a:pt x="43183" y="877"/>
                  </a:lnTo>
                  <a:lnTo>
                    <a:pt x="43133" y="927"/>
                  </a:lnTo>
                  <a:lnTo>
                    <a:pt x="43083" y="978"/>
                  </a:lnTo>
                  <a:lnTo>
                    <a:pt x="43033" y="1028"/>
                  </a:lnTo>
                  <a:lnTo>
                    <a:pt x="42983" y="1053"/>
                  </a:lnTo>
                  <a:lnTo>
                    <a:pt x="42933" y="1103"/>
                  </a:lnTo>
                  <a:lnTo>
                    <a:pt x="42883" y="1153"/>
                  </a:lnTo>
                  <a:lnTo>
                    <a:pt x="42832" y="1178"/>
                  </a:lnTo>
                  <a:lnTo>
                    <a:pt x="42757" y="1228"/>
                  </a:lnTo>
                  <a:lnTo>
                    <a:pt x="42707" y="1253"/>
                  </a:lnTo>
                  <a:lnTo>
                    <a:pt x="42657" y="1303"/>
                  </a:lnTo>
                  <a:lnTo>
                    <a:pt x="42607" y="1354"/>
                  </a:lnTo>
                  <a:lnTo>
                    <a:pt x="42557" y="1379"/>
                  </a:lnTo>
                  <a:lnTo>
                    <a:pt x="42507" y="1429"/>
                  </a:lnTo>
                  <a:lnTo>
                    <a:pt x="42456" y="1454"/>
                  </a:lnTo>
                  <a:lnTo>
                    <a:pt x="42431" y="1479"/>
                  </a:lnTo>
                  <a:lnTo>
                    <a:pt x="42381" y="1504"/>
                  </a:lnTo>
                  <a:lnTo>
                    <a:pt x="42331" y="1554"/>
                  </a:lnTo>
                  <a:lnTo>
                    <a:pt x="42281" y="1579"/>
                  </a:lnTo>
                  <a:lnTo>
                    <a:pt x="42231" y="1629"/>
                  </a:lnTo>
                  <a:lnTo>
                    <a:pt x="42181" y="1654"/>
                  </a:lnTo>
                  <a:lnTo>
                    <a:pt x="42106" y="1704"/>
                  </a:lnTo>
                  <a:lnTo>
                    <a:pt x="42055" y="1729"/>
                  </a:lnTo>
                  <a:lnTo>
                    <a:pt x="42005" y="1780"/>
                  </a:lnTo>
                  <a:lnTo>
                    <a:pt x="41955" y="1805"/>
                  </a:lnTo>
                  <a:lnTo>
                    <a:pt x="41880" y="1855"/>
                  </a:lnTo>
                  <a:lnTo>
                    <a:pt x="41830" y="1880"/>
                  </a:lnTo>
                  <a:lnTo>
                    <a:pt x="41780" y="1905"/>
                  </a:lnTo>
                  <a:lnTo>
                    <a:pt x="41730" y="1955"/>
                  </a:lnTo>
                  <a:lnTo>
                    <a:pt x="41654" y="1980"/>
                  </a:lnTo>
                  <a:lnTo>
                    <a:pt x="41604" y="2030"/>
                  </a:lnTo>
                  <a:lnTo>
                    <a:pt x="41554" y="2055"/>
                  </a:lnTo>
                  <a:lnTo>
                    <a:pt x="41504" y="2080"/>
                  </a:lnTo>
                  <a:lnTo>
                    <a:pt x="41429" y="2131"/>
                  </a:lnTo>
                  <a:lnTo>
                    <a:pt x="41379" y="2156"/>
                  </a:lnTo>
                  <a:lnTo>
                    <a:pt x="41329" y="2181"/>
                  </a:lnTo>
                  <a:lnTo>
                    <a:pt x="41253" y="2231"/>
                  </a:lnTo>
                  <a:lnTo>
                    <a:pt x="41203" y="2256"/>
                  </a:lnTo>
                  <a:lnTo>
                    <a:pt x="41153" y="2281"/>
                  </a:lnTo>
                  <a:lnTo>
                    <a:pt x="41078" y="2331"/>
                  </a:lnTo>
                  <a:lnTo>
                    <a:pt x="41028" y="2356"/>
                  </a:lnTo>
                  <a:lnTo>
                    <a:pt x="40978" y="2381"/>
                  </a:lnTo>
                  <a:lnTo>
                    <a:pt x="40903" y="2406"/>
                  </a:lnTo>
                  <a:lnTo>
                    <a:pt x="40852" y="2456"/>
                  </a:lnTo>
                  <a:lnTo>
                    <a:pt x="40777" y="2481"/>
                  </a:lnTo>
                  <a:lnTo>
                    <a:pt x="40727" y="2506"/>
                  </a:lnTo>
                  <a:lnTo>
                    <a:pt x="40677" y="2532"/>
                  </a:lnTo>
                  <a:lnTo>
                    <a:pt x="40602" y="2557"/>
                  </a:lnTo>
                  <a:lnTo>
                    <a:pt x="40552" y="2607"/>
                  </a:lnTo>
                  <a:lnTo>
                    <a:pt x="40502" y="2607"/>
                  </a:lnTo>
                  <a:lnTo>
                    <a:pt x="40502" y="2632"/>
                  </a:lnTo>
                  <a:lnTo>
                    <a:pt x="40426" y="2657"/>
                  </a:lnTo>
                  <a:lnTo>
                    <a:pt x="40376" y="2682"/>
                  </a:lnTo>
                  <a:lnTo>
                    <a:pt x="40301" y="2707"/>
                  </a:lnTo>
                  <a:lnTo>
                    <a:pt x="40251" y="2732"/>
                  </a:lnTo>
                  <a:lnTo>
                    <a:pt x="40176" y="2757"/>
                  </a:lnTo>
                  <a:lnTo>
                    <a:pt x="40126" y="2782"/>
                  </a:lnTo>
                  <a:lnTo>
                    <a:pt x="40050" y="2807"/>
                  </a:lnTo>
                  <a:lnTo>
                    <a:pt x="40000" y="2832"/>
                  </a:lnTo>
                  <a:lnTo>
                    <a:pt x="39925" y="2857"/>
                  </a:lnTo>
                  <a:lnTo>
                    <a:pt x="39875" y="2882"/>
                  </a:lnTo>
                  <a:lnTo>
                    <a:pt x="39800" y="2907"/>
                  </a:lnTo>
                  <a:lnTo>
                    <a:pt x="39750" y="2933"/>
                  </a:lnTo>
                  <a:lnTo>
                    <a:pt x="39674" y="2958"/>
                  </a:lnTo>
                  <a:lnTo>
                    <a:pt x="39624" y="2983"/>
                  </a:lnTo>
                  <a:lnTo>
                    <a:pt x="39549" y="3008"/>
                  </a:lnTo>
                  <a:lnTo>
                    <a:pt x="39499" y="3033"/>
                  </a:lnTo>
                  <a:lnTo>
                    <a:pt x="39424" y="3058"/>
                  </a:lnTo>
                  <a:lnTo>
                    <a:pt x="39374" y="3083"/>
                  </a:lnTo>
                  <a:lnTo>
                    <a:pt x="39299" y="3083"/>
                  </a:lnTo>
                  <a:lnTo>
                    <a:pt x="39248" y="3108"/>
                  </a:lnTo>
                  <a:lnTo>
                    <a:pt x="39173" y="3133"/>
                  </a:lnTo>
                  <a:lnTo>
                    <a:pt x="39123" y="3158"/>
                  </a:lnTo>
                  <a:lnTo>
                    <a:pt x="39048" y="3183"/>
                  </a:lnTo>
                  <a:lnTo>
                    <a:pt x="38998" y="3183"/>
                  </a:lnTo>
                  <a:lnTo>
                    <a:pt x="38923" y="3208"/>
                  </a:lnTo>
                  <a:lnTo>
                    <a:pt x="38847" y="3233"/>
                  </a:lnTo>
                  <a:lnTo>
                    <a:pt x="38797" y="3258"/>
                  </a:lnTo>
                  <a:lnTo>
                    <a:pt x="38722" y="3258"/>
                  </a:lnTo>
                  <a:lnTo>
                    <a:pt x="38672" y="3283"/>
                  </a:lnTo>
                  <a:lnTo>
                    <a:pt x="38597" y="3308"/>
                  </a:lnTo>
                  <a:lnTo>
                    <a:pt x="38547" y="3308"/>
                  </a:lnTo>
                  <a:lnTo>
                    <a:pt x="38471" y="3334"/>
                  </a:lnTo>
                  <a:lnTo>
                    <a:pt x="38396" y="3359"/>
                  </a:lnTo>
                  <a:lnTo>
                    <a:pt x="38346" y="3359"/>
                  </a:lnTo>
                  <a:lnTo>
                    <a:pt x="38271" y="3384"/>
                  </a:lnTo>
                  <a:lnTo>
                    <a:pt x="38196" y="3409"/>
                  </a:lnTo>
                  <a:lnTo>
                    <a:pt x="38146" y="3409"/>
                  </a:lnTo>
                  <a:lnTo>
                    <a:pt x="38070" y="3434"/>
                  </a:lnTo>
                  <a:lnTo>
                    <a:pt x="38020" y="3434"/>
                  </a:lnTo>
                  <a:lnTo>
                    <a:pt x="37945" y="3459"/>
                  </a:lnTo>
                  <a:lnTo>
                    <a:pt x="37870" y="3484"/>
                  </a:lnTo>
                  <a:lnTo>
                    <a:pt x="37820" y="3484"/>
                  </a:lnTo>
                  <a:lnTo>
                    <a:pt x="37745" y="3509"/>
                  </a:lnTo>
                  <a:lnTo>
                    <a:pt x="37669" y="3509"/>
                  </a:lnTo>
                  <a:lnTo>
                    <a:pt x="37619" y="3534"/>
                  </a:lnTo>
                  <a:lnTo>
                    <a:pt x="37469" y="3534"/>
                  </a:lnTo>
                  <a:lnTo>
                    <a:pt x="37419" y="3559"/>
                  </a:lnTo>
                  <a:lnTo>
                    <a:pt x="37319" y="3559"/>
                  </a:lnTo>
                  <a:lnTo>
                    <a:pt x="37268" y="3584"/>
                  </a:lnTo>
                  <a:lnTo>
                    <a:pt x="37143" y="3584"/>
                  </a:lnTo>
                  <a:lnTo>
                    <a:pt x="37068" y="3609"/>
                  </a:lnTo>
                  <a:lnTo>
                    <a:pt x="36943" y="3609"/>
                  </a:lnTo>
                  <a:lnTo>
                    <a:pt x="36867" y="3634"/>
                  </a:lnTo>
                  <a:lnTo>
                    <a:pt x="36742" y="3634"/>
                  </a:lnTo>
                  <a:lnTo>
                    <a:pt x="36667" y="3659"/>
                  </a:lnTo>
                  <a:lnTo>
                    <a:pt x="36466" y="3659"/>
                  </a:lnTo>
                  <a:lnTo>
                    <a:pt x="36391" y="3684"/>
                  </a:lnTo>
                  <a:lnTo>
                    <a:pt x="35965" y="3684"/>
                  </a:lnTo>
                  <a:lnTo>
                    <a:pt x="35915" y="3709"/>
                  </a:lnTo>
                  <a:lnTo>
                    <a:pt x="35138" y="3709"/>
                  </a:lnTo>
                  <a:lnTo>
                    <a:pt x="35063" y="3684"/>
                  </a:lnTo>
                  <a:lnTo>
                    <a:pt x="34637" y="3684"/>
                  </a:lnTo>
                  <a:lnTo>
                    <a:pt x="34562" y="3659"/>
                  </a:lnTo>
                  <a:lnTo>
                    <a:pt x="34361" y="3659"/>
                  </a:lnTo>
                  <a:lnTo>
                    <a:pt x="34286" y="3634"/>
                  </a:lnTo>
                  <a:lnTo>
                    <a:pt x="34136" y="3634"/>
                  </a:lnTo>
                  <a:lnTo>
                    <a:pt x="34060" y="3609"/>
                  </a:lnTo>
                  <a:lnTo>
                    <a:pt x="33910" y="3609"/>
                  </a:lnTo>
                  <a:lnTo>
                    <a:pt x="33860" y="3584"/>
                  </a:lnTo>
                  <a:lnTo>
                    <a:pt x="33710" y="3584"/>
                  </a:lnTo>
                  <a:lnTo>
                    <a:pt x="33634" y="3559"/>
                  </a:lnTo>
                  <a:lnTo>
                    <a:pt x="33559" y="3559"/>
                  </a:lnTo>
                  <a:lnTo>
                    <a:pt x="33484" y="3534"/>
                  </a:lnTo>
                  <a:lnTo>
                    <a:pt x="33334" y="3534"/>
                  </a:lnTo>
                  <a:lnTo>
                    <a:pt x="33258" y="3509"/>
                  </a:lnTo>
                  <a:lnTo>
                    <a:pt x="33208" y="3509"/>
                  </a:lnTo>
                  <a:lnTo>
                    <a:pt x="33158" y="3484"/>
                  </a:lnTo>
                  <a:lnTo>
                    <a:pt x="33108" y="3484"/>
                  </a:lnTo>
                  <a:lnTo>
                    <a:pt x="33058" y="3459"/>
                  </a:lnTo>
                  <a:lnTo>
                    <a:pt x="33008" y="3459"/>
                  </a:lnTo>
                  <a:lnTo>
                    <a:pt x="32958" y="3434"/>
                  </a:lnTo>
                  <a:lnTo>
                    <a:pt x="32908" y="3434"/>
                  </a:lnTo>
                  <a:lnTo>
                    <a:pt x="32832" y="3409"/>
                  </a:lnTo>
                  <a:lnTo>
                    <a:pt x="32782" y="3409"/>
                  </a:lnTo>
                  <a:lnTo>
                    <a:pt x="32732" y="3384"/>
                  </a:lnTo>
                  <a:lnTo>
                    <a:pt x="32682" y="3384"/>
                  </a:lnTo>
                  <a:lnTo>
                    <a:pt x="32632" y="3359"/>
                  </a:lnTo>
                  <a:lnTo>
                    <a:pt x="32582" y="3334"/>
                  </a:lnTo>
                  <a:lnTo>
                    <a:pt x="32532" y="3334"/>
                  </a:lnTo>
                  <a:lnTo>
                    <a:pt x="32481" y="3308"/>
                  </a:lnTo>
                  <a:lnTo>
                    <a:pt x="32431" y="3283"/>
                  </a:lnTo>
                  <a:lnTo>
                    <a:pt x="32381" y="3258"/>
                  </a:lnTo>
                  <a:lnTo>
                    <a:pt x="32331" y="3258"/>
                  </a:lnTo>
                  <a:lnTo>
                    <a:pt x="32281" y="3233"/>
                  </a:lnTo>
                  <a:lnTo>
                    <a:pt x="32231" y="3208"/>
                  </a:lnTo>
                  <a:lnTo>
                    <a:pt x="32181" y="3183"/>
                  </a:lnTo>
                  <a:lnTo>
                    <a:pt x="32131" y="3158"/>
                  </a:lnTo>
                  <a:lnTo>
                    <a:pt x="32080" y="3158"/>
                  </a:lnTo>
                  <a:lnTo>
                    <a:pt x="32030" y="3133"/>
                  </a:lnTo>
                  <a:lnTo>
                    <a:pt x="31980" y="3108"/>
                  </a:lnTo>
                  <a:lnTo>
                    <a:pt x="31955" y="3083"/>
                  </a:lnTo>
                  <a:lnTo>
                    <a:pt x="31905" y="3058"/>
                  </a:lnTo>
                  <a:lnTo>
                    <a:pt x="31855" y="3033"/>
                  </a:lnTo>
                  <a:lnTo>
                    <a:pt x="31805" y="3008"/>
                  </a:lnTo>
                  <a:lnTo>
                    <a:pt x="31755" y="2983"/>
                  </a:lnTo>
                  <a:lnTo>
                    <a:pt x="31654" y="2958"/>
                  </a:lnTo>
                  <a:lnTo>
                    <a:pt x="31554" y="2907"/>
                  </a:lnTo>
                  <a:lnTo>
                    <a:pt x="31479" y="2857"/>
                  </a:lnTo>
                  <a:lnTo>
                    <a:pt x="31379" y="2807"/>
                  </a:lnTo>
                  <a:lnTo>
                    <a:pt x="31278" y="2757"/>
                  </a:lnTo>
                  <a:lnTo>
                    <a:pt x="31178" y="2707"/>
                  </a:lnTo>
                  <a:lnTo>
                    <a:pt x="31103" y="2657"/>
                  </a:lnTo>
                  <a:lnTo>
                    <a:pt x="31003" y="2607"/>
                  </a:lnTo>
                  <a:lnTo>
                    <a:pt x="30903" y="2532"/>
                  </a:lnTo>
                  <a:lnTo>
                    <a:pt x="30727" y="2431"/>
                  </a:lnTo>
                  <a:lnTo>
                    <a:pt x="30552" y="2331"/>
                  </a:lnTo>
                  <a:lnTo>
                    <a:pt x="30451" y="2281"/>
                  </a:lnTo>
                  <a:lnTo>
                    <a:pt x="30351" y="2231"/>
                  </a:lnTo>
                  <a:lnTo>
                    <a:pt x="30276" y="2181"/>
                  </a:lnTo>
                  <a:lnTo>
                    <a:pt x="30176" y="2131"/>
                  </a:lnTo>
                  <a:lnTo>
                    <a:pt x="30100" y="2080"/>
                  </a:lnTo>
                  <a:lnTo>
                    <a:pt x="30000" y="2030"/>
                  </a:lnTo>
                  <a:lnTo>
                    <a:pt x="29900" y="1980"/>
                  </a:lnTo>
                  <a:lnTo>
                    <a:pt x="29825" y="1955"/>
                  </a:lnTo>
                  <a:lnTo>
                    <a:pt x="29725" y="1905"/>
                  </a:lnTo>
                  <a:lnTo>
                    <a:pt x="29674" y="1880"/>
                  </a:lnTo>
                  <a:lnTo>
                    <a:pt x="29624" y="1855"/>
                  </a:lnTo>
                  <a:lnTo>
                    <a:pt x="29574" y="1830"/>
                  </a:lnTo>
                  <a:lnTo>
                    <a:pt x="29549" y="1805"/>
                  </a:lnTo>
                  <a:lnTo>
                    <a:pt x="29499" y="1805"/>
                  </a:lnTo>
                  <a:lnTo>
                    <a:pt x="29449" y="1780"/>
                  </a:lnTo>
                  <a:lnTo>
                    <a:pt x="29399" y="1755"/>
                  </a:lnTo>
                  <a:lnTo>
                    <a:pt x="29349" y="1729"/>
                  </a:lnTo>
                  <a:lnTo>
                    <a:pt x="29298" y="1704"/>
                  </a:lnTo>
                  <a:lnTo>
                    <a:pt x="29248" y="1704"/>
                  </a:lnTo>
                  <a:lnTo>
                    <a:pt x="29198" y="1679"/>
                  </a:lnTo>
                  <a:lnTo>
                    <a:pt x="29173" y="1654"/>
                  </a:lnTo>
                  <a:lnTo>
                    <a:pt x="29123" y="1654"/>
                  </a:lnTo>
                  <a:lnTo>
                    <a:pt x="29073" y="1629"/>
                  </a:lnTo>
                  <a:lnTo>
                    <a:pt x="29023" y="1604"/>
                  </a:lnTo>
                  <a:lnTo>
                    <a:pt x="28973" y="1604"/>
                  </a:lnTo>
                  <a:lnTo>
                    <a:pt x="28923" y="1579"/>
                  </a:lnTo>
                  <a:lnTo>
                    <a:pt x="28872" y="1579"/>
                  </a:lnTo>
                  <a:lnTo>
                    <a:pt x="28822" y="1554"/>
                  </a:lnTo>
                  <a:lnTo>
                    <a:pt x="28772" y="1529"/>
                  </a:lnTo>
                  <a:lnTo>
                    <a:pt x="28722" y="1529"/>
                  </a:lnTo>
                  <a:lnTo>
                    <a:pt x="28697" y="1504"/>
                  </a:lnTo>
                  <a:lnTo>
                    <a:pt x="28597" y="1504"/>
                  </a:lnTo>
                  <a:lnTo>
                    <a:pt x="28547" y="1479"/>
                  </a:lnTo>
                  <a:lnTo>
                    <a:pt x="28496" y="1479"/>
                  </a:lnTo>
                  <a:lnTo>
                    <a:pt x="28446" y="1454"/>
                  </a:lnTo>
                  <a:lnTo>
                    <a:pt x="28346" y="1454"/>
                  </a:lnTo>
                  <a:lnTo>
                    <a:pt x="28296" y="1429"/>
                  </a:lnTo>
                  <a:lnTo>
                    <a:pt x="28095" y="1429"/>
                  </a:lnTo>
                  <a:lnTo>
                    <a:pt x="28045" y="1404"/>
                  </a:lnTo>
                  <a:lnTo>
                    <a:pt x="27619" y="1404"/>
                  </a:lnTo>
                  <a:lnTo>
                    <a:pt x="27569" y="1429"/>
                  </a:lnTo>
                  <a:lnTo>
                    <a:pt x="27394" y="1429"/>
                  </a:lnTo>
                  <a:lnTo>
                    <a:pt x="27344" y="1454"/>
                  </a:lnTo>
                  <a:lnTo>
                    <a:pt x="27243" y="1454"/>
                  </a:lnTo>
                  <a:lnTo>
                    <a:pt x="27193" y="1479"/>
                  </a:lnTo>
                  <a:lnTo>
                    <a:pt x="27118" y="1479"/>
                  </a:lnTo>
                  <a:lnTo>
                    <a:pt x="27068" y="1504"/>
                  </a:lnTo>
                  <a:lnTo>
                    <a:pt x="27018" y="1504"/>
                  </a:lnTo>
                  <a:lnTo>
                    <a:pt x="26968" y="1529"/>
                  </a:lnTo>
                  <a:lnTo>
                    <a:pt x="26918" y="1529"/>
                  </a:lnTo>
                  <a:lnTo>
                    <a:pt x="26867" y="1554"/>
                  </a:lnTo>
                  <a:lnTo>
                    <a:pt x="26817" y="1554"/>
                  </a:lnTo>
                  <a:lnTo>
                    <a:pt x="26767" y="1579"/>
                  </a:lnTo>
                  <a:lnTo>
                    <a:pt x="26717" y="1579"/>
                  </a:lnTo>
                  <a:lnTo>
                    <a:pt x="26667" y="1604"/>
                  </a:lnTo>
                  <a:lnTo>
                    <a:pt x="26617" y="1629"/>
                  </a:lnTo>
                  <a:lnTo>
                    <a:pt x="26592" y="1629"/>
                  </a:lnTo>
                  <a:lnTo>
                    <a:pt x="26542" y="1654"/>
                  </a:lnTo>
                  <a:lnTo>
                    <a:pt x="26491" y="1679"/>
                  </a:lnTo>
                  <a:lnTo>
                    <a:pt x="26466" y="1679"/>
                  </a:lnTo>
                  <a:lnTo>
                    <a:pt x="26416" y="1704"/>
                  </a:lnTo>
                  <a:lnTo>
                    <a:pt x="26366" y="1729"/>
                  </a:lnTo>
                  <a:lnTo>
                    <a:pt x="26341" y="1755"/>
                  </a:lnTo>
                  <a:lnTo>
                    <a:pt x="26291" y="1755"/>
                  </a:lnTo>
                  <a:lnTo>
                    <a:pt x="26266" y="1780"/>
                  </a:lnTo>
                  <a:lnTo>
                    <a:pt x="26241" y="1805"/>
                  </a:lnTo>
                  <a:lnTo>
                    <a:pt x="26191" y="1830"/>
                  </a:lnTo>
                  <a:lnTo>
                    <a:pt x="26166" y="1855"/>
                  </a:lnTo>
                  <a:lnTo>
                    <a:pt x="26141" y="1855"/>
                  </a:lnTo>
                  <a:lnTo>
                    <a:pt x="26090" y="1880"/>
                  </a:lnTo>
                  <a:lnTo>
                    <a:pt x="26065" y="1905"/>
                  </a:lnTo>
                  <a:lnTo>
                    <a:pt x="26040" y="1930"/>
                  </a:lnTo>
                  <a:lnTo>
                    <a:pt x="26015" y="1955"/>
                  </a:lnTo>
                  <a:lnTo>
                    <a:pt x="25990" y="1980"/>
                  </a:lnTo>
                  <a:lnTo>
                    <a:pt x="25965" y="2005"/>
                  </a:lnTo>
                  <a:lnTo>
                    <a:pt x="25940" y="2030"/>
                  </a:lnTo>
                  <a:lnTo>
                    <a:pt x="25915" y="2055"/>
                  </a:lnTo>
                  <a:lnTo>
                    <a:pt x="25890" y="2080"/>
                  </a:lnTo>
                  <a:lnTo>
                    <a:pt x="25865" y="2105"/>
                  </a:lnTo>
                  <a:lnTo>
                    <a:pt x="25840" y="2105"/>
                  </a:lnTo>
                  <a:lnTo>
                    <a:pt x="25815" y="2156"/>
                  </a:lnTo>
                  <a:lnTo>
                    <a:pt x="25790" y="2156"/>
                  </a:lnTo>
                  <a:lnTo>
                    <a:pt x="25765" y="2206"/>
                  </a:lnTo>
                  <a:lnTo>
                    <a:pt x="25765" y="2231"/>
                  </a:lnTo>
                  <a:lnTo>
                    <a:pt x="25740" y="2256"/>
                  </a:lnTo>
                  <a:lnTo>
                    <a:pt x="25715" y="2281"/>
                  </a:lnTo>
                  <a:lnTo>
                    <a:pt x="25689" y="2306"/>
                  </a:lnTo>
                  <a:lnTo>
                    <a:pt x="25689" y="2331"/>
                  </a:lnTo>
                  <a:lnTo>
                    <a:pt x="25664" y="2356"/>
                  </a:lnTo>
                  <a:lnTo>
                    <a:pt x="25639" y="2381"/>
                  </a:lnTo>
                  <a:lnTo>
                    <a:pt x="25639" y="2406"/>
                  </a:lnTo>
                  <a:lnTo>
                    <a:pt x="25614" y="2431"/>
                  </a:lnTo>
                  <a:lnTo>
                    <a:pt x="25589" y="2456"/>
                  </a:lnTo>
                  <a:lnTo>
                    <a:pt x="25589" y="2481"/>
                  </a:lnTo>
                  <a:lnTo>
                    <a:pt x="25564" y="2532"/>
                  </a:lnTo>
                  <a:lnTo>
                    <a:pt x="25564" y="2557"/>
                  </a:lnTo>
                  <a:lnTo>
                    <a:pt x="25539" y="2582"/>
                  </a:lnTo>
                  <a:lnTo>
                    <a:pt x="25539" y="2607"/>
                  </a:lnTo>
                  <a:lnTo>
                    <a:pt x="25514" y="2632"/>
                  </a:lnTo>
                  <a:lnTo>
                    <a:pt x="25514" y="2682"/>
                  </a:lnTo>
                  <a:lnTo>
                    <a:pt x="25489" y="2707"/>
                  </a:lnTo>
                  <a:lnTo>
                    <a:pt x="25489" y="2732"/>
                  </a:lnTo>
                  <a:lnTo>
                    <a:pt x="25489" y="2757"/>
                  </a:lnTo>
                  <a:lnTo>
                    <a:pt x="25464" y="2807"/>
                  </a:lnTo>
                  <a:lnTo>
                    <a:pt x="25464" y="2832"/>
                  </a:lnTo>
                  <a:lnTo>
                    <a:pt x="25464" y="2857"/>
                  </a:lnTo>
                  <a:lnTo>
                    <a:pt x="25439" y="2882"/>
                  </a:lnTo>
                  <a:lnTo>
                    <a:pt x="25439" y="2933"/>
                  </a:lnTo>
                  <a:lnTo>
                    <a:pt x="25439" y="2958"/>
                  </a:lnTo>
                  <a:lnTo>
                    <a:pt x="25414" y="2983"/>
                  </a:lnTo>
                  <a:lnTo>
                    <a:pt x="25414" y="3033"/>
                  </a:lnTo>
                  <a:lnTo>
                    <a:pt x="25414" y="3058"/>
                  </a:lnTo>
                  <a:lnTo>
                    <a:pt x="25414" y="3083"/>
                  </a:lnTo>
                  <a:lnTo>
                    <a:pt x="25389" y="3133"/>
                  </a:lnTo>
                  <a:lnTo>
                    <a:pt x="25389" y="3158"/>
                  </a:lnTo>
                  <a:lnTo>
                    <a:pt x="25389" y="3208"/>
                  </a:lnTo>
                  <a:lnTo>
                    <a:pt x="25389" y="3233"/>
                  </a:lnTo>
                  <a:lnTo>
                    <a:pt x="25389" y="3258"/>
                  </a:lnTo>
                  <a:lnTo>
                    <a:pt x="25389" y="3308"/>
                  </a:lnTo>
                  <a:lnTo>
                    <a:pt x="25364" y="3334"/>
                  </a:lnTo>
                  <a:lnTo>
                    <a:pt x="25364" y="3409"/>
                  </a:lnTo>
                  <a:lnTo>
                    <a:pt x="25364" y="3484"/>
                  </a:lnTo>
                  <a:lnTo>
                    <a:pt x="25364" y="3559"/>
                  </a:lnTo>
                  <a:lnTo>
                    <a:pt x="25364" y="3634"/>
                  </a:lnTo>
                  <a:lnTo>
                    <a:pt x="25364" y="3709"/>
                  </a:lnTo>
                  <a:lnTo>
                    <a:pt x="25339" y="3785"/>
                  </a:lnTo>
                  <a:lnTo>
                    <a:pt x="25339" y="3860"/>
                  </a:lnTo>
                  <a:lnTo>
                    <a:pt x="25339" y="3935"/>
                  </a:lnTo>
                  <a:lnTo>
                    <a:pt x="25339" y="4085"/>
                  </a:lnTo>
                  <a:lnTo>
                    <a:pt x="25339" y="4236"/>
                  </a:lnTo>
                  <a:lnTo>
                    <a:pt x="25339" y="4411"/>
                  </a:lnTo>
                  <a:lnTo>
                    <a:pt x="25339" y="4486"/>
                  </a:lnTo>
                  <a:lnTo>
                    <a:pt x="25339" y="4562"/>
                  </a:lnTo>
                  <a:lnTo>
                    <a:pt x="25339" y="4637"/>
                  </a:lnTo>
                  <a:lnTo>
                    <a:pt x="25339" y="4712"/>
                  </a:lnTo>
                  <a:lnTo>
                    <a:pt x="25339" y="4812"/>
                  </a:lnTo>
                  <a:lnTo>
                    <a:pt x="25339" y="4887"/>
                  </a:lnTo>
                  <a:lnTo>
                    <a:pt x="25339" y="4963"/>
                  </a:lnTo>
                  <a:lnTo>
                    <a:pt x="25314" y="5038"/>
                  </a:lnTo>
                  <a:lnTo>
                    <a:pt x="25314" y="5113"/>
                  </a:lnTo>
                  <a:lnTo>
                    <a:pt x="25314" y="5213"/>
                  </a:lnTo>
                  <a:lnTo>
                    <a:pt x="25314" y="5288"/>
                  </a:lnTo>
                  <a:lnTo>
                    <a:pt x="25288" y="5313"/>
                  </a:lnTo>
                  <a:lnTo>
                    <a:pt x="25288" y="5364"/>
                  </a:lnTo>
                  <a:lnTo>
                    <a:pt x="25288" y="5414"/>
                  </a:lnTo>
                  <a:lnTo>
                    <a:pt x="25288" y="5439"/>
                  </a:lnTo>
                  <a:lnTo>
                    <a:pt x="25263" y="5489"/>
                  </a:lnTo>
                  <a:lnTo>
                    <a:pt x="25263" y="5539"/>
                  </a:lnTo>
                  <a:lnTo>
                    <a:pt x="25263" y="5564"/>
                  </a:lnTo>
                  <a:lnTo>
                    <a:pt x="25263" y="5614"/>
                  </a:lnTo>
                  <a:lnTo>
                    <a:pt x="25238" y="5664"/>
                  </a:lnTo>
                  <a:lnTo>
                    <a:pt x="25238" y="5689"/>
                  </a:lnTo>
                  <a:lnTo>
                    <a:pt x="25238" y="5740"/>
                  </a:lnTo>
                  <a:lnTo>
                    <a:pt x="25213" y="5790"/>
                  </a:lnTo>
                  <a:lnTo>
                    <a:pt x="25213" y="5815"/>
                  </a:lnTo>
                  <a:lnTo>
                    <a:pt x="25188" y="5865"/>
                  </a:lnTo>
                  <a:lnTo>
                    <a:pt x="25188" y="5890"/>
                  </a:lnTo>
                  <a:lnTo>
                    <a:pt x="25188" y="5940"/>
                  </a:lnTo>
                  <a:lnTo>
                    <a:pt x="25163" y="5990"/>
                  </a:lnTo>
                  <a:lnTo>
                    <a:pt x="25163" y="6015"/>
                  </a:lnTo>
                  <a:lnTo>
                    <a:pt x="25138" y="6065"/>
                  </a:lnTo>
                  <a:lnTo>
                    <a:pt x="25138" y="6090"/>
                  </a:lnTo>
                  <a:lnTo>
                    <a:pt x="25113" y="6141"/>
                  </a:lnTo>
                  <a:lnTo>
                    <a:pt x="25113" y="6191"/>
                  </a:lnTo>
                  <a:lnTo>
                    <a:pt x="25088" y="6216"/>
                  </a:lnTo>
                  <a:lnTo>
                    <a:pt x="25063" y="6266"/>
                  </a:lnTo>
                  <a:lnTo>
                    <a:pt x="25063" y="6291"/>
                  </a:lnTo>
                  <a:lnTo>
                    <a:pt x="25038" y="6341"/>
                  </a:lnTo>
                  <a:lnTo>
                    <a:pt x="25038" y="6366"/>
                  </a:lnTo>
                  <a:lnTo>
                    <a:pt x="25013" y="6416"/>
                  </a:lnTo>
                  <a:lnTo>
                    <a:pt x="24988" y="6441"/>
                  </a:lnTo>
                  <a:lnTo>
                    <a:pt x="24988" y="6466"/>
                  </a:lnTo>
                  <a:lnTo>
                    <a:pt x="24963" y="6516"/>
                  </a:lnTo>
                  <a:lnTo>
                    <a:pt x="24938" y="6542"/>
                  </a:lnTo>
                  <a:lnTo>
                    <a:pt x="24938" y="6592"/>
                  </a:lnTo>
                  <a:lnTo>
                    <a:pt x="24913" y="6617"/>
                  </a:lnTo>
                  <a:lnTo>
                    <a:pt x="24887" y="6667"/>
                  </a:lnTo>
                  <a:lnTo>
                    <a:pt x="24887" y="6692"/>
                  </a:lnTo>
                  <a:lnTo>
                    <a:pt x="24862" y="6717"/>
                  </a:lnTo>
                  <a:lnTo>
                    <a:pt x="24837" y="6767"/>
                  </a:lnTo>
                  <a:lnTo>
                    <a:pt x="24812" y="6792"/>
                  </a:lnTo>
                  <a:lnTo>
                    <a:pt x="24787" y="6817"/>
                  </a:lnTo>
                  <a:lnTo>
                    <a:pt x="24787" y="6867"/>
                  </a:lnTo>
                  <a:lnTo>
                    <a:pt x="24762" y="6892"/>
                  </a:lnTo>
                  <a:lnTo>
                    <a:pt x="24737" y="6917"/>
                  </a:lnTo>
                  <a:lnTo>
                    <a:pt x="24712" y="6968"/>
                  </a:lnTo>
                  <a:lnTo>
                    <a:pt x="24687" y="6993"/>
                  </a:lnTo>
                  <a:lnTo>
                    <a:pt x="24662" y="7018"/>
                  </a:lnTo>
                  <a:lnTo>
                    <a:pt x="24637" y="7068"/>
                  </a:lnTo>
                  <a:lnTo>
                    <a:pt x="24637" y="7093"/>
                  </a:lnTo>
                  <a:lnTo>
                    <a:pt x="24612" y="7118"/>
                  </a:lnTo>
                  <a:lnTo>
                    <a:pt x="24587" y="7143"/>
                  </a:lnTo>
                  <a:lnTo>
                    <a:pt x="24562" y="7193"/>
                  </a:lnTo>
                  <a:lnTo>
                    <a:pt x="24537" y="7218"/>
                  </a:lnTo>
                  <a:lnTo>
                    <a:pt x="24511" y="7243"/>
                  </a:lnTo>
                  <a:lnTo>
                    <a:pt x="24486" y="7268"/>
                  </a:lnTo>
                  <a:lnTo>
                    <a:pt x="24461" y="7293"/>
                  </a:lnTo>
                  <a:lnTo>
                    <a:pt x="24436" y="7344"/>
                  </a:lnTo>
                  <a:lnTo>
                    <a:pt x="24411" y="7369"/>
                  </a:lnTo>
                  <a:lnTo>
                    <a:pt x="24386" y="7394"/>
                  </a:lnTo>
                  <a:lnTo>
                    <a:pt x="24361" y="7419"/>
                  </a:lnTo>
                  <a:lnTo>
                    <a:pt x="24336" y="7444"/>
                  </a:lnTo>
                  <a:lnTo>
                    <a:pt x="24311" y="7469"/>
                  </a:lnTo>
                  <a:lnTo>
                    <a:pt x="24286" y="7494"/>
                  </a:lnTo>
                  <a:lnTo>
                    <a:pt x="24261" y="7519"/>
                  </a:lnTo>
                  <a:lnTo>
                    <a:pt x="24211" y="7569"/>
                  </a:lnTo>
                  <a:lnTo>
                    <a:pt x="24186" y="7594"/>
                  </a:lnTo>
                  <a:lnTo>
                    <a:pt x="24161" y="7619"/>
                  </a:lnTo>
                  <a:lnTo>
                    <a:pt x="24136" y="7644"/>
                  </a:lnTo>
                  <a:lnTo>
                    <a:pt x="24110" y="7669"/>
                  </a:lnTo>
                  <a:lnTo>
                    <a:pt x="24085" y="7694"/>
                  </a:lnTo>
                  <a:lnTo>
                    <a:pt x="24060" y="7720"/>
                  </a:lnTo>
                  <a:lnTo>
                    <a:pt x="24035" y="7745"/>
                  </a:lnTo>
                  <a:lnTo>
                    <a:pt x="23985" y="7770"/>
                  </a:lnTo>
                  <a:lnTo>
                    <a:pt x="23960" y="7795"/>
                  </a:lnTo>
                  <a:lnTo>
                    <a:pt x="23935" y="7820"/>
                  </a:lnTo>
                  <a:lnTo>
                    <a:pt x="23910" y="7845"/>
                  </a:lnTo>
                  <a:lnTo>
                    <a:pt x="23885" y="7870"/>
                  </a:lnTo>
                  <a:lnTo>
                    <a:pt x="23835" y="7895"/>
                  </a:lnTo>
                  <a:lnTo>
                    <a:pt x="23810" y="7920"/>
                  </a:lnTo>
                  <a:lnTo>
                    <a:pt x="23785" y="7945"/>
                  </a:lnTo>
                  <a:lnTo>
                    <a:pt x="23760" y="7945"/>
                  </a:lnTo>
                  <a:lnTo>
                    <a:pt x="23709" y="7970"/>
                  </a:lnTo>
                  <a:lnTo>
                    <a:pt x="23684" y="7995"/>
                  </a:lnTo>
                  <a:lnTo>
                    <a:pt x="23659" y="8020"/>
                  </a:lnTo>
                  <a:lnTo>
                    <a:pt x="23634" y="8045"/>
                  </a:lnTo>
                  <a:lnTo>
                    <a:pt x="23584" y="8070"/>
                  </a:lnTo>
                  <a:lnTo>
                    <a:pt x="23559" y="8095"/>
                  </a:lnTo>
                  <a:lnTo>
                    <a:pt x="23534" y="8121"/>
                  </a:lnTo>
                  <a:lnTo>
                    <a:pt x="23484" y="8121"/>
                  </a:lnTo>
                  <a:lnTo>
                    <a:pt x="23459" y="8146"/>
                  </a:lnTo>
                  <a:lnTo>
                    <a:pt x="23434" y="8171"/>
                  </a:lnTo>
                  <a:lnTo>
                    <a:pt x="23384" y="8196"/>
                  </a:lnTo>
                  <a:lnTo>
                    <a:pt x="23359" y="8221"/>
                  </a:lnTo>
                  <a:lnTo>
                    <a:pt x="23334" y="8221"/>
                  </a:lnTo>
                  <a:lnTo>
                    <a:pt x="23283" y="8246"/>
                  </a:lnTo>
                  <a:lnTo>
                    <a:pt x="23258" y="8271"/>
                  </a:lnTo>
                  <a:lnTo>
                    <a:pt x="23233" y="8296"/>
                  </a:lnTo>
                  <a:lnTo>
                    <a:pt x="23158" y="8321"/>
                  </a:lnTo>
                  <a:lnTo>
                    <a:pt x="23083" y="8371"/>
                  </a:lnTo>
                  <a:lnTo>
                    <a:pt x="23008" y="8396"/>
                  </a:lnTo>
                  <a:lnTo>
                    <a:pt x="22933" y="8421"/>
                  </a:lnTo>
                  <a:lnTo>
                    <a:pt x="22857" y="8471"/>
                  </a:lnTo>
                  <a:lnTo>
                    <a:pt x="22782" y="8496"/>
                  </a:lnTo>
                  <a:lnTo>
                    <a:pt x="22707" y="8522"/>
                  </a:lnTo>
                  <a:lnTo>
                    <a:pt x="22632" y="8547"/>
                  </a:lnTo>
                  <a:lnTo>
                    <a:pt x="22557" y="8572"/>
                  </a:lnTo>
                  <a:lnTo>
                    <a:pt x="22481" y="8597"/>
                  </a:lnTo>
                  <a:lnTo>
                    <a:pt x="22406" y="8647"/>
                  </a:lnTo>
                  <a:lnTo>
                    <a:pt x="22331" y="8672"/>
                  </a:lnTo>
                  <a:lnTo>
                    <a:pt x="22256" y="8697"/>
                  </a:lnTo>
                  <a:lnTo>
                    <a:pt x="22181" y="8697"/>
                  </a:lnTo>
                  <a:lnTo>
                    <a:pt x="22105" y="8722"/>
                  </a:lnTo>
                  <a:lnTo>
                    <a:pt x="22030" y="8747"/>
                  </a:lnTo>
                  <a:lnTo>
                    <a:pt x="21955" y="8772"/>
                  </a:lnTo>
                  <a:lnTo>
                    <a:pt x="21880" y="8797"/>
                  </a:lnTo>
                  <a:lnTo>
                    <a:pt x="21780" y="8822"/>
                  </a:lnTo>
                  <a:lnTo>
                    <a:pt x="21704" y="8822"/>
                  </a:lnTo>
                  <a:lnTo>
                    <a:pt x="21604" y="8847"/>
                  </a:lnTo>
                  <a:lnTo>
                    <a:pt x="21504" y="8872"/>
                  </a:lnTo>
                  <a:lnTo>
                    <a:pt x="21404" y="8897"/>
                  </a:lnTo>
                  <a:lnTo>
                    <a:pt x="21303" y="8897"/>
                  </a:lnTo>
                  <a:lnTo>
                    <a:pt x="21203" y="8923"/>
                  </a:lnTo>
                  <a:lnTo>
                    <a:pt x="21103" y="8948"/>
                  </a:lnTo>
                  <a:lnTo>
                    <a:pt x="21003" y="8973"/>
                  </a:lnTo>
                  <a:lnTo>
                    <a:pt x="20902" y="8973"/>
                  </a:lnTo>
                  <a:lnTo>
                    <a:pt x="20802" y="8998"/>
                  </a:lnTo>
                  <a:lnTo>
                    <a:pt x="20727" y="8998"/>
                  </a:lnTo>
                  <a:lnTo>
                    <a:pt x="20627" y="9023"/>
                  </a:lnTo>
                  <a:lnTo>
                    <a:pt x="20527" y="9023"/>
                  </a:lnTo>
                  <a:lnTo>
                    <a:pt x="20426" y="9048"/>
                  </a:lnTo>
                  <a:lnTo>
                    <a:pt x="20326" y="9048"/>
                  </a:lnTo>
                  <a:lnTo>
                    <a:pt x="20226" y="9073"/>
                  </a:lnTo>
                  <a:lnTo>
                    <a:pt x="20025" y="9073"/>
                  </a:lnTo>
                  <a:lnTo>
                    <a:pt x="19925" y="9098"/>
                  </a:lnTo>
                  <a:lnTo>
                    <a:pt x="19725" y="9098"/>
                  </a:lnTo>
                  <a:lnTo>
                    <a:pt x="19624" y="9123"/>
                  </a:lnTo>
                  <a:lnTo>
                    <a:pt x="19148" y="9123"/>
                  </a:lnTo>
                  <a:lnTo>
                    <a:pt x="19048" y="9148"/>
                  </a:lnTo>
                  <a:lnTo>
                    <a:pt x="17469" y="9148"/>
                  </a:lnTo>
                  <a:lnTo>
                    <a:pt x="17369" y="9123"/>
                  </a:lnTo>
                  <a:lnTo>
                    <a:pt x="16968" y="9123"/>
                  </a:lnTo>
                  <a:lnTo>
                    <a:pt x="16867" y="9098"/>
                  </a:lnTo>
                  <a:lnTo>
                    <a:pt x="16592" y="9098"/>
                  </a:lnTo>
                  <a:lnTo>
                    <a:pt x="16491" y="9073"/>
                  </a:lnTo>
                  <a:lnTo>
                    <a:pt x="16291" y="9073"/>
                  </a:lnTo>
                  <a:lnTo>
                    <a:pt x="16191" y="9048"/>
                  </a:lnTo>
                  <a:lnTo>
                    <a:pt x="16090" y="9048"/>
                  </a:lnTo>
                  <a:lnTo>
                    <a:pt x="15990" y="9023"/>
                  </a:lnTo>
                  <a:lnTo>
                    <a:pt x="15790" y="9023"/>
                  </a:lnTo>
                  <a:lnTo>
                    <a:pt x="15689" y="8998"/>
                  </a:lnTo>
                  <a:lnTo>
                    <a:pt x="15589" y="8998"/>
                  </a:lnTo>
                  <a:lnTo>
                    <a:pt x="15489" y="8973"/>
                  </a:lnTo>
                  <a:lnTo>
                    <a:pt x="15414" y="8973"/>
                  </a:lnTo>
                  <a:lnTo>
                    <a:pt x="15313" y="8948"/>
                  </a:lnTo>
                  <a:lnTo>
                    <a:pt x="15238" y="8948"/>
                  </a:lnTo>
                  <a:lnTo>
                    <a:pt x="15163" y="8923"/>
                  </a:lnTo>
                  <a:lnTo>
                    <a:pt x="15088" y="8923"/>
                  </a:lnTo>
                  <a:lnTo>
                    <a:pt x="15013" y="8897"/>
                  </a:lnTo>
                  <a:lnTo>
                    <a:pt x="14938" y="8897"/>
                  </a:lnTo>
                  <a:lnTo>
                    <a:pt x="14837" y="8872"/>
                  </a:lnTo>
                  <a:lnTo>
                    <a:pt x="14762" y="8872"/>
                  </a:lnTo>
                  <a:lnTo>
                    <a:pt x="14687" y="8847"/>
                  </a:lnTo>
                  <a:lnTo>
                    <a:pt x="14612" y="8847"/>
                  </a:lnTo>
                  <a:lnTo>
                    <a:pt x="14537" y="8822"/>
                  </a:lnTo>
                  <a:lnTo>
                    <a:pt x="14461" y="8797"/>
                  </a:lnTo>
                  <a:lnTo>
                    <a:pt x="14361" y="8797"/>
                  </a:lnTo>
                  <a:lnTo>
                    <a:pt x="14286" y="8772"/>
                  </a:lnTo>
                  <a:lnTo>
                    <a:pt x="14211" y="8747"/>
                  </a:lnTo>
                  <a:lnTo>
                    <a:pt x="14136" y="8747"/>
                  </a:lnTo>
                  <a:lnTo>
                    <a:pt x="14060" y="8722"/>
                  </a:lnTo>
                  <a:lnTo>
                    <a:pt x="13985" y="8697"/>
                  </a:lnTo>
                  <a:lnTo>
                    <a:pt x="13910" y="8697"/>
                  </a:lnTo>
                  <a:lnTo>
                    <a:pt x="13835" y="8672"/>
                  </a:lnTo>
                  <a:lnTo>
                    <a:pt x="13734" y="8647"/>
                  </a:lnTo>
                  <a:lnTo>
                    <a:pt x="13659" y="8622"/>
                  </a:lnTo>
                  <a:lnTo>
                    <a:pt x="13584" y="8622"/>
                  </a:lnTo>
                  <a:lnTo>
                    <a:pt x="13434" y="8572"/>
                  </a:lnTo>
                  <a:lnTo>
                    <a:pt x="13283" y="8522"/>
                  </a:lnTo>
                  <a:lnTo>
                    <a:pt x="13133" y="8496"/>
                  </a:lnTo>
                  <a:lnTo>
                    <a:pt x="12983" y="8446"/>
                  </a:lnTo>
                  <a:lnTo>
                    <a:pt x="12832" y="8421"/>
                  </a:lnTo>
                  <a:lnTo>
                    <a:pt x="12807" y="8396"/>
                  </a:lnTo>
                  <a:lnTo>
                    <a:pt x="12657" y="8346"/>
                  </a:lnTo>
                  <a:lnTo>
                    <a:pt x="12506" y="8296"/>
                  </a:lnTo>
                  <a:lnTo>
                    <a:pt x="12356" y="8246"/>
                  </a:lnTo>
                  <a:lnTo>
                    <a:pt x="12231" y="8196"/>
                  </a:lnTo>
                  <a:lnTo>
                    <a:pt x="12080" y="8146"/>
                  </a:lnTo>
                  <a:lnTo>
                    <a:pt x="11930" y="8095"/>
                  </a:lnTo>
                  <a:lnTo>
                    <a:pt x="11780" y="8020"/>
                  </a:lnTo>
                  <a:lnTo>
                    <a:pt x="11479" y="7920"/>
                  </a:lnTo>
                  <a:lnTo>
                    <a:pt x="11178" y="7820"/>
                  </a:lnTo>
                  <a:lnTo>
                    <a:pt x="10902" y="7694"/>
                  </a:lnTo>
                  <a:lnTo>
                    <a:pt x="10602" y="7594"/>
                  </a:lnTo>
                  <a:lnTo>
                    <a:pt x="10451" y="7544"/>
                  </a:lnTo>
                  <a:lnTo>
                    <a:pt x="10301" y="7469"/>
                  </a:lnTo>
                  <a:lnTo>
                    <a:pt x="10176" y="7419"/>
                  </a:lnTo>
                  <a:lnTo>
                    <a:pt x="10025" y="7369"/>
                  </a:lnTo>
                  <a:lnTo>
                    <a:pt x="9875" y="7318"/>
                  </a:lnTo>
                  <a:lnTo>
                    <a:pt x="9724" y="7268"/>
                  </a:lnTo>
                  <a:lnTo>
                    <a:pt x="9699" y="7268"/>
                  </a:lnTo>
                  <a:lnTo>
                    <a:pt x="9599" y="7218"/>
                  </a:lnTo>
                  <a:lnTo>
                    <a:pt x="9449" y="7168"/>
                  </a:lnTo>
                  <a:lnTo>
                    <a:pt x="9298" y="7118"/>
                  </a:lnTo>
                  <a:lnTo>
                    <a:pt x="9173" y="7043"/>
                  </a:lnTo>
                  <a:lnTo>
                    <a:pt x="9023" y="6993"/>
                  </a:lnTo>
                  <a:lnTo>
                    <a:pt x="8872" y="6943"/>
                  </a:lnTo>
                  <a:lnTo>
                    <a:pt x="8747" y="6892"/>
                  </a:lnTo>
                  <a:lnTo>
                    <a:pt x="8672" y="6867"/>
                  </a:lnTo>
                  <a:lnTo>
                    <a:pt x="8597" y="6842"/>
                  </a:lnTo>
                  <a:lnTo>
                    <a:pt x="8521" y="6817"/>
                  </a:lnTo>
                  <a:lnTo>
                    <a:pt x="8471" y="6792"/>
                  </a:lnTo>
                  <a:lnTo>
                    <a:pt x="8396" y="6767"/>
                  </a:lnTo>
                  <a:lnTo>
                    <a:pt x="8321" y="6742"/>
                  </a:lnTo>
                  <a:lnTo>
                    <a:pt x="8246" y="6742"/>
                  </a:lnTo>
                  <a:lnTo>
                    <a:pt x="8171" y="6717"/>
                  </a:lnTo>
                  <a:lnTo>
                    <a:pt x="8095" y="6692"/>
                  </a:lnTo>
                  <a:lnTo>
                    <a:pt x="8045" y="6667"/>
                  </a:lnTo>
                  <a:lnTo>
                    <a:pt x="7970" y="6642"/>
                  </a:lnTo>
                  <a:lnTo>
                    <a:pt x="7895" y="6617"/>
                  </a:lnTo>
                  <a:lnTo>
                    <a:pt x="7820" y="6592"/>
                  </a:lnTo>
                  <a:lnTo>
                    <a:pt x="7744" y="6592"/>
                  </a:lnTo>
                  <a:lnTo>
                    <a:pt x="7669" y="6567"/>
                  </a:lnTo>
                  <a:lnTo>
                    <a:pt x="7619" y="6542"/>
                  </a:lnTo>
                  <a:lnTo>
                    <a:pt x="7544" y="6516"/>
                  </a:lnTo>
                  <a:lnTo>
                    <a:pt x="7469" y="6516"/>
                  </a:lnTo>
                  <a:lnTo>
                    <a:pt x="7394" y="6491"/>
                  </a:lnTo>
                  <a:lnTo>
                    <a:pt x="7318" y="6466"/>
                  </a:lnTo>
                  <a:lnTo>
                    <a:pt x="7243" y="6466"/>
                  </a:lnTo>
                  <a:lnTo>
                    <a:pt x="7193" y="6441"/>
                  </a:lnTo>
                  <a:lnTo>
                    <a:pt x="7118" y="6416"/>
                  </a:lnTo>
                  <a:lnTo>
                    <a:pt x="7043" y="6416"/>
                  </a:lnTo>
                  <a:lnTo>
                    <a:pt x="6968" y="6391"/>
                  </a:lnTo>
                  <a:lnTo>
                    <a:pt x="6892" y="6391"/>
                  </a:lnTo>
                  <a:lnTo>
                    <a:pt x="6817" y="6366"/>
                  </a:lnTo>
                  <a:lnTo>
                    <a:pt x="6742" y="6341"/>
                  </a:lnTo>
                  <a:lnTo>
                    <a:pt x="6692" y="6341"/>
                  </a:lnTo>
                  <a:lnTo>
                    <a:pt x="6617" y="6316"/>
                  </a:lnTo>
                  <a:lnTo>
                    <a:pt x="6541" y="6316"/>
                  </a:lnTo>
                  <a:lnTo>
                    <a:pt x="6466" y="6291"/>
                  </a:lnTo>
                  <a:lnTo>
                    <a:pt x="6316" y="6291"/>
                  </a:lnTo>
                  <a:lnTo>
                    <a:pt x="6241" y="6266"/>
                  </a:lnTo>
                  <a:lnTo>
                    <a:pt x="6090" y="6266"/>
                  </a:lnTo>
                  <a:lnTo>
                    <a:pt x="6015" y="6241"/>
                  </a:lnTo>
                  <a:lnTo>
                    <a:pt x="5915" y="6241"/>
                  </a:lnTo>
                  <a:lnTo>
                    <a:pt x="5815" y="6216"/>
                  </a:lnTo>
                  <a:lnTo>
                    <a:pt x="5614" y="6216"/>
                  </a:lnTo>
                  <a:lnTo>
                    <a:pt x="5514" y="6191"/>
                  </a:lnTo>
                  <a:lnTo>
                    <a:pt x="5414" y="6191"/>
                  </a:lnTo>
                  <a:lnTo>
                    <a:pt x="5313" y="6166"/>
                  </a:lnTo>
                  <a:lnTo>
                    <a:pt x="5013" y="6166"/>
                  </a:lnTo>
                  <a:lnTo>
                    <a:pt x="4912" y="6141"/>
                  </a:lnTo>
                  <a:lnTo>
                    <a:pt x="4511" y="6141"/>
                  </a:lnTo>
                  <a:lnTo>
                    <a:pt x="4411" y="6115"/>
                  </a:lnTo>
                  <a:lnTo>
                    <a:pt x="3935" y="6115"/>
                  </a:lnTo>
                  <a:lnTo>
                    <a:pt x="3835" y="6141"/>
                  </a:lnTo>
                  <a:lnTo>
                    <a:pt x="3333" y="6141"/>
                  </a:lnTo>
                  <a:lnTo>
                    <a:pt x="3233" y="6166"/>
                  </a:lnTo>
                  <a:lnTo>
                    <a:pt x="3058" y="6166"/>
                  </a:lnTo>
                  <a:lnTo>
                    <a:pt x="2957" y="6191"/>
                  </a:lnTo>
                  <a:lnTo>
                    <a:pt x="2857" y="6191"/>
                  </a:lnTo>
                  <a:lnTo>
                    <a:pt x="2757" y="6216"/>
                  </a:lnTo>
                  <a:lnTo>
                    <a:pt x="2657" y="6216"/>
                  </a:lnTo>
                  <a:lnTo>
                    <a:pt x="2556" y="6241"/>
                  </a:lnTo>
                  <a:lnTo>
                    <a:pt x="2456" y="6241"/>
                  </a:lnTo>
                  <a:lnTo>
                    <a:pt x="2356" y="6266"/>
                  </a:lnTo>
                  <a:lnTo>
                    <a:pt x="2281" y="6266"/>
                  </a:lnTo>
                  <a:lnTo>
                    <a:pt x="2181" y="6291"/>
                  </a:lnTo>
                  <a:lnTo>
                    <a:pt x="2080" y="6316"/>
                  </a:lnTo>
                  <a:lnTo>
                    <a:pt x="1980" y="6316"/>
                  </a:lnTo>
                  <a:lnTo>
                    <a:pt x="1880" y="6341"/>
                  </a:lnTo>
                  <a:lnTo>
                    <a:pt x="1780" y="6366"/>
                  </a:lnTo>
                  <a:lnTo>
                    <a:pt x="1679" y="6391"/>
                  </a:lnTo>
                  <a:lnTo>
                    <a:pt x="1579" y="6416"/>
                  </a:lnTo>
                  <a:lnTo>
                    <a:pt x="1504" y="6416"/>
                  </a:lnTo>
                  <a:lnTo>
                    <a:pt x="1404" y="6441"/>
                  </a:lnTo>
                  <a:lnTo>
                    <a:pt x="1303" y="6466"/>
                  </a:lnTo>
                  <a:lnTo>
                    <a:pt x="1203" y="6491"/>
                  </a:lnTo>
                  <a:lnTo>
                    <a:pt x="1103" y="6516"/>
                  </a:lnTo>
                  <a:lnTo>
                    <a:pt x="1003" y="6542"/>
                  </a:lnTo>
                  <a:lnTo>
                    <a:pt x="902" y="6567"/>
                  </a:lnTo>
                  <a:lnTo>
                    <a:pt x="802" y="6617"/>
                  </a:lnTo>
                  <a:lnTo>
                    <a:pt x="727" y="6642"/>
                  </a:lnTo>
                  <a:lnTo>
                    <a:pt x="627" y="6667"/>
                  </a:lnTo>
                  <a:lnTo>
                    <a:pt x="526" y="6692"/>
                  </a:lnTo>
                  <a:lnTo>
                    <a:pt x="426" y="6717"/>
                  </a:lnTo>
                  <a:lnTo>
                    <a:pt x="326" y="6767"/>
                  </a:lnTo>
                  <a:lnTo>
                    <a:pt x="226" y="6792"/>
                  </a:lnTo>
                  <a:lnTo>
                    <a:pt x="125" y="6817"/>
                  </a:lnTo>
                  <a:lnTo>
                    <a:pt x="25" y="6842"/>
                  </a:lnTo>
                  <a:lnTo>
                    <a:pt x="0" y="6842"/>
                  </a:lnTo>
                  <a:cubicBezTo>
                    <a:pt x="451" y="10652"/>
                    <a:pt x="1930" y="14336"/>
                    <a:pt x="4261" y="17544"/>
                  </a:cubicBezTo>
                  <a:lnTo>
                    <a:pt x="4311" y="17519"/>
                  </a:lnTo>
                  <a:lnTo>
                    <a:pt x="4336" y="17494"/>
                  </a:lnTo>
                  <a:lnTo>
                    <a:pt x="4386" y="17469"/>
                  </a:lnTo>
                  <a:lnTo>
                    <a:pt x="4411" y="17444"/>
                  </a:lnTo>
                  <a:lnTo>
                    <a:pt x="4461" y="17419"/>
                  </a:lnTo>
                  <a:lnTo>
                    <a:pt x="4486" y="17394"/>
                  </a:lnTo>
                  <a:lnTo>
                    <a:pt x="4511" y="17369"/>
                  </a:lnTo>
                  <a:lnTo>
                    <a:pt x="4562" y="17344"/>
                  </a:lnTo>
                  <a:lnTo>
                    <a:pt x="4587" y="17319"/>
                  </a:lnTo>
                  <a:lnTo>
                    <a:pt x="4637" y="17293"/>
                  </a:lnTo>
                  <a:lnTo>
                    <a:pt x="4662" y="17268"/>
                  </a:lnTo>
                  <a:lnTo>
                    <a:pt x="4712" y="17243"/>
                  </a:lnTo>
                  <a:lnTo>
                    <a:pt x="4737" y="17218"/>
                  </a:lnTo>
                  <a:lnTo>
                    <a:pt x="4787" y="17193"/>
                  </a:lnTo>
                  <a:lnTo>
                    <a:pt x="4812" y="17168"/>
                  </a:lnTo>
                  <a:lnTo>
                    <a:pt x="4862" y="17143"/>
                  </a:lnTo>
                  <a:lnTo>
                    <a:pt x="4937" y="17093"/>
                  </a:lnTo>
                  <a:lnTo>
                    <a:pt x="4988" y="17068"/>
                  </a:lnTo>
                  <a:lnTo>
                    <a:pt x="5013" y="17068"/>
                  </a:lnTo>
                  <a:lnTo>
                    <a:pt x="5138" y="16993"/>
                  </a:lnTo>
                  <a:lnTo>
                    <a:pt x="5263" y="16918"/>
                  </a:lnTo>
                  <a:lnTo>
                    <a:pt x="5414" y="16842"/>
                  </a:lnTo>
                  <a:lnTo>
                    <a:pt x="5539" y="16767"/>
                  </a:lnTo>
                  <a:lnTo>
                    <a:pt x="5664" y="16692"/>
                  </a:lnTo>
                  <a:lnTo>
                    <a:pt x="5815" y="16617"/>
                  </a:lnTo>
                  <a:lnTo>
                    <a:pt x="5940" y="16567"/>
                  </a:lnTo>
                  <a:lnTo>
                    <a:pt x="6065" y="16491"/>
                  </a:lnTo>
                  <a:lnTo>
                    <a:pt x="6216" y="16416"/>
                  </a:lnTo>
                  <a:lnTo>
                    <a:pt x="6341" y="16366"/>
                  </a:lnTo>
                  <a:lnTo>
                    <a:pt x="6466" y="16291"/>
                  </a:lnTo>
                  <a:lnTo>
                    <a:pt x="6617" y="16216"/>
                  </a:lnTo>
                  <a:lnTo>
                    <a:pt x="6742" y="16166"/>
                  </a:lnTo>
                  <a:lnTo>
                    <a:pt x="6892" y="16090"/>
                  </a:lnTo>
                  <a:lnTo>
                    <a:pt x="7018" y="16040"/>
                  </a:lnTo>
                  <a:lnTo>
                    <a:pt x="7168" y="15990"/>
                  </a:lnTo>
                  <a:lnTo>
                    <a:pt x="7293" y="15915"/>
                  </a:lnTo>
                  <a:lnTo>
                    <a:pt x="7444" y="15865"/>
                  </a:lnTo>
                  <a:lnTo>
                    <a:pt x="7569" y="15815"/>
                  </a:lnTo>
                  <a:lnTo>
                    <a:pt x="7719" y="15740"/>
                  </a:lnTo>
                  <a:lnTo>
                    <a:pt x="7870" y="15689"/>
                  </a:lnTo>
                  <a:lnTo>
                    <a:pt x="7995" y="15639"/>
                  </a:lnTo>
                  <a:lnTo>
                    <a:pt x="8145" y="15589"/>
                  </a:lnTo>
                  <a:lnTo>
                    <a:pt x="8271" y="15539"/>
                  </a:lnTo>
                  <a:lnTo>
                    <a:pt x="8421" y="15489"/>
                  </a:lnTo>
                  <a:lnTo>
                    <a:pt x="8572" y="15439"/>
                  </a:lnTo>
                  <a:lnTo>
                    <a:pt x="8722" y="15389"/>
                  </a:lnTo>
                  <a:lnTo>
                    <a:pt x="8797" y="15364"/>
                  </a:lnTo>
                  <a:lnTo>
                    <a:pt x="8847" y="15339"/>
                  </a:lnTo>
                  <a:lnTo>
                    <a:pt x="8998" y="15288"/>
                  </a:lnTo>
                  <a:lnTo>
                    <a:pt x="9148" y="15238"/>
                  </a:lnTo>
                  <a:lnTo>
                    <a:pt x="9298" y="15213"/>
                  </a:lnTo>
                  <a:lnTo>
                    <a:pt x="9424" y="15163"/>
                  </a:lnTo>
                  <a:lnTo>
                    <a:pt x="9624" y="15113"/>
                  </a:lnTo>
                  <a:lnTo>
                    <a:pt x="9800" y="15063"/>
                  </a:lnTo>
                  <a:lnTo>
                    <a:pt x="9975" y="15013"/>
                  </a:lnTo>
                  <a:lnTo>
                    <a:pt x="10176" y="14963"/>
                  </a:lnTo>
                  <a:lnTo>
                    <a:pt x="10351" y="14913"/>
                  </a:lnTo>
                  <a:lnTo>
                    <a:pt x="10552" y="14862"/>
                  </a:lnTo>
                  <a:lnTo>
                    <a:pt x="10727" y="14812"/>
                  </a:lnTo>
                  <a:lnTo>
                    <a:pt x="10927" y="14787"/>
                  </a:lnTo>
                  <a:lnTo>
                    <a:pt x="11103" y="14737"/>
                  </a:lnTo>
                  <a:lnTo>
                    <a:pt x="11303" y="14687"/>
                  </a:lnTo>
                  <a:lnTo>
                    <a:pt x="11504" y="14637"/>
                  </a:lnTo>
                  <a:lnTo>
                    <a:pt x="11679" y="14587"/>
                  </a:lnTo>
                  <a:lnTo>
                    <a:pt x="11880" y="14537"/>
                  </a:lnTo>
                  <a:lnTo>
                    <a:pt x="12080" y="14512"/>
                  </a:lnTo>
                  <a:lnTo>
                    <a:pt x="12256" y="14461"/>
                  </a:lnTo>
                  <a:lnTo>
                    <a:pt x="12456" y="14411"/>
                  </a:lnTo>
                  <a:lnTo>
                    <a:pt x="12657" y="14386"/>
                  </a:lnTo>
                  <a:lnTo>
                    <a:pt x="12857" y="14336"/>
                  </a:lnTo>
                  <a:lnTo>
                    <a:pt x="13033" y="14311"/>
                  </a:lnTo>
                  <a:lnTo>
                    <a:pt x="13233" y="14261"/>
                  </a:lnTo>
                  <a:lnTo>
                    <a:pt x="13434" y="14236"/>
                  </a:lnTo>
                  <a:lnTo>
                    <a:pt x="13634" y="14186"/>
                  </a:lnTo>
                  <a:lnTo>
                    <a:pt x="13709" y="14186"/>
                  </a:lnTo>
                  <a:lnTo>
                    <a:pt x="13835" y="14161"/>
                  </a:lnTo>
                  <a:lnTo>
                    <a:pt x="13935" y="14136"/>
                  </a:lnTo>
                  <a:lnTo>
                    <a:pt x="14035" y="14136"/>
                  </a:lnTo>
                  <a:lnTo>
                    <a:pt x="14110" y="14111"/>
                  </a:lnTo>
                  <a:lnTo>
                    <a:pt x="14211" y="14085"/>
                  </a:lnTo>
                  <a:lnTo>
                    <a:pt x="14311" y="14085"/>
                  </a:lnTo>
                  <a:lnTo>
                    <a:pt x="14411" y="14060"/>
                  </a:lnTo>
                  <a:lnTo>
                    <a:pt x="14511" y="14060"/>
                  </a:lnTo>
                  <a:lnTo>
                    <a:pt x="14612" y="14035"/>
                  </a:lnTo>
                  <a:lnTo>
                    <a:pt x="14712" y="14010"/>
                  </a:lnTo>
                  <a:lnTo>
                    <a:pt x="14812" y="14010"/>
                  </a:lnTo>
                  <a:lnTo>
                    <a:pt x="14912" y="13985"/>
                  </a:lnTo>
                  <a:lnTo>
                    <a:pt x="15013" y="13985"/>
                  </a:lnTo>
                  <a:lnTo>
                    <a:pt x="15113" y="13960"/>
                  </a:lnTo>
                  <a:lnTo>
                    <a:pt x="15213" y="13960"/>
                  </a:lnTo>
                  <a:lnTo>
                    <a:pt x="15313" y="13935"/>
                  </a:lnTo>
                  <a:lnTo>
                    <a:pt x="15514" y="13935"/>
                  </a:lnTo>
                  <a:lnTo>
                    <a:pt x="15614" y="13910"/>
                  </a:lnTo>
                  <a:lnTo>
                    <a:pt x="15714" y="13910"/>
                  </a:lnTo>
                  <a:lnTo>
                    <a:pt x="15815" y="13885"/>
                  </a:lnTo>
                  <a:lnTo>
                    <a:pt x="16015" y="13885"/>
                  </a:lnTo>
                  <a:lnTo>
                    <a:pt x="16115" y="13860"/>
                  </a:lnTo>
                  <a:lnTo>
                    <a:pt x="16316" y="13860"/>
                  </a:lnTo>
                  <a:lnTo>
                    <a:pt x="16416" y="13835"/>
                  </a:lnTo>
                  <a:lnTo>
                    <a:pt x="16717" y="13835"/>
                  </a:lnTo>
                  <a:lnTo>
                    <a:pt x="16817" y="13810"/>
                  </a:lnTo>
                  <a:lnTo>
                    <a:pt x="17193" y="13810"/>
                  </a:lnTo>
                  <a:lnTo>
                    <a:pt x="17293" y="13785"/>
                  </a:lnTo>
                  <a:lnTo>
                    <a:pt x="18496" y="13785"/>
                  </a:lnTo>
                  <a:lnTo>
                    <a:pt x="18597" y="13810"/>
                  </a:lnTo>
                  <a:lnTo>
                    <a:pt x="18998" y="13810"/>
                  </a:lnTo>
                  <a:lnTo>
                    <a:pt x="19098" y="13835"/>
                  </a:lnTo>
                  <a:lnTo>
                    <a:pt x="19298" y="13835"/>
                  </a:lnTo>
                  <a:lnTo>
                    <a:pt x="19399" y="13860"/>
                  </a:lnTo>
                  <a:lnTo>
                    <a:pt x="19599" y="13860"/>
                  </a:lnTo>
                  <a:lnTo>
                    <a:pt x="19699" y="13885"/>
                  </a:lnTo>
                  <a:lnTo>
                    <a:pt x="19875" y="13885"/>
                  </a:lnTo>
                  <a:lnTo>
                    <a:pt x="19975" y="13910"/>
                  </a:lnTo>
                  <a:lnTo>
                    <a:pt x="20075" y="13910"/>
                  </a:lnTo>
                  <a:lnTo>
                    <a:pt x="20176" y="13935"/>
                  </a:lnTo>
                  <a:lnTo>
                    <a:pt x="20276" y="13935"/>
                  </a:lnTo>
                  <a:lnTo>
                    <a:pt x="20376" y="13960"/>
                  </a:lnTo>
                  <a:lnTo>
                    <a:pt x="20476" y="13985"/>
                  </a:lnTo>
                  <a:lnTo>
                    <a:pt x="20602" y="13985"/>
                  </a:lnTo>
                  <a:lnTo>
                    <a:pt x="20677" y="14010"/>
                  </a:lnTo>
                  <a:lnTo>
                    <a:pt x="20777" y="14035"/>
                  </a:lnTo>
                  <a:lnTo>
                    <a:pt x="20877" y="14035"/>
                  </a:lnTo>
                  <a:lnTo>
                    <a:pt x="20978" y="14060"/>
                  </a:lnTo>
                  <a:lnTo>
                    <a:pt x="21053" y="14085"/>
                  </a:lnTo>
                  <a:lnTo>
                    <a:pt x="21153" y="14111"/>
                  </a:lnTo>
                  <a:lnTo>
                    <a:pt x="21253" y="14111"/>
                  </a:lnTo>
                  <a:lnTo>
                    <a:pt x="21354" y="14136"/>
                  </a:lnTo>
                  <a:lnTo>
                    <a:pt x="21454" y="14161"/>
                  </a:lnTo>
                  <a:lnTo>
                    <a:pt x="21554" y="14186"/>
                  </a:lnTo>
                  <a:lnTo>
                    <a:pt x="21654" y="14211"/>
                  </a:lnTo>
                  <a:lnTo>
                    <a:pt x="21730" y="14236"/>
                  </a:lnTo>
                  <a:lnTo>
                    <a:pt x="21830" y="14261"/>
                  </a:lnTo>
                  <a:lnTo>
                    <a:pt x="21930" y="14286"/>
                  </a:lnTo>
                  <a:lnTo>
                    <a:pt x="22156" y="14336"/>
                  </a:lnTo>
                  <a:lnTo>
                    <a:pt x="22256" y="14361"/>
                  </a:lnTo>
                  <a:lnTo>
                    <a:pt x="22356" y="14386"/>
                  </a:lnTo>
                  <a:lnTo>
                    <a:pt x="22456" y="14436"/>
                  </a:lnTo>
                  <a:lnTo>
                    <a:pt x="22582" y="14461"/>
                  </a:lnTo>
                  <a:lnTo>
                    <a:pt x="22682" y="14486"/>
                  </a:lnTo>
                  <a:lnTo>
                    <a:pt x="22782" y="14537"/>
                  </a:lnTo>
                  <a:lnTo>
                    <a:pt x="22907" y="14562"/>
                  </a:lnTo>
                  <a:lnTo>
                    <a:pt x="23008" y="14587"/>
                  </a:lnTo>
                  <a:lnTo>
                    <a:pt x="23058" y="14612"/>
                  </a:lnTo>
                  <a:lnTo>
                    <a:pt x="23108" y="14637"/>
                  </a:lnTo>
                  <a:lnTo>
                    <a:pt x="23183" y="14662"/>
                  </a:lnTo>
                  <a:lnTo>
                    <a:pt x="23233" y="14662"/>
                  </a:lnTo>
                  <a:lnTo>
                    <a:pt x="23283" y="14687"/>
                  </a:lnTo>
                  <a:lnTo>
                    <a:pt x="23334" y="14712"/>
                  </a:lnTo>
                  <a:lnTo>
                    <a:pt x="23384" y="14737"/>
                  </a:lnTo>
                  <a:lnTo>
                    <a:pt x="23459" y="14762"/>
                  </a:lnTo>
                  <a:lnTo>
                    <a:pt x="23509" y="14762"/>
                  </a:lnTo>
                  <a:lnTo>
                    <a:pt x="23559" y="14787"/>
                  </a:lnTo>
                  <a:lnTo>
                    <a:pt x="23609" y="14812"/>
                  </a:lnTo>
                  <a:lnTo>
                    <a:pt x="23659" y="14837"/>
                  </a:lnTo>
                  <a:lnTo>
                    <a:pt x="23709" y="14862"/>
                  </a:lnTo>
                  <a:lnTo>
                    <a:pt x="23760" y="14887"/>
                  </a:lnTo>
                  <a:lnTo>
                    <a:pt x="23835" y="14913"/>
                  </a:lnTo>
                  <a:lnTo>
                    <a:pt x="23885" y="14938"/>
                  </a:lnTo>
                  <a:lnTo>
                    <a:pt x="23935" y="14963"/>
                  </a:lnTo>
                  <a:lnTo>
                    <a:pt x="23985" y="14988"/>
                  </a:lnTo>
                  <a:lnTo>
                    <a:pt x="24035" y="15013"/>
                  </a:lnTo>
                  <a:lnTo>
                    <a:pt x="24085" y="15038"/>
                  </a:lnTo>
                  <a:lnTo>
                    <a:pt x="24136" y="15063"/>
                  </a:lnTo>
                  <a:lnTo>
                    <a:pt x="24186" y="15113"/>
                  </a:lnTo>
                  <a:lnTo>
                    <a:pt x="24261" y="15138"/>
                  </a:lnTo>
                  <a:lnTo>
                    <a:pt x="24311" y="15163"/>
                  </a:lnTo>
                  <a:lnTo>
                    <a:pt x="24361" y="15188"/>
                  </a:lnTo>
                  <a:lnTo>
                    <a:pt x="24411" y="15213"/>
                  </a:lnTo>
                  <a:lnTo>
                    <a:pt x="24461" y="15263"/>
                  </a:lnTo>
                  <a:lnTo>
                    <a:pt x="24511" y="15288"/>
                  </a:lnTo>
                  <a:lnTo>
                    <a:pt x="24562" y="15314"/>
                  </a:lnTo>
                  <a:lnTo>
                    <a:pt x="24612" y="15364"/>
                  </a:lnTo>
                  <a:lnTo>
                    <a:pt x="24662" y="15389"/>
                  </a:lnTo>
                  <a:lnTo>
                    <a:pt x="24712" y="15439"/>
                  </a:lnTo>
                  <a:lnTo>
                    <a:pt x="24762" y="15464"/>
                  </a:lnTo>
                  <a:lnTo>
                    <a:pt x="24812" y="15489"/>
                  </a:lnTo>
                  <a:lnTo>
                    <a:pt x="24837" y="15539"/>
                  </a:lnTo>
                  <a:lnTo>
                    <a:pt x="24887" y="15589"/>
                  </a:lnTo>
                  <a:lnTo>
                    <a:pt x="24938" y="15614"/>
                  </a:lnTo>
                  <a:lnTo>
                    <a:pt x="24988" y="15664"/>
                  </a:lnTo>
                  <a:lnTo>
                    <a:pt x="25038" y="15689"/>
                  </a:lnTo>
                  <a:lnTo>
                    <a:pt x="25088" y="15740"/>
                  </a:lnTo>
                  <a:lnTo>
                    <a:pt x="25138" y="15790"/>
                  </a:lnTo>
                  <a:lnTo>
                    <a:pt x="25163" y="15840"/>
                  </a:lnTo>
                  <a:lnTo>
                    <a:pt x="25213" y="15865"/>
                  </a:lnTo>
                  <a:lnTo>
                    <a:pt x="25263" y="15915"/>
                  </a:lnTo>
                  <a:lnTo>
                    <a:pt x="25288" y="15965"/>
                  </a:lnTo>
                  <a:lnTo>
                    <a:pt x="25339" y="16015"/>
                  </a:lnTo>
                  <a:lnTo>
                    <a:pt x="25389" y="16065"/>
                  </a:lnTo>
                  <a:lnTo>
                    <a:pt x="25414" y="16116"/>
                  </a:lnTo>
                  <a:lnTo>
                    <a:pt x="25439" y="16141"/>
                  </a:lnTo>
                  <a:lnTo>
                    <a:pt x="25489" y="16191"/>
                  </a:lnTo>
                  <a:lnTo>
                    <a:pt x="25514" y="16241"/>
                  </a:lnTo>
                  <a:lnTo>
                    <a:pt x="25564" y="16291"/>
                  </a:lnTo>
                  <a:lnTo>
                    <a:pt x="25589" y="16341"/>
                  </a:lnTo>
                  <a:lnTo>
                    <a:pt x="25614" y="16391"/>
                  </a:lnTo>
                  <a:lnTo>
                    <a:pt x="25639" y="16441"/>
                  </a:lnTo>
                  <a:lnTo>
                    <a:pt x="25689" y="16491"/>
                  </a:lnTo>
                  <a:lnTo>
                    <a:pt x="25715" y="16542"/>
                  </a:lnTo>
                  <a:lnTo>
                    <a:pt x="25740" y="16592"/>
                  </a:lnTo>
                  <a:lnTo>
                    <a:pt x="25765" y="16642"/>
                  </a:lnTo>
                  <a:lnTo>
                    <a:pt x="25790" y="16692"/>
                  </a:lnTo>
                  <a:lnTo>
                    <a:pt x="25815" y="16742"/>
                  </a:lnTo>
                  <a:lnTo>
                    <a:pt x="25840" y="16792"/>
                  </a:lnTo>
                  <a:lnTo>
                    <a:pt x="25865" y="16842"/>
                  </a:lnTo>
                  <a:lnTo>
                    <a:pt x="25890" y="16892"/>
                  </a:lnTo>
                  <a:lnTo>
                    <a:pt x="25915" y="16968"/>
                  </a:lnTo>
                  <a:lnTo>
                    <a:pt x="25940" y="17018"/>
                  </a:lnTo>
                  <a:lnTo>
                    <a:pt x="25965" y="17068"/>
                  </a:lnTo>
                  <a:lnTo>
                    <a:pt x="25965" y="17118"/>
                  </a:lnTo>
                  <a:lnTo>
                    <a:pt x="25990" y="17168"/>
                  </a:lnTo>
                  <a:lnTo>
                    <a:pt x="26015" y="17218"/>
                  </a:lnTo>
                  <a:lnTo>
                    <a:pt x="26040" y="17268"/>
                  </a:lnTo>
                  <a:lnTo>
                    <a:pt x="26040" y="17344"/>
                  </a:lnTo>
                  <a:lnTo>
                    <a:pt x="26065" y="17394"/>
                  </a:lnTo>
                  <a:lnTo>
                    <a:pt x="26065" y="17444"/>
                  </a:lnTo>
                  <a:lnTo>
                    <a:pt x="26090" y="17494"/>
                  </a:lnTo>
                  <a:lnTo>
                    <a:pt x="26116" y="17544"/>
                  </a:lnTo>
                  <a:lnTo>
                    <a:pt x="26116" y="17619"/>
                  </a:lnTo>
                  <a:lnTo>
                    <a:pt x="26141" y="17669"/>
                  </a:lnTo>
                  <a:lnTo>
                    <a:pt x="26141" y="17720"/>
                  </a:lnTo>
                  <a:lnTo>
                    <a:pt x="26141" y="17770"/>
                  </a:lnTo>
                  <a:lnTo>
                    <a:pt x="26166" y="17845"/>
                  </a:lnTo>
                  <a:lnTo>
                    <a:pt x="26166" y="17895"/>
                  </a:lnTo>
                  <a:lnTo>
                    <a:pt x="26191" y="17945"/>
                  </a:lnTo>
                  <a:lnTo>
                    <a:pt x="26191" y="17995"/>
                  </a:lnTo>
                  <a:lnTo>
                    <a:pt x="26191" y="18070"/>
                  </a:lnTo>
                  <a:lnTo>
                    <a:pt x="26191" y="18095"/>
                  </a:lnTo>
                  <a:lnTo>
                    <a:pt x="26191" y="18121"/>
                  </a:lnTo>
                  <a:lnTo>
                    <a:pt x="26216" y="18171"/>
                  </a:lnTo>
                  <a:lnTo>
                    <a:pt x="26216" y="18246"/>
                  </a:lnTo>
                  <a:lnTo>
                    <a:pt x="26216" y="18296"/>
                  </a:lnTo>
                  <a:lnTo>
                    <a:pt x="26216" y="18346"/>
                  </a:lnTo>
                  <a:lnTo>
                    <a:pt x="26216" y="18396"/>
                  </a:lnTo>
                  <a:lnTo>
                    <a:pt x="26216" y="18471"/>
                  </a:lnTo>
                  <a:lnTo>
                    <a:pt x="26216" y="18522"/>
                  </a:lnTo>
                  <a:lnTo>
                    <a:pt x="26216" y="18572"/>
                  </a:lnTo>
                  <a:lnTo>
                    <a:pt x="26216" y="18647"/>
                  </a:lnTo>
                  <a:lnTo>
                    <a:pt x="26216" y="18697"/>
                  </a:lnTo>
                  <a:lnTo>
                    <a:pt x="26216" y="18747"/>
                  </a:lnTo>
                  <a:lnTo>
                    <a:pt x="26216" y="18822"/>
                  </a:lnTo>
                  <a:lnTo>
                    <a:pt x="26216" y="18872"/>
                  </a:lnTo>
                  <a:lnTo>
                    <a:pt x="26216" y="18923"/>
                  </a:lnTo>
                  <a:lnTo>
                    <a:pt x="26216" y="18973"/>
                  </a:lnTo>
                  <a:lnTo>
                    <a:pt x="26216" y="19048"/>
                  </a:lnTo>
                  <a:lnTo>
                    <a:pt x="26191" y="19098"/>
                  </a:lnTo>
                  <a:lnTo>
                    <a:pt x="26191" y="19148"/>
                  </a:lnTo>
                  <a:lnTo>
                    <a:pt x="26191" y="19223"/>
                  </a:lnTo>
                  <a:lnTo>
                    <a:pt x="26191" y="19273"/>
                  </a:lnTo>
                  <a:lnTo>
                    <a:pt x="26166" y="19324"/>
                  </a:lnTo>
                  <a:lnTo>
                    <a:pt x="26166" y="19399"/>
                  </a:lnTo>
                  <a:lnTo>
                    <a:pt x="26166" y="19449"/>
                  </a:lnTo>
                  <a:lnTo>
                    <a:pt x="26141" y="19499"/>
                  </a:lnTo>
                  <a:lnTo>
                    <a:pt x="26141" y="19549"/>
                  </a:lnTo>
                  <a:lnTo>
                    <a:pt x="26141" y="19624"/>
                  </a:lnTo>
                  <a:lnTo>
                    <a:pt x="26116" y="19674"/>
                  </a:lnTo>
                  <a:lnTo>
                    <a:pt x="26116" y="19725"/>
                  </a:lnTo>
                  <a:lnTo>
                    <a:pt x="26090" y="19775"/>
                  </a:lnTo>
                  <a:lnTo>
                    <a:pt x="26090" y="19850"/>
                  </a:lnTo>
                  <a:lnTo>
                    <a:pt x="26065" y="19900"/>
                  </a:lnTo>
                  <a:lnTo>
                    <a:pt x="26065" y="19950"/>
                  </a:lnTo>
                  <a:lnTo>
                    <a:pt x="26040" y="20000"/>
                  </a:lnTo>
                  <a:lnTo>
                    <a:pt x="26040" y="20075"/>
                  </a:lnTo>
                  <a:lnTo>
                    <a:pt x="26015" y="20126"/>
                  </a:lnTo>
                  <a:lnTo>
                    <a:pt x="26015" y="20176"/>
                  </a:lnTo>
                  <a:lnTo>
                    <a:pt x="25990" y="20226"/>
                  </a:lnTo>
                  <a:lnTo>
                    <a:pt x="25965" y="20301"/>
                  </a:lnTo>
                  <a:lnTo>
                    <a:pt x="25965" y="20351"/>
                  </a:lnTo>
                  <a:lnTo>
                    <a:pt x="25940" y="20401"/>
                  </a:lnTo>
                  <a:lnTo>
                    <a:pt x="25915" y="20451"/>
                  </a:lnTo>
                  <a:lnTo>
                    <a:pt x="25915" y="20502"/>
                  </a:lnTo>
                  <a:lnTo>
                    <a:pt x="25890" y="20577"/>
                  </a:lnTo>
                  <a:lnTo>
                    <a:pt x="25865" y="20627"/>
                  </a:lnTo>
                  <a:lnTo>
                    <a:pt x="25865" y="20677"/>
                  </a:lnTo>
                  <a:lnTo>
                    <a:pt x="25840" y="20727"/>
                  </a:lnTo>
                  <a:lnTo>
                    <a:pt x="25815" y="20777"/>
                  </a:lnTo>
                  <a:lnTo>
                    <a:pt x="25790" y="20827"/>
                  </a:lnTo>
                  <a:lnTo>
                    <a:pt x="25765" y="20903"/>
                  </a:lnTo>
                  <a:lnTo>
                    <a:pt x="25765" y="20953"/>
                  </a:lnTo>
                  <a:lnTo>
                    <a:pt x="25740" y="21003"/>
                  </a:lnTo>
                  <a:lnTo>
                    <a:pt x="25715" y="21053"/>
                  </a:lnTo>
                  <a:lnTo>
                    <a:pt x="25689" y="21103"/>
                  </a:lnTo>
                  <a:lnTo>
                    <a:pt x="25664" y="21153"/>
                  </a:lnTo>
                  <a:lnTo>
                    <a:pt x="25639" y="21203"/>
                  </a:lnTo>
                  <a:lnTo>
                    <a:pt x="25614" y="21253"/>
                  </a:lnTo>
                  <a:lnTo>
                    <a:pt x="25589" y="21304"/>
                  </a:lnTo>
                  <a:lnTo>
                    <a:pt x="25589" y="21354"/>
                  </a:lnTo>
                  <a:lnTo>
                    <a:pt x="25564" y="21404"/>
                  </a:lnTo>
                  <a:lnTo>
                    <a:pt x="25539" y="21454"/>
                  </a:lnTo>
                  <a:lnTo>
                    <a:pt x="25514" y="21504"/>
                  </a:lnTo>
                  <a:lnTo>
                    <a:pt x="25489" y="21554"/>
                  </a:lnTo>
                  <a:lnTo>
                    <a:pt x="25464" y="21604"/>
                  </a:lnTo>
                  <a:lnTo>
                    <a:pt x="25439" y="21654"/>
                  </a:lnTo>
                  <a:lnTo>
                    <a:pt x="25414" y="21705"/>
                  </a:lnTo>
                  <a:lnTo>
                    <a:pt x="25389" y="21755"/>
                  </a:lnTo>
                  <a:lnTo>
                    <a:pt x="25364" y="21805"/>
                  </a:lnTo>
                  <a:lnTo>
                    <a:pt x="25314" y="21855"/>
                  </a:lnTo>
                  <a:lnTo>
                    <a:pt x="25288" y="21905"/>
                  </a:lnTo>
                  <a:lnTo>
                    <a:pt x="25263" y="21955"/>
                  </a:lnTo>
                  <a:lnTo>
                    <a:pt x="25238" y="22005"/>
                  </a:lnTo>
                  <a:lnTo>
                    <a:pt x="25213" y="22055"/>
                  </a:lnTo>
                  <a:lnTo>
                    <a:pt x="25188" y="22080"/>
                  </a:lnTo>
                  <a:lnTo>
                    <a:pt x="25163" y="22131"/>
                  </a:lnTo>
                  <a:lnTo>
                    <a:pt x="25138" y="22181"/>
                  </a:lnTo>
                  <a:lnTo>
                    <a:pt x="25088" y="22231"/>
                  </a:lnTo>
                  <a:lnTo>
                    <a:pt x="25063" y="22281"/>
                  </a:lnTo>
                  <a:lnTo>
                    <a:pt x="25038" y="22306"/>
                  </a:lnTo>
                  <a:lnTo>
                    <a:pt x="25013" y="22356"/>
                  </a:lnTo>
                  <a:lnTo>
                    <a:pt x="24988" y="22406"/>
                  </a:lnTo>
                  <a:lnTo>
                    <a:pt x="24963" y="22456"/>
                  </a:lnTo>
                  <a:lnTo>
                    <a:pt x="24913" y="22481"/>
                  </a:lnTo>
                  <a:lnTo>
                    <a:pt x="24887" y="22532"/>
                  </a:lnTo>
                  <a:lnTo>
                    <a:pt x="24862" y="22582"/>
                  </a:lnTo>
                  <a:lnTo>
                    <a:pt x="24837" y="22607"/>
                  </a:lnTo>
                  <a:lnTo>
                    <a:pt x="24787" y="22657"/>
                  </a:lnTo>
                  <a:lnTo>
                    <a:pt x="24737" y="22732"/>
                  </a:lnTo>
                  <a:lnTo>
                    <a:pt x="24662" y="22832"/>
                  </a:lnTo>
                  <a:lnTo>
                    <a:pt x="24587" y="22908"/>
                  </a:lnTo>
                  <a:lnTo>
                    <a:pt x="24511" y="22983"/>
                  </a:lnTo>
                  <a:lnTo>
                    <a:pt x="24461" y="23083"/>
                  </a:lnTo>
                  <a:lnTo>
                    <a:pt x="24386" y="23158"/>
                  </a:lnTo>
                  <a:lnTo>
                    <a:pt x="24311" y="23233"/>
                  </a:lnTo>
                  <a:lnTo>
                    <a:pt x="24236" y="23334"/>
                  </a:lnTo>
                  <a:lnTo>
                    <a:pt x="24161" y="23409"/>
                  </a:lnTo>
                  <a:lnTo>
                    <a:pt x="24136" y="23434"/>
                  </a:lnTo>
                  <a:lnTo>
                    <a:pt x="24085" y="23484"/>
                  </a:lnTo>
                  <a:lnTo>
                    <a:pt x="24010" y="23559"/>
                  </a:lnTo>
                  <a:lnTo>
                    <a:pt x="23935" y="23634"/>
                  </a:lnTo>
                  <a:lnTo>
                    <a:pt x="23860" y="23710"/>
                  </a:lnTo>
                  <a:lnTo>
                    <a:pt x="23785" y="23785"/>
                  </a:lnTo>
                  <a:lnTo>
                    <a:pt x="23709" y="23860"/>
                  </a:lnTo>
                  <a:lnTo>
                    <a:pt x="23634" y="23935"/>
                  </a:lnTo>
                  <a:lnTo>
                    <a:pt x="23559" y="24010"/>
                  </a:lnTo>
                  <a:lnTo>
                    <a:pt x="23459" y="24086"/>
                  </a:lnTo>
                  <a:lnTo>
                    <a:pt x="23384" y="24161"/>
                  </a:lnTo>
                  <a:lnTo>
                    <a:pt x="23308" y="24236"/>
                  </a:lnTo>
                  <a:lnTo>
                    <a:pt x="23233" y="24311"/>
                  </a:lnTo>
                  <a:lnTo>
                    <a:pt x="23158" y="24386"/>
                  </a:lnTo>
                  <a:lnTo>
                    <a:pt x="23058" y="24436"/>
                  </a:lnTo>
                  <a:lnTo>
                    <a:pt x="22983" y="24512"/>
                  </a:lnTo>
                  <a:lnTo>
                    <a:pt x="22907" y="24587"/>
                  </a:lnTo>
                  <a:lnTo>
                    <a:pt x="22807" y="24662"/>
                  </a:lnTo>
                  <a:lnTo>
                    <a:pt x="22732" y="24712"/>
                  </a:lnTo>
                  <a:lnTo>
                    <a:pt x="22657" y="24787"/>
                  </a:lnTo>
                  <a:lnTo>
                    <a:pt x="22557" y="24862"/>
                  </a:lnTo>
                  <a:lnTo>
                    <a:pt x="22481" y="24913"/>
                  </a:lnTo>
                  <a:lnTo>
                    <a:pt x="22481" y="24938"/>
                  </a:lnTo>
                  <a:lnTo>
                    <a:pt x="22406" y="24988"/>
                  </a:lnTo>
                  <a:lnTo>
                    <a:pt x="22306" y="25063"/>
                  </a:lnTo>
                  <a:lnTo>
                    <a:pt x="22231" y="25113"/>
                  </a:lnTo>
                  <a:lnTo>
                    <a:pt x="22131" y="25188"/>
                  </a:lnTo>
                  <a:lnTo>
                    <a:pt x="22055" y="25238"/>
                  </a:lnTo>
                  <a:lnTo>
                    <a:pt x="21955" y="25314"/>
                  </a:lnTo>
                  <a:lnTo>
                    <a:pt x="21880" y="25364"/>
                  </a:lnTo>
                  <a:lnTo>
                    <a:pt x="21780" y="25439"/>
                  </a:lnTo>
                  <a:lnTo>
                    <a:pt x="21704" y="25489"/>
                  </a:lnTo>
                  <a:lnTo>
                    <a:pt x="21604" y="25539"/>
                  </a:lnTo>
                  <a:lnTo>
                    <a:pt x="21504" y="25614"/>
                  </a:lnTo>
                  <a:lnTo>
                    <a:pt x="21429" y="25664"/>
                  </a:lnTo>
                  <a:lnTo>
                    <a:pt x="21329" y="25715"/>
                  </a:lnTo>
                  <a:lnTo>
                    <a:pt x="21253" y="25790"/>
                  </a:lnTo>
                  <a:lnTo>
                    <a:pt x="21153" y="25840"/>
                  </a:lnTo>
                  <a:lnTo>
                    <a:pt x="21053" y="25890"/>
                  </a:lnTo>
                  <a:lnTo>
                    <a:pt x="20978" y="25940"/>
                  </a:lnTo>
                  <a:lnTo>
                    <a:pt x="20877" y="26015"/>
                  </a:lnTo>
                  <a:lnTo>
                    <a:pt x="20777" y="26065"/>
                  </a:lnTo>
                  <a:lnTo>
                    <a:pt x="20702" y="26116"/>
                  </a:lnTo>
                  <a:lnTo>
                    <a:pt x="20602" y="26166"/>
                  </a:lnTo>
                  <a:lnTo>
                    <a:pt x="20501" y="26216"/>
                  </a:lnTo>
                  <a:lnTo>
                    <a:pt x="20401" y="26266"/>
                  </a:lnTo>
                  <a:lnTo>
                    <a:pt x="20326" y="26316"/>
                  </a:lnTo>
                  <a:lnTo>
                    <a:pt x="20226" y="26391"/>
                  </a:lnTo>
                  <a:lnTo>
                    <a:pt x="20126" y="26441"/>
                  </a:lnTo>
                  <a:lnTo>
                    <a:pt x="20075" y="26441"/>
                  </a:lnTo>
                  <a:lnTo>
                    <a:pt x="20025" y="26492"/>
                  </a:lnTo>
                  <a:lnTo>
                    <a:pt x="19925" y="26542"/>
                  </a:lnTo>
                  <a:lnTo>
                    <a:pt x="19850" y="26592"/>
                  </a:lnTo>
                  <a:lnTo>
                    <a:pt x="19750" y="26642"/>
                  </a:lnTo>
                  <a:lnTo>
                    <a:pt x="19649" y="26667"/>
                  </a:lnTo>
                  <a:lnTo>
                    <a:pt x="19549" y="26717"/>
                  </a:lnTo>
                  <a:lnTo>
                    <a:pt x="19449" y="26767"/>
                  </a:lnTo>
                  <a:lnTo>
                    <a:pt x="19349" y="26817"/>
                  </a:lnTo>
                  <a:lnTo>
                    <a:pt x="19273" y="26867"/>
                  </a:lnTo>
                  <a:lnTo>
                    <a:pt x="19173" y="26918"/>
                  </a:lnTo>
                  <a:cubicBezTo>
                    <a:pt x="19925" y="27043"/>
                    <a:pt x="20677" y="27143"/>
                    <a:pt x="21429" y="27218"/>
                  </a:cubicBezTo>
                  <a:lnTo>
                    <a:pt x="21429" y="27193"/>
                  </a:lnTo>
                  <a:lnTo>
                    <a:pt x="21479" y="27143"/>
                  </a:lnTo>
                  <a:lnTo>
                    <a:pt x="21529" y="27093"/>
                  </a:lnTo>
                  <a:lnTo>
                    <a:pt x="21579" y="27018"/>
                  </a:lnTo>
                  <a:lnTo>
                    <a:pt x="21629" y="26968"/>
                  </a:lnTo>
                  <a:lnTo>
                    <a:pt x="21679" y="26893"/>
                  </a:lnTo>
                  <a:lnTo>
                    <a:pt x="21730" y="26842"/>
                  </a:lnTo>
                  <a:lnTo>
                    <a:pt x="21780" y="26792"/>
                  </a:lnTo>
                  <a:lnTo>
                    <a:pt x="21830" y="26717"/>
                  </a:lnTo>
                  <a:lnTo>
                    <a:pt x="21880" y="26667"/>
                  </a:lnTo>
                  <a:lnTo>
                    <a:pt x="21930" y="26617"/>
                  </a:lnTo>
                  <a:lnTo>
                    <a:pt x="21980" y="26542"/>
                  </a:lnTo>
                  <a:lnTo>
                    <a:pt x="22055" y="26492"/>
                  </a:lnTo>
                  <a:lnTo>
                    <a:pt x="22105" y="26441"/>
                  </a:lnTo>
                  <a:lnTo>
                    <a:pt x="22156" y="26416"/>
                  </a:lnTo>
                  <a:lnTo>
                    <a:pt x="22181" y="26366"/>
                  </a:lnTo>
                  <a:lnTo>
                    <a:pt x="22231" y="26316"/>
                  </a:lnTo>
                  <a:lnTo>
                    <a:pt x="22281" y="26266"/>
                  </a:lnTo>
                  <a:lnTo>
                    <a:pt x="22331" y="26241"/>
                  </a:lnTo>
                  <a:lnTo>
                    <a:pt x="22381" y="26191"/>
                  </a:lnTo>
                  <a:lnTo>
                    <a:pt x="22456" y="26166"/>
                  </a:lnTo>
                  <a:lnTo>
                    <a:pt x="22506" y="26116"/>
                  </a:lnTo>
                  <a:lnTo>
                    <a:pt x="22557" y="26091"/>
                  </a:lnTo>
                  <a:lnTo>
                    <a:pt x="22607" y="26040"/>
                  </a:lnTo>
                  <a:lnTo>
                    <a:pt x="22657" y="26015"/>
                  </a:lnTo>
                  <a:lnTo>
                    <a:pt x="22707" y="25990"/>
                  </a:lnTo>
                  <a:lnTo>
                    <a:pt x="22757" y="25965"/>
                  </a:lnTo>
                  <a:lnTo>
                    <a:pt x="22832" y="25915"/>
                  </a:lnTo>
                  <a:lnTo>
                    <a:pt x="22882" y="25890"/>
                  </a:lnTo>
                  <a:lnTo>
                    <a:pt x="22933" y="25865"/>
                  </a:lnTo>
                  <a:lnTo>
                    <a:pt x="22958" y="25865"/>
                  </a:lnTo>
                  <a:lnTo>
                    <a:pt x="22983" y="25840"/>
                  </a:lnTo>
                  <a:lnTo>
                    <a:pt x="23058" y="25815"/>
                  </a:lnTo>
                  <a:lnTo>
                    <a:pt x="23108" y="25790"/>
                  </a:lnTo>
                  <a:lnTo>
                    <a:pt x="23158" y="25765"/>
                  </a:lnTo>
                  <a:lnTo>
                    <a:pt x="23233" y="25740"/>
                  </a:lnTo>
                  <a:lnTo>
                    <a:pt x="23283" y="25715"/>
                  </a:lnTo>
                  <a:lnTo>
                    <a:pt x="23334" y="25690"/>
                  </a:lnTo>
                  <a:lnTo>
                    <a:pt x="23409" y="25690"/>
                  </a:lnTo>
                  <a:lnTo>
                    <a:pt x="23459" y="25664"/>
                  </a:lnTo>
                  <a:lnTo>
                    <a:pt x="23509" y="25639"/>
                  </a:lnTo>
                  <a:lnTo>
                    <a:pt x="23584" y="25614"/>
                  </a:lnTo>
                  <a:lnTo>
                    <a:pt x="23634" y="25614"/>
                  </a:lnTo>
                  <a:lnTo>
                    <a:pt x="23709" y="25589"/>
                  </a:lnTo>
                  <a:lnTo>
                    <a:pt x="23760" y="25589"/>
                  </a:lnTo>
                  <a:lnTo>
                    <a:pt x="23835" y="25564"/>
                  </a:lnTo>
                  <a:lnTo>
                    <a:pt x="23885" y="25564"/>
                  </a:lnTo>
                  <a:lnTo>
                    <a:pt x="23935" y="25539"/>
                  </a:lnTo>
                  <a:lnTo>
                    <a:pt x="24010" y="25539"/>
                  </a:lnTo>
                  <a:lnTo>
                    <a:pt x="24060" y="25514"/>
                  </a:lnTo>
                  <a:lnTo>
                    <a:pt x="24261" y="25514"/>
                  </a:lnTo>
                  <a:lnTo>
                    <a:pt x="24311" y="25489"/>
                  </a:lnTo>
                  <a:lnTo>
                    <a:pt x="24938" y="25489"/>
                  </a:lnTo>
                  <a:lnTo>
                    <a:pt x="25013" y="25514"/>
                  </a:lnTo>
                  <a:lnTo>
                    <a:pt x="25188" y="25514"/>
                  </a:lnTo>
                  <a:lnTo>
                    <a:pt x="25263" y="25539"/>
                  </a:lnTo>
                  <a:lnTo>
                    <a:pt x="25389" y="25539"/>
                  </a:lnTo>
                  <a:lnTo>
                    <a:pt x="25439" y="25564"/>
                  </a:lnTo>
                  <a:lnTo>
                    <a:pt x="25489" y="25564"/>
                  </a:lnTo>
                  <a:lnTo>
                    <a:pt x="25564" y="25589"/>
                  </a:lnTo>
                  <a:lnTo>
                    <a:pt x="25614" y="25589"/>
                  </a:lnTo>
                  <a:lnTo>
                    <a:pt x="25689" y="25614"/>
                  </a:lnTo>
                  <a:lnTo>
                    <a:pt x="25740" y="25639"/>
                  </a:lnTo>
                  <a:lnTo>
                    <a:pt x="25790" y="25639"/>
                  </a:lnTo>
                  <a:lnTo>
                    <a:pt x="25890" y="25664"/>
                  </a:lnTo>
                  <a:lnTo>
                    <a:pt x="25940" y="25690"/>
                  </a:lnTo>
                  <a:lnTo>
                    <a:pt x="25990" y="25715"/>
                  </a:lnTo>
                  <a:lnTo>
                    <a:pt x="26065" y="25715"/>
                  </a:lnTo>
                  <a:lnTo>
                    <a:pt x="26116" y="25740"/>
                  </a:lnTo>
                  <a:lnTo>
                    <a:pt x="26166" y="25765"/>
                  </a:lnTo>
                  <a:lnTo>
                    <a:pt x="26241" y="25790"/>
                  </a:lnTo>
                  <a:lnTo>
                    <a:pt x="26291" y="25790"/>
                  </a:lnTo>
                  <a:lnTo>
                    <a:pt x="26341" y="25815"/>
                  </a:lnTo>
                  <a:lnTo>
                    <a:pt x="26416" y="25840"/>
                  </a:lnTo>
                  <a:lnTo>
                    <a:pt x="26466" y="25865"/>
                  </a:lnTo>
                  <a:lnTo>
                    <a:pt x="26542" y="25890"/>
                  </a:lnTo>
                  <a:lnTo>
                    <a:pt x="26567" y="25915"/>
                  </a:lnTo>
                  <a:lnTo>
                    <a:pt x="26617" y="25940"/>
                  </a:lnTo>
                  <a:lnTo>
                    <a:pt x="26642" y="25940"/>
                  </a:lnTo>
                  <a:lnTo>
                    <a:pt x="26667" y="25965"/>
                  </a:lnTo>
                  <a:lnTo>
                    <a:pt x="26692" y="25965"/>
                  </a:lnTo>
                  <a:lnTo>
                    <a:pt x="26742" y="25990"/>
                  </a:lnTo>
                  <a:lnTo>
                    <a:pt x="26767" y="26015"/>
                  </a:lnTo>
                  <a:lnTo>
                    <a:pt x="26792" y="26015"/>
                  </a:lnTo>
                  <a:lnTo>
                    <a:pt x="26817" y="26040"/>
                  </a:lnTo>
                  <a:lnTo>
                    <a:pt x="26842" y="26065"/>
                  </a:lnTo>
                  <a:lnTo>
                    <a:pt x="26892" y="26065"/>
                  </a:lnTo>
                  <a:lnTo>
                    <a:pt x="26918" y="26091"/>
                  </a:lnTo>
                  <a:lnTo>
                    <a:pt x="26943" y="26116"/>
                  </a:lnTo>
                  <a:lnTo>
                    <a:pt x="26968" y="26141"/>
                  </a:lnTo>
                  <a:lnTo>
                    <a:pt x="26993" y="26166"/>
                  </a:lnTo>
                  <a:lnTo>
                    <a:pt x="27018" y="26166"/>
                  </a:lnTo>
                  <a:lnTo>
                    <a:pt x="27068" y="26191"/>
                  </a:lnTo>
                  <a:lnTo>
                    <a:pt x="27093" y="26216"/>
                  </a:lnTo>
                  <a:lnTo>
                    <a:pt x="27118" y="26241"/>
                  </a:lnTo>
                  <a:lnTo>
                    <a:pt x="27143" y="26266"/>
                  </a:lnTo>
                  <a:lnTo>
                    <a:pt x="27168" y="26291"/>
                  </a:lnTo>
                  <a:lnTo>
                    <a:pt x="27193" y="26316"/>
                  </a:lnTo>
                  <a:lnTo>
                    <a:pt x="27218" y="26341"/>
                  </a:lnTo>
                  <a:lnTo>
                    <a:pt x="27243" y="26366"/>
                  </a:lnTo>
                  <a:lnTo>
                    <a:pt x="27268" y="26391"/>
                  </a:lnTo>
                  <a:lnTo>
                    <a:pt x="27293" y="26416"/>
                  </a:lnTo>
                  <a:lnTo>
                    <a:pt x="27293" y="26441"/>
                  </a:lnTo>
                  <a:lnTo>
                    <a:pt x="27319" y="26466"/>
                  </a:lnTo>
                  <a:lnTo>
                    <a:pt x="27344" y="26492"/>
                  </a:lnTo>
                  <a:lnTo>
                    <a:pt x="27369" y="26542"/>
                  </a:lnTo>
                  <a:lnTo>
                    <a:pt x="27369" y="26567"/>
                  </a:lnTo>
                  <a:lnTo>
                    <a:pt x="27394" y="26592"/>
                  </a:lnTo>
                  <a:lnTo>
                    <a:pt x="27419" y="26642"/>
                  </a:lnTo>
                  <a:lnTo>
                    <a:pt x="27419" y="26667"/>
                  </a:lnTo>
                  <a:lnTo>
                    <a:pt x="27444" y="26692"/>
                  </a:lnTo>
                  <a:lnTo>
                    <a:pt x="27444" y="26742"/>
                  </a:lnTo>
                  <a:lnTo>
                    <a:pt x="27444" y="26767"/>
                  </a:lnTo>
                  <a:lnTo>
                    <a:pt x="27469" y="26792"/>
                  </a:lnTo>
                  <a:lnTo>
                    <a:pt x="27469" y="26817"/>
                  </a:lnTo>
                  <a:lnTo>
                    <a:pt x="27469" y="26842"/>
                  </a:lnTo>
                  <a:lnTo>
                    <a:pt x="27469" y="26867"/>
                  </a:lnTo>
                  <a:lnTo>
                    <a:pt x="27469" y="26893"/>
                  </a:lnTo>
                  <a:lnTo>
                    <a:pt x="27469" y="26918"/>
                  </a:lnTo>
                  <a:lnTo>
                    <a:pt x="27469" y="26943"/>
                  </a:lnTo>
                  <a:cubicBezTo>
                    <a:pt x="31504" y="26216"/>
                    <a:pt x="35263" y="24386"/>
                    <a:pt x="38296" y="21579"/>
                  </a:cubicBezTo>
                  <a:lnTo>
                    <a:pt x="38221" y="21554"/>
                  </a:lnTo>
                  <a:lnTo>
                    <a:pt x="38121" y="21554"/>
                  </a:lnTo>
                  <a:lnTo>
                    <a:pt x="38045" y="21529"/>
                  </a:lnTo>
                  <a:lnTo>
                    <a:pt x="37970" y="21504"/>
                  </a:lnTo>
                  <a:lnTo>
                    <a:pt x="37870" y="21479"/>
                  </a:lnTo>
                  <a:lnTo>
                    <a:pt x="37795" y="21454"/>
                  </a:lnTo>
                  <a:lnTo>
                    <a:pt x="37720" y="21429"/>
                  </a:lnTo>
                  <a:lnTo>
                    <a:pt x="37619" y="21404"/>
                  </a:lnTo>
                  <a:lnTo>
                    <a:pt x="37544" y="21379"/>
                  </a:lnTo>
                  <a:lnTo>
                    <a:pt x="37469" y="21354"/>
                  </a:lnTo>
                  <a:lnTo>
                    <a:pt x="37369" y="21329"/>
                  </a:lnTo>
                  <a:lnTo>
                    <a:pt x="37294" y="21304"/>
                  </a:lnTo>
                  <a:lnTo>
                    <a:pt x="37218" y="21278"/>
                  </a:lnTo>
                  <a:lnTo>
                    <a:pt x="37118" y="21228"/>
                  </a:lnTo>
                  <a:lnTo>
                    <a:pt x="37043" y="21203"/>
                  </a:lnTo>
                  <a:lnTo>
                    <a:pt x="36968" y="21178"/>
                  </a:lnTo>
                  <a:lnTo>
                    <a:pt x="36893" y="21153"/>
                  </a:lnTo>
                  <a:lnTo>
                    <a:pt x="36792" y="21128"/>
                  </a:lnTo>
                  <a:lnTo>
                    <a:pt x="36717" y="21103"/>
                  </a:lnTo>
                  <a:lnTo>
                    <a:pt x="36642" y="21078"/>
                  </a:lnTo>
                  <a:lnTo>
                    <a:pt x="36567" y="21028"/>
                  </a:lnTo>
                  <a:lnTo>
                    <a:pt x="36466" y="21003"/>
                  </a:lnTo>
                  <a:lnTo>
                    <a:pt x="36391" y="20978"/>
                  </a:lnTo>
                  <a:lnTo>
                    <a:pt x="36316" y="20953"/>
                  </a:lnTo>
                  <a:lnTo>
                    <a:pt x="36241" y="20903"/>
                  </a:lnTo>
                  <a:lnTo>
                    <a:pt x="36166" y="20877"/>
                  </a:lnTo>
                  <a:lnTo>
                    <a:pt x="36065" y="20852"/>
                  </a:lnTo>
                  <a:lnTo>
                    <a:pt x="35990" y="20802"/>
                  </a:lnTo>
                  <a:lnTo>
                    <a:pt x="35915" y="20777"/>
                  </a:lnTo>
                  <a:lnTo>
                    <a:pt x="35840" y="20727"/>
                  </a:lnTo>
                  <a:lnTo>
                    <a:pt x="35765" y="20702"/>
                  </a:lnTo>
                  <a:lnTo>
                    <a:pt x="35664" y="20677"/>
                  </a:lnTo>
                  <a:lnTo>
                    <a:pt x="35589" y="20627"/>
                  </a:lnTo>
                  <a:lnTo>
                    <a:pt x="35514" y="20602"/>
                  </a:lnTo>
                  <a:lnTo>
                    <a:pt x="35439" y="20552"/>
                  </a:lnTo>
                  <a:lnTo>
                    <a:pt x="35364" y="20527"/>
                  </a:lnTo>
                  <a:lnTo>
                    <a:pt x="35288" y="20502"/>
                  </a:lnTo>
                  <a:lnTo>
                    <a:pt x="35188" y="20451"/>
                  </a:lnTo>
                  <a:lnTo>
                    <a:pt x="35113" y="20426"/>
                  </a:lnTo>
                  <a:lnTo>
                    <a:pt x="35038" y="20376"/>
                  </a:lnTo>
                  <a:lnTo>
                    <a:pt x="34963" y="20351"/>
                  </a:lnTo>
                  <a:lnTo>
                    <a:pt x="34887" y="20301"/>
                  </a:lnTo>
                  <a:lnTo>
                    <a:pt x="34812" y="20251"/>
                  </a:lnTo>
                  <a:lnTo>
                    <a:pt x="34737" y="20226"/>
                  </a:lnTo>
                  <a:lnTo>
                    <a:pt x="34637" y="20176"/>
                  </a:lnTo>
                  <a:lnTo>
                    <a:pt x="34562" y="20151"/>
                  </a:lnTo>
                  <a:lnTo>
                    <a:pt x="34486" y="20101"/>
                  </a:lnTo>
                  <a:lnTo>
                    <a:pt x="34411" y="20050"/>
                  </a:lnTo>
                  <a:lnTo>
                    <a:pt x="34336" y="20025"/>
                  </a:lnTo>
                  <a:lnTo>
                    <a:pt x="34261" y="19975"/>
                  </a:lnTo>
                  <a:lnTo>
                    <a:pt x="34186" y="19925"/>
                  </a:lnTo>
                  <a:lnTo>
                    <a:pt x="34111" y="19900"/>
                  </a:lnTo>
                  <a:lnTo>
                    <a:pt x="34035" y="19850"/>
                  </a:lnTo>
                  <a:lnTo>
                    <a:pt x="33960" y="19800"/>
                  </a:lnTo>
                  <a:lnTo>
                    <a:pt x="33885" y="19750"/>
                  </a:lnTo>
                  <a:lnTo>
                    <a:pt x="33810" y="19700"/>
                  </a:lnTo>
                  <a:lnTo>
                    <a:pt x="33735" y="19649"/>
                  </a:lnTo>
                  <a:lnTo>
                    <a:pt x="33659" y="19624"/>
                  </a:lnTo>
                  <a:lnTo>
                    <a:pt x="33584" y="19574"/>
                  </a:lnTo>
                  <a:lnTo>
                    <a:pt x="33509" y="19524"/>
                  </a:lnTo>
                  <a:lnTo>
                    <a:pt x="33434" y="19474"/>
                  </a:lnTo>
                  <a:lnTo>
                    <a:pt x="33359" y="19424"/>
                  </a:lnTo>
                  <a:lnTo>
                    <a:pt x="33283" y="19374"/>
                  </a:lnTo>
                  <a:lnTo>
                    <a:pt x="33208" y="19324"/>
                  </a:lnTo>
                  <a:lnTo>
                    <a:pt x="33133" y="19273"/>
                  </a:lnTo>
                  <a:lnTo>
                    <a:pt x="33058" y="19223"/>
                  </a:lnTo>
                  <a:lnTo>
                    <a:pt x="32983" y="19173"/>
                  </a:lnTo>
                  <a:lnTo>
                    <a:pt x="32908" y="19123"/>
                  </a:lnTo>
                  <a:lnTo>
                    <a:pt x="32832" y="19073"/>
                  </a:lnTo>
                  <a:lnTo>
                    <a:pt x="32757" y="19023"/>
                  </a:lnTo>
                  <a:lnTo>
                    <a:pt x="32682" y="18948"/>
                  </a:lnTo>
                  <a:lnTo>
                    <a:pt x="32607" y="18898"/>
                  </a:lnTo>
                  <a:lnTo>
                    <a:pt x="32532" y="18847"/>
                  </a:lnTo>
                  <a:lnTo>
                    <a:pt x="32456" y="18797"/>
                  </a:lnTo>
                  <a:lnTo>
                    <a:pt x="32406" y="18747"/>
                  </a:lnTo>
                  <a:lnTo>
                    <a:pt x="32331" y="18672"/>
                  </a:lnTo>
                  <a:lnTo>
                    <a:pt x="32256" y="18622"/>
                  </a:lnTo>
                  <a:lnTo>
                    <a:pt x="32181" y="18572"/>
                  </a:lnTo>
                  <a:lnTo>
                    <a:pt x="32106" y="18522"/>
                  </a:lnTo>
                  <a:lnTo>
                    <a:pt x="32030" y="18446"/>
                  </a:lnTo>
                  <a:lnTo>
                    <a:pt x="31980" y="18421"/>
                  </a:lnTo>
                  <a:lnTo>
                    <a:pt x="31930" y="18371"/>
                  </a:lnTo>
                  <a:lnTo>
                    <a:pt x="31880" y="18321"/>
                  </a:lnTo>
                  <a:lnTo>
                    <a:pt x="31830" y="18271"/>
                  </a:lnTo>
                  <a:lnTo>
                    <a:pt x="31780" y="18221"/>
                  </a:lnTo>
                  <a:lnTo>
                    <a:pt x="31730" y="18196"/>
                  </a:lnTo>
                  <a:lnTo>
                    <a:pt x="31679" y="18146"/>
                  </a:lnTo>
                  <a:lnTo>
                    <a:pt x="31654" y="18095"/>
                  </a:lnTo>
                  <a:lnTo>
                    <a:pt x="31604" y="18045"/>
                  </a:lnTo>
                  <a:lnTo>
                    <a:pt x="31554" y="17995"/>
                  </a:lnTo>
                  <a:lnTo>
                    <a:pt x="31504" y="17945"/>
                  </a:lnTo>
                  <a:lnTo>
                    <a:pt x="31454" y="17895"/>
                  </a:lnTo>
                  <a:lnTo>
                    <a:pt x="31429" y="17845"/>
                  </a:lnTo>
                  <a:lnTo>
                    <a:pt x="31379" y="17795"/>
                  </a:lnTo>
                  <a:lnTo>
                    <a:pt x="31329" y="17745"/>
                  </a:lnTo>
                  <a:lnTo>
                    <a:pt x="31304" y="17694"/>
                  </a:lnTo>
                  <a:lnTo>
                    <a:pt x="31253" y="17644"/>
                  </a:lnTo>
                  <a:lnTo>
                    <a:pt x="31203" y="17594"/>
                  </a:lnTo>
                  <a:lnTo>
                    <a:pt x="31178" y="17544"/>
                  </a:lnTo>
                  <a:lnTo>
                    <a:pt x="31128" y="17494"/>
                  </a:lnTo>
                  <a:lnTo>
                    <a:pt x="31053" y="17394"/>
                  </a:lnTo>
                  <a:lnTo>
                    <a:pt x="30978" y="17293"/>
                  </a:lnTo>
                  <a:lnTo>
                    <a:pt x="30903" y="17193"/>
                  </a:lnTo>
                  <a:lnTo>
                    <a:pt x="30827" y="17093"/>
                  </a:lnTo>
                  <a:lnTo>
                    <a:pt x="30652" y="16892"/>
                  </a:lnTo>
                  <a:lnTo>
                    <a:pt x="30502" y="16692"/>
                  </a:lnTo>
                  <a:lnTo>
                    <a:pt x="30426" y="16592"/>
                  </a:lnTo>
                  <a:lnTo>
                    <a:pt x="30351" y="16491"/>
                  </a:lnTo>
                  <a:lnTo>
                    <a:pt x="30276" y="16391"/>
                  </a:lnTo>
                  <a:lnTo>
                    <a:pt x="30201" y="16291"/>
                  </a:lnTo>
                  <a:lnTo>
                    <a:pt x="30176" y="16266"/>
                  </a:lnTo>
                  <a:lnTo>
                    <a:pt x="30151" y="16216"/>
                  </a:lnTo>
                  <a:lnTo>
                    <a:pt x="30126" y="16216"/>
                  </a:lnTo>
                  <a:lnTo>
                    <a:pt x="30100" y="16166"/>
                  </a:lnTo>
                  <a:lnTo>
                    <a:pt x="30050" y="16116"/>
                  </a:lnTo>
                  <a:lnTo>
                    <a:pt x="30025" y="16065"/>
                  </a:lnTo>
                  <a:lnTo>
                    <a:pt x="29975" y="16015"/>
                  </a:lnTo>
                  <a:lnTo>
                    <a:pt x="29950" y="15990"/>
                  </a:lnTo>
                  <a:lnTo>
                    <a:pt x="29900" y="15940"/>
                  </a:lnTo>
                  <a:lnTo>
                    <a:pt x="29875" y="15890"/>
                  </a:lnTo>
                  <a:lnTo>
                    <a:pt x="29825" y="15840"/>
                  </a:lnTo>
                  <a:lnTo>
                    <a:pt x="29800" y="15815"/>
                  </a:lnTo>
                  <a:lnTo>
                    <a:pt x="29750" y="15765"/>
                  </a:lnTo>
                  <a:lnTo>
                    <a:pt x="29699" y="15715"/>
                  </a:lnTo>
                  <a:lnTo>
                    <a:pt x="29674" y="15689"/>
                  </a:lnTo>
                  <a:lnTo>
                    <a:pt x="29624" y="15639"/>
                  </a:lnTo>
                  <a:lnTo>
                    <a:pt x="29599" y="15589"/>
                  </a:lnTo>
                  <a:lnTo>
                    <a:pt x="29549" y="15564"/>
                  </a:lnTo>
                  <a:lnTo>
                    <a:pt x="29499" y="15514"/>
                  </a:lnTo>
                  <a:lnTo>
                    <a:pt x="29474" y="15489"/>
                  </a:lnTo>
                  <a:lnTo>
                    <a:pt x="29424" y="15439"/>
                  </a:lnTo>
                  <a:lnTo>
                    <a:pt x="29248" y="15288"/>
                  </a:lnTo>
                  <a:lnTo>
                    <a:pt x="29173" y="15213"/>
                  </a:lnTo>
                  <a:lnTo>
                    <a:pt x="29073" y="15138"/>
                  </a:lnTo>
                  <a:lnTo>
                    <a:pt x="28973" y="15063"/>
                  </a:lnTo>
                  <a:lnTo>
                    <a:pt x="28897" y="14963"/>
                  </a:lnTo>
                  <a:lnTo>
                    <a:pt x="28797" y="14887"/>
                  </a:lnTo>
                  <a:lnTo>
                    <a:pt x="28697" y="14812"/>
                  </a:lnTo>
                  <a:lnTo>
                    <a:pt x="28622" y="14712"/>
                  </a:lnTo>
                  <a:lnTo>
                    <a:pt x="28572" y="14687"/>
                  </a:lnTo>
                  <a:lnTo>
                    <a:pt x="28522" y="14637"/>
                  </a:lnTo>
                  <a:lnTo>
                    <a:pt x="28446" y="14537"/>
                  </a:lnTo>
                  <a:lnTo>
                    <a:pt x="28346" y="14436"/>
                  </a:lnTo>
                  <a:lnTo>
                    <a:pt x="28246" y="14336"/>
                  </a:lnTo>
                  <a:lnTo>
                    <a:pt x="28171" y="14236"/>
                  </a:lnTo>
                  <a:lnTo>
                    <a:pt x="28070" y="14136"/>
                  </a:lnTo>
                  <a:lnTo>
                    <a:pt x="27995" y="14035"/>
                  </a:lnTo>
                  <a:lnTo>
                    <a:pt x="27895" y="13935"/>
                  </a:lnTo>
                  <a:lnTo>
                    <a:pt x="27820" y="13835"/>
                  </a:lnTo>
                  <a:lnTo>
                    <a:pt x="27770" y="13785"/>
                  </a:lnTo>
                  <a:lnTo>
                    <a:pt x="27720" y="13735"/>
                  </a:lnTo>
                  <a:lnTo>
                    <a:pt x="27694" y="13684"/>
                  </a:lnTo>
                  <a:lnTo>
                    <a:pt x="27644" y="13634"/>
                  </a:lnTo>
                  <a:lnTo>
                    <a:pt x="27594" y="13584"/>
                  </a:lnTo>
                  <a:lnTo>
                    <a:pt x="27569" y="13534"/>
                  </a:lnTo>
                  <a:lnTo>
                    <a:pt x="27519" y="13484"/>
                  </a:lnTo>
                  <a:lnTo>
                    <a:pt x="27469" y="13434"/>
                  </a:lnTo>
                  <a:lnTo>
                    <a:pt x="27444" y="13359"/>
                  </a:lnTo>
                  <a:lnTo>
                    <a:pt x="27394" y="13309"/>
                  </a:lnTo>
                  <a:lnTo>
                    <a:pt x="27369" y="13283"/>
                  </a:lnTo>
                  <a:lnTo>
                    <a:pt x="27344" y="13258"/>
                  </a:lnTo>
                  <a:lnTo>
                    <a:pt x="27319" y="13208"/>
                  </a:lnTo>
                  <a:lnTo>
                    <a:pt x="27268" y="13158"/>
                  </a:lnTo>
                  <a:lnTo>
                    <a:pt x="27243" y="13083"/>
                  </a:lnTo>
                  <a:lnTo>
                    <a:pt x="27193" y="13033"/>
                  </a:lnTo>
                  <a:lnTo>
                    <a:pt x="27143" y="12983"/>
                  </a:lnTo>
                  <a:lnTo>
                    <a:pt x="27118" y="12933"/>
                  </a:lnTo>
                  <a:lnTo>
                    <a:pt x="27068" y="12857"/>
                  </a:lnTo>
                  <a:lnTo>
                    <a:pt x="27043" y="12807"/>
                  </a:lnTo>
                  <a:lnTo>
                    <a:pt x="26993" y="12757"/>
                  </a:lnTo>
                  <a:lnTo>
                    <a:pt x="26968" y="12707"/>
                  </a:lnTo>
                  <a:lnTo>
                    <a:pt x="26943" y="12632"/>
                  </a:lnTo>
                  <a:lnTo>
                    <a:pt x="26892" y="12582"/>
                  </a:lnTo>
                  <a:lnTo>
                    <a:pt x="26867" y="12532"/>
                  </a:lnTo>
                  <a:lnTo>
                    <a:pt x="26817" y="12456"/>
                  </a:lnTo>
                  <a:lnTo>
                    <a:pt x="26792" y="12406"/>
                  </a:lnTo>
                  <a:lnTo>
                    <a:pt x="26767" y="12356"/>
                  </a:lnTo>
                  <a:lnTo>
                    <a:pt x="26717" y="12281"/>
                  </a:lnTo>
                  <a:lnTo>
                    <a:pt x="26692" y="12231"/>
                  </a:lnTo>
                  <a:lnTo>
                    <a:pt x="26667" y="12181"/>
                  </a:lnTo>
                  <a:lnTo>
                    <a:pt x="26617" y="12105"/>
                  </a:lnTo>
                  <a:lnTo>
                    <a:pt x="26592" y="12055"/>
                  </a:lnTo>
                  <a:lnTo>
                    <a:pt x="26567" y="11980"/>
                  </a:lnTo>
                  <a:lnTo>
                    <a:pt x="26542" y="11930"/>
                  </a:lnTo>
                  <a:lnTo>
                    <a:pt x="26517" y="11880"/>
                  </a:lnTo>
                  <a:lnTo>
                    <a:pt x="26491" y="11805"/>
                  </a:lnTo>
                  <a:lnTo>
                    <a:pt x="26441" y="11755"/>
                  </a:lnTo>
                  <a:lnTo>
                    <a:pt x="26416" y="11679"/>
                  </a:lnTo>
                  <a:lnTo>
                    <a:pt x="26391" y="11629"/>
                  </a:lnTo>
                  <a:lnTo>
                    <a:pt x="26366" y="11554"/>
                  </a:lnTo>
                  <a:lnTo>
                    <a:pt x="26341" y="11504"/>
                  </a:lnTo>
                  <a:lnTo>
                    <a:pt x="26316" y="11429"/>
                  </a:lnTo>
                  <a:lnTo>
                    <a:pt x="26291" y="11379"/>
                  </a:lnTo>
                  <a:lnTo>
                    <a:pt x="26291" y="11303"/>
                  </a:lnTo>
                  <a:lnTo>
                    <a:pt x="26266" y="11253"/>
                  </a:lnTo>
                  <a:lnTo>
                    <a:pt x="26241" y="11178"/>
                  </a:lnTo>
                  <a:lnTo>
                    <a:pt x="26216" y="11128"/>
                  </a:lnTo>
                  <a:lnTo>
                    <a:pt x="26191" y="11053"/>
                  </a:lnTo>
                  <a:lnTo>
                    <a:pt x="26191" y="11003"/>
                  </a:lnTo>
                  <a:lnTo>
                    <a:pt x="26166" y="10928"/>
                  </a:lnTo>
                  <a:lnTo>
                    <a:pt x="26141" y="10877"/>
                  </a:lnTo>
                  <a:lnTo>
                    <a:pt x="26141" y="10802"/>
                  </a:lnTo>
                  <a:lnTo>
                    <a:pt x="26116" y="10727"/>
                  </a:lnTo>
                  <a:lnTo>
                    <a:pt x="26090" y="10677"/>
                  </a:lnTo>
                  <a:lnTo>
                    <a:pt x="26090" y="10602"/>
                  </a:lnTo>
                  <a:lnTo>
                    <a:pt x="26065" y="10552"/>
                  </a:lnTo>
                  <a:lnTo>
                    <a:pt x="26065" y="10476"/>
                  </a:lnTo>
                  <a:lnTo>
                    <a:pt x="26065" y="10401"/>
                  </a:lnTo>
                  <a:lnTo>
                    <a:pt x="26040" y="10351"/>
                  </a:lnTo>
                  <a:lnTo>
                    <a:pt x="26040" y="10276"/>
                  </a:lnTo>
                  <a:lnTo>
                    <a:pt x="26040" y="10201"/>
                  </a:lnTo>
                  <a:lnTo>
                    <a:pt x="26040" y="10151"/>
                  </a:lnTo>
                  <a:lnTo>
                    <a:pt x="26015" y="10075"/>
                  </a:lnTo>
                  <a:lnTo>
                    <a:pt x="26015" y="10000"/>
                  </a:lnTo>
                  <a:lnTo>
                    <a:pt x="26015" y="9950"/>
                  </a:lnTo>
                  <a:lnTo>
                    <a:pt x="26015" y="9875"/>
                  </a:lnTo>
                  <a:lnTo>
                    <a:pt x="26015" y="9800"/>
                  </a:lnTo>
                  <a:lnTo>
                    <a:pt x="26015" y="9750"/>
                  </a:lnTo>
                  <a:lnTo>
                    <a:pt x="26015" y="9674"/>
                  </a:lnTo>
                  <a:lnTo>
                    <a:pt x="26040" y="9599"/>
                  </a:lnTo>
                  <a:lnTo>
                    <a:pt x="26040" y="9549"/>
                  </a:lnTo>
                  <a:lnTo>
                    <a:pt x="26040" y="9474"/>
                  </a:lnTo>
                  <a:lnTo>
                    <a:pt x="26040" y="9399"/>
                  </a:lnTo>
                  <a:lnTo>
                    <a:pt x="26065" y="9349"/>
                  </a:lnTo>
                  <a:lnTo>
                    <a:pt x="26065" y="9273"/>
                  </a:lnTo>
                  <a:lnTo>
                    <a:pt x="26090" y="9198"/>
                  </a:lnTo>
                  <a:lnTo>
                    <a:pt x="26090" y="9123"/>
                  </a:lnTo>
                  <a:lnTo>
                    <a:pt x="26116" y="9073"/>
                  </a:lnTo>
                  <a:lnTo>
                    <a:pt x="26116" y="8998"/>
                  </a:lnTo>
                  <a:lnTo>
                    <a:pt x="26141" y="8923"/>
                  </a:lnTo>
                  <a:lnTo>
                    <a:pt x="26166" y="8872"/>
                  </a:lnTo>
                  <a:lnTo>
                    <a:pt x="26191" y="8797"/>
                  </a:lnTo>
                  <a:lnTo>
                    <a:pt x="26191" y="8722"/>
                  </a:lnTo>
                  <a:lnTo>
                    <a:pt x="26216" y="8647"/>
                  </a:lnTo>
                  <a:lnTo>
                    <a:pt x="26241" y="8597"/>
                  </a:lnTo>
                  <a:lnTo>
                    <a:pt x="26266" y="8522"/>
                  </a:lnTo>
                  <a:lnTo>
                    <a:pt x="26291" y="8446"/>
                  </a:lnTo>
                  <a:lnTo>
                    <a:pt x="26341" y="8396"/>
                  </a:lnTo>
                  <a:lnTo>
                    <a:pt x="26366" y="8321"/>
                  </a:lnTo>
                  <a:lnTo>
                    <a:pt x="26391" y="8246"/>
                  </a:lnTo>
                  <a:lnTo>
                    <a:pt x="26416" y="8196"/>
                  </a:lnTo>
                  <a:lnTo>
                    <a:pt x="26466" y="8121"/>
                  </a:lnTo>
                  <a:lnTo>
                    <a:pt x="26491" y="8070"/>
                  </a:lnTo>
                  <a:lnTo>
                    <a:pt x="26517" y="8020"/>
                  </a:lnTo>
                  <a:lnTo>
                    <a:pt x="26542" y="7970"/>
                  </a:lnTo>
                  <a:lnTo>
                    <a:pt x="26567" y="7920"/>
                  </a:lnTo>
                  <a:lnTo>
                    <a:pt x="26592" y="7870"/>
                  </a:lnTo>
                  <a:lnTo>
                    <a:pt x="26617" y="7845"/>
                  </a:lnTo>
                  <a:lnTo>
                    <a:pt x="26642" y="7795"/>
                  </a:lnTo>
                  <a:lnTo>
                    <a:pt x="26667" y="7745"/>
                  </a:lnTo>
                  <a:lnTo>
                    <a:pt x="26692" y="7694"/>
                  </a:lnTo>
                  <a:lnTo>
                    <a:pt x="26717" y="7669"/>
                  </a:lnTo>
                  <a:lnTo>
                    <a:pt x="26767" y="7619"/>
                  </a:lnTo>
                  <a:lnTo>
                    <a:pt x="26792" y="7569"/>
                  </a:lnTo>
                  <a:lnTo>
                    <a:pt x="26817" y="7544"/>
                  </a:lnTo>
                  <a:lnTo>
                    <a:pt x="26842" y="7494"/>
                  </a:lnTo>
                  <a:lnTo>
                    <a:pt x="26867" y="7444"/>
                  </a:lnTo>
                  <a:lnTo>
                    <a:pt x="26918" y="7419"/>
                  </a:lnTo>
                  <a:lnTo>
                    <a:pt x="26943" y="7369"/>
                  </a:lnTo>
                  <a:lnTo>
                    <a:pt x="26968" y="7344"/>
                  </a:lnTo>
                  <a:lnTo>
                    <a:pt x="26993" y="7293"/>
                  </a:lnTo>
                  <a:lnTo>
                    <a:pt x="27018" y="7268"/>
                  </a:lnTo>
                  <a:lnTo>
                    <a:pt x="27068" y="7218"/>
                  </a:lnTo>
                  <a:lnTo>
                    <a:pt x="27093" y="7193"/>
                  </a:lnTo>
                  <a:lnTo>
                    <a:pt x="27118" y="7168"/>
                  </a:lnTo>
                  <a:lnTo>
                    <a:pt x="27168" y="7118"/>
                  </a:lnTo>
                  <a:lnTo>
                    <a:pt x="27193" y="7093"/>
                  </a:lnTo>
                  <a:lnTo>
                    <a:pt x="27218" y="7068"/>
                  </a:lnTo>
                  <a:lnTo>
                    <a:pt x="27268" y="7018"/>
                  </a:lnTo>
                  <a:lnTo>
                    <a:pt x="27293" y="6993"/>
                  </a:lnTo>
                  <a:lnTo>
                    <a:pt x="27319" y="6968"/>
                  </a:lnTo>
                  <a:lnTo>
                    <a:pt x="27369" y="6943"/>
                  </a:lnTo>
                  <a:lnTo>
                    <a:pt x="27394" y="6892"/>
                  </a:lnTo>
                  <a:lnTo>
                    <a:pt x="27419" y="6867"/>
                  </a:lnTo>
                  <a:lnTo>
                    <a:pt x="27469" y="6842"/>
                  </a:lnTo>
                  <a:lnTo>
                    <a:pt x="27494" y="6817"/>
                  </a:lnTo>
                  <a:lnTo>
                    <a:pt x="27544" y="6792"/>
                  </a:lnTo>
                  <a:lnTo>
                    <a:pt x="27569" y="6767"/>
                  </a:lnTo>
                  <a:lnTo>
                    <a:pt x="27619" y="6742"/>
                  </a:lnTo>
                  <a:lnTo>
                    <a:pt x="27644" y="6692"/>
                  </a:lnTo>
                  <a:lnTo>
                    <a:pt x="27669" y="6667"/>
                  </a:lnTo>
                  <a:lnTo>
                    <a:pt x="27720" y="6642"/>
                  </a:lnTo>
                  <a:lnTo>
                    <a:pt x="27745" y="6617"/>
                  </a:lnTo>
                  <a:lnTo>
                    <a:pt x="27795" y="6617"/>
                  </a:lnTo>
                  <a:lnTo>
                    <a:pt x="27820" y="6592"/>
                  </a:lnTo>
                  <a:lnTo>
                    <a:pt x="27870" y="6567"/>
                  </a:lnTo>
                  <a:lnTo>
                    <a:pt x="27895" y="6542"/>
                  </a:lnTo>
                  <a:lnTo>
                    <a:pt x="27945" y="6516"/>
                  </a:lnTo>
                  <a:lnTo>
                    <a:pt x="27995" y="6491"/>
                  </a:lnTo>
                  <a:lnTo>
                    <a:pt x="28020" y="6466"/>
                  </a:lnTo>
                  <a:lnTo>
                    <a:pt x="28070" y="6441"/>
                  </a:lnTo>
                  <a:lnTo>
                    <a:pt x="28095" y="6441"/>
                  </a:lnTo>
                  <a:lnTo>
                    <a:pt x="28146" y="6416"/>
                  </a:lnTo>
                  <a:lnTo>
                    <a:pt x="28171" y="6391"/>
                  </a:lnTo>
                  <a:lnTo>
                    <a:pt x="28221" y="6366"/>
                  </a:lnTo>
                  <a:lnTo>
                    <a:pt x="28271" y="6366"/>
                  </a:lnTo>
                  <a:lnTo>
                    <a:pt x="28296" y="6341"/>
                  </a:lnTo>
                  <a:lnTo>
                    <a:pt x="28346" y="6316"/>
                  </a:lnTo>
                  <a:lnTo>
                    <a:pt x="28371" y="6316"/>
                  </a:lnTo>
                  <a:lnTo>
                    <a:pt x="28421" y="6291"/>
                  </a:lnTo>
                  <a:lnTo>
                    <a:pt x="28471" y="6266"/>
                  </a:lnTo>
                  <a:lnTo>
                    <a:pt x="28496" y="6266"/>
                  </a:lnTo>
                  <a:lnTo>
                    <a:pt x="28547" y="6241"/>
                  </a:lnTo>
                  <a:lnTo>
                    <a:pt x="28572" y="6241"/>
                  </a:lnTo>
                  <a:lnTo>
                    <a:pt x="28622" y="6216"/>
                  </a:lnTo>
                  <a:lnTo>
                    <a:pt x="28672" y="6216"/>
                  </a:lnTo>
                  <a:lnTo>
                    <a:pt x="28697" y="6191"/>
                  </a:lnTo>
                  <a:lnTo>
                    <a:pt x="28747" y="6191"/>
                  </a:lnTo>
                  <a:lnTo>
                    <a:pt x="28797" y="6166"/>
                  </a:lnTo>
                  <a:lnTo>
                    <a:pt x="28822" y="6166"/>
                  </a:lnTo>
                  <a:lnTo>
                    <a:pt x="28872" y="6141"/>
                  </a:lnTo>
                  <a:lnTo>
                    <a:pt x="28923" y="6141"/>
                  </a:lnTo>
                  <a:lnTo>
                    <a:pt x="28948" y="6115"/>
                  </a:lnTo>
                  <a:lnTo>
                    <a:pt x="29048" y="6115"/>
                  </a:lnTo>
                  <a:lnTo>
                    <a:pt x="29098" y="6090"/>
                  </a:lnTo>
                  <a:lnTo>
                    <a:pt x="29173" y="6090"/>
                  </a:lnTo>
                  <a:lnTo>
                    <a:pt x="29223" y="6065"/>
                  </a:lnTo>
                  <a:lnTo>
                    <a:pt x="29298" y="6065"/>
                  </a:lnTo>
                  <a:lnTo>
                    <a:pt x="29349" y="6040"/>
                  </a:lnTo>
                  <a:lnTo>
                    <a:pt x="29474" y="6040"/>
                  </a:lnTo>
                  <a:lnTo>
                    <a:pt x="29524" y="6015"/>
                  </a:lnTo>
                  <a:lnTo>
                    <a:pt x="29750" y="6015"/>
                  </a:lnTo>
                  <a:lnTo>
                    <a:pt x="29775" y="5990"/>
                  </a:lnTo>
                  <a:lnTo>
                    <a:pt x="30702" y="5990"/>
                  </a:lnTo>
                  <a:lnTo>
                    <a:pt x="30777" y="6015"/>
                  </a:lnTo>
                  <a:lnTo>
                    <a:pt x="30978" y="6015"/>
                  </a:lnTo>
                  <a:lnTo>
                    <a:pt x="31053" y="6040"/>
                  </a:lnTo>
                  <a:lnTo>
                    <a:pt x="31253" y="6040"/>
                  </a:lnTo>
                  <a:lnTo>
                    <a:pt x="31354" y="6065"/>
                  </a:lnTo>
                  <a:lnTo>
                    <a:pt x="31429" y="6065"/>
                  </a:lnTo>
                  <a:lnTo>
                    <a:pt x="31529" y="6090"/>
                  </a:lnTo>
                  <a:lnTo>
                    <a:pt x="31604" y="6090"/>
                  </a:lnTo>
                  <a:lnTo>
                    <a:pt x="31679" y="6115"/>
                  </a:lnTo>
                  <a:lnTo>
                    <a:pt x="31780" y="6115"/>
                  </a:lnTo>
                  <a:lnTo>
                    <a:pt x="31855" y="6141"/>
                  </a:lnTo>
                  <a:lnTo>
                    <a:pt x="31930" y="6141"/>
                  </a:lnTo>
                  <a:lnTo>
                    <a:pt x="32005" y="6166"/>
                  </a:lnTo>
                  <a:lnTo>
                    <a:pt x="32106" y="6166"/>
                  </a:lnTo>
                  <a:lnTo>
                    <a:pt x="32156" y="6191"/>
                  </a:lnTo>
                  <a:lnTo>
                    <a:pt x="32231" y="6191"/>
                  </a:lnTo>
                  <a:lnTo>
                    <a:pt x="32306" y="6216"/>
                  </a:lnTo>
                  <a:lnTo>
                    <a:pt x="32481" y="6241"/>
                  </a:lnTo>
                  <a:lnTo>
                    <a:pt x="32632" y="6266"/>
                  </a:lnTo>
                  <a:lnTo>
                    <a:pt x="32782" y="6291"/>
                  </a:lnTo>
                  <a:lnTo>
                    <a:pt x="32933" y="6341"/>
                  </a:lnTo>
                  <a:lnTo>
                    <a:pt x="33083" y="6366"/>
                  </a:lnTo>
                  <a:lnTo>
                    <a:pt x="33233" y="6391"/>
                  </a:lnTo>
                  <a:lnTo>
                    <a:pt x="33409" y="6441"/>
                  </a:lnTo>
                  <a:lnTo>
                    <a:pt x="33559" y="6466"/>
                  </a:lnTo>
                  <a:lnTo>
                    <a:pt x="33710" y="6491"/>
                  </a:lnTo>
                  <a:lnTo>
                    <a:pt x="33860" y="6542"/>
                  </a:lnTo>
                  <a:lnTo>
                    <a:pt x="34010" y="6567"/>
                  </a:lnTo>
                  <a:lnTo>
                    <a:pt x="34161" y="6617"/>
                  </a:lnTo>
                  <a:lnTo>
                    <a:pt x="34311" y="6642"/>
                  </a:lnTo>
                  <a:lnTo>
                    <a:pt x="34461" y="6692"/>
                  </a:lnTo>
                  <a:lnTo>
                    <a:pt x="34612" y="6742"/>
                  </a:lnTo>
                  <a:lnTo>
                    <a:pt x="34762" y="6767"/>
                  </a:lnTo>
                  <a:lnTo>
                    <a:pt x="34913" y="6817"/>
                  </a:lnTo>
                  <a:lnTo>
                    <a:pt x="35063" y="6867"/>
                  </a:lnTo>
                  <a:lnTo>
                    <a:pt x="35213" y="6892"/>
                  </a:lnTo>
                  <a:lnTo>
                    <a:pt x="35514" y="6993"/>
                  </a:lnTo>
                  <a:lnTo>
                    <a:pt x="35815" y="7068"/>
                  </a:lnTo>
                  <a:lnTo>
                    <a:pt x="36065" y="7143"/>
                  </a:lnTo>
                  <a:lnTo>
                    <a:pt x="36416" y="7243"/>
                  </a:lnTo>
                  <a:lnTo>
                    <a:pt x="36717" y="7318"/>
                  </a:lnTo>
                  <a:lnTo>
                    <a:pt x="37018" y="7419"/>
                  </a:lnTo>
                  <a:lnTo>
                    <a:pt x="37143" y="7444"/>
                  </a:lnTo>
                  <a:lnTo>
                    <a:pt x="37294" y="7494"/>
                  </a:lnTo>
                  <a:lnTo>
                    <a:pt x="37444" y="7519"/>
                  </a:lnTo>
                  <a:lnTo>
                    <a:pt x="37594" y="7569"/>
                  </a:lnTo>
                  <a:lnTo>
                    <a:pt x="37745" y="7619"/>
                  </a:lnTo>
                  <a:lnTo>
                    <a:pt x="37895" y="7644"/>
                  </a:lnTo>
                  <a:lnTo>
                    <a:pt x="38045" y="7694"/>
                  </a:lnTo>
                  <a:lnTo>
                    <a:pt x="38196" y="7720"/>
                  </a:lnTo>
                  <a:lnTo>
                    <a:pt x="38346" y="7770"/>
                  </a:lnTo>
                  <a:lnTo>
                    <a:pt x="38497" y="7795"/>
                  </a:lnTo>
                  <a:lnTo>
                    <a:pt x="38647" y="7845"/>
                  </a:lnTo>
                  <a:lnTo>
                    <a:pt x="38797" y="7870"/>
                  </a:lnTo>
                  <a:lnTo>
                    <a:pt x="38948" y="7920"/>
                  </a:lnTo>
                  <a:lnTo>
                    <a:pt x="39098" y="7945"/>
                  </a:lnTo>
                  <a:lnTo>
                    <a:pt x="39248" y="7970"/>
                  </a:lnTo>
                  <a:lnTo>
                    <a:pt x="39399" y="7995"/>
                  </a:lnTo>
                  <a:lnTo>
                    <a:pt x="39549" y="8045"/>
                  </a:lnTo>
                  <a:lnTo>
                    <a:pt x="39700" y="8070"/>
                  </a:lnTo>
                  <a:lnTo>
                    <a:pt x="39775" y="8095"/>
                  </a:lnTo>
                  <a:lnTo>
                    <a:pt x="39850" y="8095"/>
                  </a:lnTo>
                  <a:lnTo>
                    <a:pt x="40000" y="8121"/>
                  </a:lnTo>
                  <a:lnTo>
                    <a:pt x="40075" y="8146"/>
                  </a:lnTo>
                  <a:lnTo>
                    <a:pt x="40151" y="8146"/>
                  </a:lnTo>
                  <a:lnTo>
                    <a:pt x="40226" y="8171"/>
                  </a:lnTo>
                  <a:lnTo>
                    <a:pt x="40301" y="8171"/>
                  </a:lnTo>
                  <a:lnTo>
                    <a:pt x="40376" y="8196"/>
                  </a:lnTo>
                  <a:lnTo>
                    <a:pt x="40451" y="8196"/>
                  </a:lnTo>
                  <a:lnTo>
                    <a:pt x="40527" y="8221"/>
                  </a:lnTo>
                  <a:lnTo>
                    <a:pt x="40677" y="8221"/>
                  </a:lnTo>
                  <a:lnTo>
                    <a:pt x="40752" y="8246"/>
                  </a:lnTo>
                  <a:lnTo>
                    <a:pt x="40827" y="8246"/>
                  </a:lnTo>
                  <a:lnTo>
                    <a:pt x="40903" y="8271"/>
                  </a:lnTo>
                  <a:lnTo>
                    <a:pt x="41053" y="8271"/>
                  </a:lnTo>
                  <a:lnTo>
                    <a:pt x="41128" y="8296"/>
                  </a:lnTo>
                  <a:lnTo>
                    <a:pt x="41279" y="8296"/>
                  </a:lnTo>
                  <a:lnTo>
                    <a:pt x="41329" y="8321"/>
                  </a:lnTo>
                  <a:lnTo>
                    <a:pt x="41654" y="8321"/>
                  </a:lnTo>
                  <a:lnTo>
                    <a:pt x="41730" y="8346"/>
                  </a:lnTo>
                  <a:lnTo>
                    <a:pt x="42331" y="8346"/>
                  </a:lnTo>
                  <a:lnTo>
                    <a:pt x="42406" y="8321"/>
                  </a:lnTo>
                  <a:lnTo>
                    <a:pt x="42958" y="8321"/>
                  </a:lnTo>
                  <a:lnTo>
                    <a:pt x="43033" y="8296"/>
                  </a:lnTo>
                  <a:lnTo>
                    <a:pt x="43309" y="8296"/>
                  </a:lnTo>
                  <a:lnTo>
                    <a:pt x="43384" y="8271"/>
                  </a:lnTo>
                  <a:lnTo>
                    <a:pt x="43509" y="8271"/>
                  </a:lnTo>
                  <a:lnTo>
                    <a:pt x="43584" y="8246"/>
                  </a:lnTo>
                  <a:lnTo>
                    <a:pt x="43710" y="8246"/>
                  </a:lnTo>
                  <a:lnTo>
                    <a:pt x="43785" y="8221"/>
                  </a:lnTo>
                  <a:lnTo>
                    <a:pt x="43860" y="8221"/>
                  </a:lnTo>
                  <a:lnTo>
                    <a:pt x="43935" y="8196"/>
                  </a:lnTo>
                  <a:lnTo>
                    <a:pt x="44060" y="8196"/>
                  </a:lnTo>
                  <a:lnTo>
                    <a:pt x="44136" y="8171"/>
                  </a:lnTo>
                  <a:lnTo>
                    <a:pt x="44211" y="8171"/>
                  </a:lnTo>
                  <a:lnTo>
                    <a:pt x="44236" y="8146"/>
                  </a:lnTo>
                  <a:lnTo>
                    <a:pt x="44336" y="8146"/>
                  </a:lnTo>
                  <a:lnTo>
                    <a:pt x="44411" y="8121"/>
                  </a:lnTo>
                  <a:lnTo>
                    <a:pt x="44461" y="8095"/>
                  </a:lnTo>
                  <a:lnTo>
                    <a:pt x="44537" y="8095"/>
                  </a:lnTo>
                  <a:lnTo>
                    <a:pt x="44612" y="8070"/>
                  </a:lnTo>
                  <a:lnTo>
                    <a:pt x="44662" y="8070"/>
                  </a:lnTo>
                  <a:lnTo>
                    <a:pt x="44737" y="8045"/>
                  </a:lnTo>
                  <a:lnTo>
                    <a:pt x="44812" y="8020"/>
                  </a:lnTo>
                  <a:lnTo>
                    <a:pt x="44862" y="8020"/>
                  </a:lnTo>
                  <a:lnTo>
                    <a:pt x="44938" y="7995"/>
                  </a:lnTo>
                  <a:cubicBezTo>
                    <a:pt x="45188" y="5313"/>
                    <a:pt x="44913" y="2607"/>
                    <a:pt x="44161"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38;p67">
              <a:extLst>
                <a:ext uri="{FF2B5EF4-FFF2-40B4-BE49-F238E27FC236}">
                  <a16:creationId xmlns:a16="http://schemas.microsoft.com/office/drawing/2014/main" id="{A9D61F6A-E849-452E-8A38-22C457729EF9}"/>
                </a:ext>
              </a:extLst>
            </p:cNvPr>
            <p:cNvSpPr/>
            <p:nvPr/>
          </p:nvSpPr>
          <p:spPr>
            <a:xfrm>
              <a:off x="2999051" y="4291191"/>
              <a:ext cx="411203" cy="239512"/>
            </a:xfrm>
            <a:custGeom>
              <a:avLst/>
              <a:gdLst/>
              <a:ahLst/>
              <a:cxnLst/>
              <a:rect l="l" t="t" r="r" b="b"/>
              <a:pathLst>
                <a:path w="20953" h="12206" extrusionOk="0">
                  <a:moveTo>
                    <a:pt x="12381" y="0"/>
                  </a:moveTo>
                  <a:lnTo>
                    <a:pt x="12281" y="25"/>
                  </a:lnTo>
                  <a:lnTo>
                    <a:pt x="11780" y="25"/>
                  </a:lnTo>
                  <a:lnTo>
                    <a:pt x="11679" y="50"/>
                  </a:lnTo>
                  <a:lnTo>
                    <a:pt x="11404" y="50"/>
                  </a:lnTo>
                  <a:lnTo>
                    <a:pt x="11303" y="76"/>
                  </a:lnTo>
                  <a:lnTo>
                    <a:pt x="11103" y="76"/>
                  </a:lnTo>
                  <a:lnTo>
                    <a:pt x="11003" y="101"/>
                  </a:lnTo>
                  <a:lnTo>
                    <a:pt x="10827" y="101"/>
                  </a:lnTo>
                  <a:lnTo>
                    <a:pt x="10727" y="126"/>
                  </a:lnTo>
                  <a:lnTo>
                    <a:pt x="10627" y="126"/>
                  </a:lnTo>
                  <a:lnTo>
                    <a:pt x="10526" y="151"/>
                  </a:lnTo>
                  <a:lnTo>
                    <a:pt x="10426" y="151"/>
                  </a:lnTo>
                  <a:lnTo>
                    <a:pt x="10326" y="176"/>
                  </a:lnTo>
                  <a:lnTo>
                    <a:pt x="10226" y="176"/>
                  </a:lnTo>
                  <a:lnTo>
                    <a:pt x="10125" y="201"/>
                  </a:lnTo>
                  <a:lnTo>
                    <a:pt x="10025" y="201"/>
                  </a:lnTo>
                  <a:lnTo>
                    <a:pt x="9950" y="226"/>
                  </a:lnTo>
                  <a:lnTo>
                    <a:pt x="9850" y="226"/>
                  </a:lnTo>
                  <a:lnTo>
                    <a:pt x="9749" y="251"/>
                  </a:lnTo>
                  <a:lnTo>
                    <a:pt x="9649" y="251"/>
                  </a:lnTo>
                  <a:lnTo>
                    <a:pt x="9549" y="276"/>
                  </a:lnTo>
                  <a:lnTo>
                    <a:pt x="9424" y="276"/>
                  </a:lnTo>
                  <a:lnTo>
                    <a:pt x="9348" y="301"/>
                  </a:lnTo>
                  <a:lnTo>
                    <a:pt x="9173" y="326"/>
                  </a:lnTo>
                  <a:lnTo>
                    <a:pt x="8972" y="351"/>
                  </a:lnTo>
                  <a:lnTo>
                    <a:pt x="8772" y="376"/>
                  </a:lnTo>
                  <a:lnTo>
                    <a:pt x="8571" y="426"/>
                  </a:lnTo>
                  <a:lnTo>
                    <a:pt x="8396" y="451"/>
                  </a:lnTo>
                  <a:lnTo>
                    <a:pt x="8196" y="477"/>
                  </a:lnTo>
                  <a:lnTo>
                    <a:pt x="7995" y="527"/>
                  </a:lnTo>
                  <a:lnTo>
                    <a:pt x="7820" y="552"/>
                  </a:lnTo>
                  <a:lnTo>
                    <a:pt x="7619" y="602"/>
                  </a:lnTo>
                  <a:lnTo>
                    <a:pt x="7419" y="627"/>
                  </a:lnTo>
                  <a:lnTo>
                    <a:pt x="7243" y="677"/>
                  </a:lnTo>
                  <a:lnTo>
                    <a:pt x="7043" y="702"/>
                  </a:lnTo>
                  <a:lnTo>
                    <a:pt x="6867" y="752"/>
                  </a:lnTo>
                  <a:lnTo>
                    <a:pt x="6667" y="802"/>
                  </a:lnTo>
                  <a:lnTo>
                    <a:pt x="6491" y="827"/>
                  </a:lnTo>
                  <a:lnTo>
                    <a:pt x="6291" y="878"/>
                  </a:lnTo>
                  <a:lnTo>
                    <a:pt x="6115" y="928"/>
                  </a:lnTo>
                  <a:lnTo>
                    <a:pt x="5915" y="978"/>
                  </a:lnTo>
                  <a:lnTo>
                    <a:pt x="5739" y="1003"/>
                  </a:lnTo>
                  <a:lnTo>
                    <a:pt x="5539" y="1053"/>
                  </a:lnTo>
                  <a:lnTo>
                    <a:pt x="5363" y="1103"/>
                  </a:lnTo>
                  <a:lnTo>
                    <a:pt x="5188" y="1153"/>
                  </a:lnTo>
                  <a:lnTo>
                    <a:pt x="5038" y="1178"/>
                  </a:lnTo>
                  <a:lnTo>
                    <a:pt x="4887" y="1228"/>
                  </a:lnTo>
                  <a:lnTo>
                    <a:pt x="4762" y="1253"/>
                  </a:lnTo>
                  <a:lnTo>
                    <a:pt x="4612" y="1304"/>
                  </a:lnTo>
                  <a:lnTo>
                    <a:pt x="4561" y="1304"/>
                  </a:lnTo>
                  <a:lnTo>
                    <a:pt x="4461" y="1329"/>
                  </a:lnTo>
                  <a:lnTo>
                    <a:pt x="4311" y="1379"/>
                  </a:lnTo>
                  <a:lnTo>
                    <a:pt x="4185" y="1404"/>
                  </a:lnTo>
                  <a:lnTo>
                    <a:pt x="4035" y="1454"/>
                  </a:lnTo>
                  <a:lnTo>
                    <a:pt x="3885" y="1504"/>
                  </a:lnTo>
                  <a:lnTo>
                    <a:pt x="3759" y="1529"/>
                  </a:lnTo>
                  <a:lnTo>
                    <a:pt x="3609" y="1579"/>
                  </a:lnTo>
                  <a:lnTo>
                    <a:pt x="3459" y="1629"/>
                  </a:lnTo>
                  <a:lnTo>
                    <a:pt x="3333" y="1680"/>
                  </a:lnTo>
                  <a:lnTo>
                    <a:pt x="3183" y="1730"/>
                  </a:lnTo>
                  <a:lnTo>
                    <a:pt x="3058" y="1755"/>
                  </a:lnTo>
                  <a:lnTo>
                    <a:pt x="2907" y="1805"/>
                  </a:lnTo>
                  <a:lnTo>
                    <a:pt x="2757" y="1855"/>
                  </a:lnTo>
                  <a:lnTo>
                    <a:pt x="2632" y="1930"/>
                  </a:lnTo>
                  <a:lnTo>
                    <a:pt x="2481" y="1980"/>
                  </a:lnTo>
                  <a:lnTo>
                    <a:pt x="2356" y="2030"/>
                  </a:lnTo>
                  <a:lnTo>
                    <a:pt x="2206" y="2081"/>
                  </a:lnTo>
                  <a:lnTo>
                    <a:pt x="2080" y="2131"/>
                  </a:lnTo>
                  <a:lnTo>
                    <a:pt x="1930" y="2206"/>
                  </a:lnTo>
                  <a:lnTo>
                    <a:pt x="1805" y="2256"/>
                  </a:lnTo>
                  <a:lnTo>
                    <a:pt x="1679" y="2306"/>
                  </a:lnTo>
                  <a:lnTo>
                    <a:pt x="1529" y="2381"/>
                  </a:lnTo>
                  <a:lnTo>
                    <a:pt x="1404" y="2431"/>
                  </a:lnTo>
                  <a:lnTo>
                    <a:pt x="1253" y="2507"/>
                  </a:lnTo>
                  <a:lnTo>
                    <a:pt x="1128" y="2557"/>
                  </a:lnTo>
                  <a:lnTo>
                    <a:pt x="1003" y="2632"/>
                  </a:lnTo>
                  <a:lnTo>
                    <a:pt x="852" y="2682"/>
                  </a:lnTo>
                  <a:lnTo>
                    <a:pt x="727" y="2757"/>
                  </a:lnTo>
                  <a:lnTo>
                    <a:pt x="702" y="2782"/>
                  </a:lnTo>
                  <a:lnTo>
                    <a:pt x="652" y="2807"/>
                  </a:lnTo>
                  <a:lnTo>
                    <a:pt x="576" y="2832"/>
                  </a:lnTo>
                  <a:lnTo>
                    <a:pt x="551" y="2857"/>
                  </a:lnTo>
                  <a:lnTo>
                    <a:pt x="501" y="2883"/>
                  </a:lnTo>
                  <a:lnTo>
                    <a:pt x="476" y="2908"/>
                  </a:lnTo>
                  <a:lnTo>
                    <a:pt x="426" y="2933"/>
                  </a:lnTo>
                  <a:lnTo>
                    <a:pt x="401" y="2958"/>
                  </a:lnTo>
                  <a:lnTo>
                    <a:pt x="351" y="2983"/>
                  </a:lnTo>
                  <a:lnTo>
                    <a:pt x="326" y="3008"/>
                  </a:lnTo>
                  <a:lnTo>
                    <a:pt x="276" y="3033"/>
                  </a:lnTo>
                  <a:lnTo>
                    <a:pt x="251" y="3058"/>
                  </a:lnTo>
                  <a:lnTo>
                    <a:pt x="226" y="3083"/>
                  </a:lnTo>
                  <a:lnTo>
                    <a:pt x="175" y="3108"/>
                  </a:lnTo>
                  <a:lnTo>
                    <a:pt x="150" y="3133"/>
                  </a:lnTo>
                  <a:lnTo>
                    <a:pt x="100" y="3158"/>
                  </a:lnTo>
                  <a:lnTo>
                    <a:pt x="75" y="3183"/>
                  </a:lnTo>
                  <a:lnTo>
                    <a:pt x="50" y="3208"/>
                  </a:lnTo>
                  <a:lnTo>
                    <a:pt x="0" y="3233"/>
                  </a:lnTo>
                  <a:cubicBezTo>
                    <a:pt x="652" y="4111"/>
                    <a:pt x="1353" y="4938"/>
                    <a:pt x="2105" y="5715"/>
                  </a:cubicBezTo>
                  <a:lnTo>
                    <a:pt x="2155" y="5690"/>
                  </a:lnTo>
                  <a:lnTo>
                    <a:pt x="2231" y="5614"/>
                  </a:lnTo>
                  <a:lnTo>
                    <a:pt x="2331" y="5564"/>
                  </a:lnTo>
                  <a:lnTo>
                    <a:pt x="2406" y="5514"/>
                  </a:lnTo>
                  <a:lnTo>
                    <a:pt x="2481" y="5464"/>
                  </a:lnTo>
                  <a:lnTo>
                    <a:pt x="2581" y="5414"/>
                  </a:lnTo>
                  <a:lnTo>
                    <a:pt x="2707" y="5339"/>
                  </a:lnTo>
                  <a:lnTo>
                    <a:pt x="2807" y="5289"/>
                  </a:lnTo>
                  <a:lnTo>
                    <a:pt x="2907" y="5213"/>
                  </a:lnTo>
                  <a:lnTo>
                    <a:pt x="3033" y="5163"/>
                  </a:lnTo>
                  <a:lnTo>
                    <a:pt x="3133" y="5088"/>
                  </a:lnTo>
                  <a:lnTo>
                    <a:pt x="3258" y="5038"/>
                  </a:lnTo>
                  <a:lnTo>
                    <a:pt x="3358" y="4963"/>
                  </a:lnTo>
                  <a:lnTo>
                    <a:pt x="3484" y="4913"/>
                  </a:lnTo>
                  <a:lnTo>
                    <a:pt x="3609" y="4863"/>
                  </a:lnTo>
                  <a:lnTo>
                    <a:pt x="3709" y="4787"/>
                  </a:lnTo>
                  <a:lnTo>
                    <a:pt x="3835" y="4737"/>
                  </a:lnTo>
                  <a:lnTo>
                    <a:pt x="3960" y="4687"/>
                  </a:lnTo>
                  <a:lnTo>
                    <a:pt x="4060" y="4637"/>
                  </a:lnTo>
                  <a:lnTo>
                    <a:pt x="4185" y="4562"/>
                  </a:lnTo>
                  <a:lnTo>
                    <a:pt x="4311" y="4512"/>
                  </a:lnTo>
                  <a:lnTo>
                    <a:pt x="4436" y="4462"/>
                  </a:lnTo>
                  <a:lnTo>
                    <a:pt x="4561" y="4411"/>
                  </a:lnTo>
                  <a:lnTo>
                    <a:pt x="4687" y="4361"/>
                  </a:lnTo>
                  <a:lnTo>
                    <a:pt x="4812" y="4311"/>
                  </a:lnTo>
                  <a:lnTo>
                    <a:pt x="4937" y="4261"/>
                  </a:lnTo>
                  <a:lnTo>
                    <a:pt x="5063" y="4211"/>
                  </a:lnTo>
                  <a:lnTo>
                    <a:pt x="5188" y="4161"/>
                  </a:lnTo>
                  <a:lnTo>
                    <a:pt x="5313" y="4111"/>
                  </a:lnTo>
                  <a:lnTo>
                    <a:pt x="5439" y="4086"/>
                  </a:lnTo>
                  <a:lnTo>
                    <a:pt x="5564" y="4035"/>
                  </a:lnTo>
                  <a:lnTo>
                    <a:pt x="5689" y="3985"/>
                  </a:lnTo>
                  <a:lnTo>
                    <a:pt x="5815" y="3935"/>
                  </a:lnTo>
                  <a:lnTo>
                    <a:pt x="5965" y="3910"/>
                  </a:lnTo>
                  <a:lnTo>
                    <a:pt x="6090" y="3860"/>
                  </a:lnTo>
                  <a:lnTo>
                    <a:pt x="6216" y="3835"/>
                  </a:lnTo>
                  <a:lnTo>
                    <a:pt x="6341" y="3785"/>
                  </a:lnTo>
                  <a:lnTo>
                    <a:pt x="6466" y="3760"/>
                  </a:lnTo>
                  <a:lnTo>
                    <a:pt x="6617" y="3710"/>
                  </a:lnTo>
                  <a:lnTo>
                    <a:pt x="6742" y="3685"/>
                  </a:lnTo>
                  <a:lnTo>
                    <a:pt x="6867" y="3634"/>
                  </a:lnTo>
                  <a:lnTo>
                    <a:pt x="6993" y="3609"/>
                  </a:lnTo>
                  <a:lnTo>
                    <a:pt x="7143" y="3584"/>
                  </a:lnTo>
                  <a:lnTo>
                    <a:pt x="7268" y="3534"/>
                  </a:lnTo>
                  <a:lnTo>
                    <a:pt x="7394" y="3509"/>
                  </a:lnTo>
                  <a:lnTo>
                    <a:pt x="7519" y="3484"/>
                  </a:lnTo>
                  <a:lnTo>
                    <a:pt x="7669" y="3459"/>
                  </a:lnTo>
                  <a:lnTo>
                    <a:pt x="7795" y="3434"/>
                  </a:lnTo>
                  <a:lnTo>
                    <a:pt x="7920" y="3409"/>
                  </a:lnTo>
                  <a:lnTo>
                    <a:pt x="8070" y="3384"/>
                  </a:lnTo>
                  <a:lnTo>
                    <a:pt x="8196" y="3359"/>
                  </a:lnTo>
                  <a:lnTo>
                    <a:pt x="8321" y="3334"/>
                  </a:lnTo>
                  <a:lnTo>
                    <a:pt x="8471" y="3334"/>
                  </a:lnTo>
                  <a:lnTo>
                    <a:pt x="8521" y="3309"/>
                  </a:lnTo>
                  <a:lnTo>
                    <a:pt x="8597" y="3309"/>
                  </a:lnTo>
                  <a:lnTo>
                    <a:pt x="8647" y="3284"/>
                  </a:lnTo>
                  <a:lnTo>
                    <a:pt x="8847" y="3284"/>
                  </a:lnTo>
                  <a:lnTo>
                    <a:pt x="8922" y="3258"/>
                  </a:lnTo>
                  <a:lnTo>
                    <a:pt x="9048" y="3258"/>
                  </a:lnTo>
                  <a:lnTo>
                    <a:pt x="9123" y="3233"/>
                  </a:lnTo>
                  <a:lnTo>
                    <a:pt x="9373" y="3233"/>
                  </a:lnTo>
                  <a:lnTo>
                    <a:pt x="9449" y="3208"/>
                  </a:lnTo>
                  <a:lnTo>
                    <a:pt x="9850" y="3208"/>
                  </a:lnTo>
                  <a:lnTo>
                    <a:pt x="9900" y="3183"/>
                  </a:lnTo>
                  <a:lnTo>
                    <a:pt x="10476" y="3183"/>
                  </a:lnTo>
                  <a:lnTo>
                    <a:pt x="10551" y="3208"/>
                  </a:lnTo>
                  <a:lnTo>
                    <a:pt x="11003" y="3208"/>
                  </a:lnTo>
                  <a:lnTo>
                    <a:pt x="11103" y="3233"/>
                  </a:lnTo>
                  <a:lnTo>
                    <a:pt x="11353" y="3233"/>
                  </a:lnTo>
                  <a:lnTo>
                    <a:pt x="11404" y="3258"/>
                  </a:lnTo>
                  <a:lnTo>
                    <a:pt x="11579" y="3258"/>
                  </a:lnTo>
                  <a:lnTo>
                    <a:pt x="11629" y="3284"/>
                  </a:lnTo>
                  <a:lnTo>
                    <a:pt x="11729" y="3284"/>
                  </a:lnTo>
                  <a:lnTo>
                    <a:pt x="11780" y="3309"/>
                  </a:lnTo>
                  <a:lnTo>
                    <a:pt x="11905" y="3309"/>
                  </a:lnTo>
                  <a:lnTo>
                    <a:pt x="11955" y="3334"/>
                  </a:lnTo>
                  <a:lnTo>
                    <a:pt x="12005" y="3334"/>
                  </a:lnTo>
                  <a:lnTo>
                    <a:pt x="12055" y="3359"/>
                  </a:lnTo>
                  <a:lnTo>
                    <a:pt x="12105" y="3359"/>
                  </a:lnTo>
                  <a:lnTo>
                    <a:pt x="12155" y="3384"/>
                  </a:lnTo>
                  <a:lnTo>
                    <a:pt x="12231" y="3384"/>
                  </a:lnTo>
                  <a:lnTo>
                    <a:pt x="12281" y="3409"/>
                  </a:lnTo>
                  <a:lnTo>
                    <a:pt x="12331" y="3409"/>
                  </a:lnTo>
                  <a:lnTo>
                    <a:pt x="12381" y="3434"/>
                  </a:lnTo>
                  <a:lnTo>
                    <a:pt x="12431" y="3434"/>
                  </a:lnTo>
                  <a:lnTo>
                    <a:pt x="12481" y="3459"/>
                  </a:lnTo>
                  <a:lnTo>
                    <a:pt x="12531" y="3484"/>
                  </a:lnTo>
                  <a:lnTo>
                    <a:pt x="12607" y="3509"/>
                  </a:lnTo>
                  <a:lnTo>
                    <a:pt x="12657" y="3509"/>
                  </a:lnTo>
                  <a:lnTo>
                    <a:pt x="12707" y="3534"/>
                  </a:lnTo>
                  <a:lnTo>
                    <a:pt x="12757" y="3559"/>
                  </a:lnTo>
                  <a:lnTo>
                    <a:pt x="12807" y="3584"/>
                  </a:lnTo>
                  <a:lnTo>
                    <a:pt x="12857" y="3609"/>
                  </a:lnTo>
                  <a:lnTo>
                    <a:pt x="12907" y="3634"/>
                  </a:lnTo>
                  <a:lnTo>
                    <a:pt x="12957" y="3659"/>
                  </a:lnTo>
                  <a:lnTo>
                    <a:pt x="13008" y="3685"/>
                  </a:lnTo>
                  <a:lnTo>
                    <a:pt x="13058" y="3710"/>
                  </a:lnTo>
                  <a:lnTo>
                    <a:pt x="13108" y="3735"/>
                  </a:lnTo>
                  <a:lnTo>
                    <a:pt x="13158" y="3785"/>
                  </a:lnTo>
                  <a:lnTo>
                    <a:pt x="13208" y="3810"/>
                  </a:lnTo>
                  <a:lnTo>
                    <a:pt x="13258" y="3835"/>
                  </a:lnTo>
                  <a:lnTo>
                    <a:pt x="13308" y="3885"/>
                  </a:lnTo>
                  <a:lnTo>
                    <a:pt x="13358" y="3910"/>
                  </a:lnTo>
                  <a:lnTo>
                    <a:pt x="13384" y="3935"/>
                  </a:lnTo>
                  <a:lnTo>
                    <a:pt x="13409" y="3935"/>
                  </a:lnTo>
                  <a:lnTo>
                    <a:pt x="13409" y="3960"/>
                  </a:lnTo>
                  <a:lnTo>
                    <a:pt x="13434" y="3985"/>
                  </a:lnTo>
                  <a:lnTo>
                    <a:pt x="13459" y="4010"/>
                  </a:lnTo>
                  <a:lnTo>
                    <a:pt x="13484" y="4035"/>
                  </a:lnTo>
                  <a:lnTo>
                    <a:pt x="13509" y="4035"/>
                  </a:lnTo>
                  <a:lnTo>
                    <a:pt x="13534" y="4061"/>
                  </a:lnTo>
                  <a:lnTo>
                    <a:pt x="13559" y="4086"/>
                  </a:lnTo>
                  <a:lnTo>
                    <a:pt x="13584" y="4111"/>
                  </a:lnTo>
                  <a:lnTo>
                    <a:pt x="13584" y="4136"/>
                  </a:lnTo>
                  <a:lnTo>
                    <a:pt x="13609" y="4161"/>
                  </a:lnTo>
                  <a:lnTo>
                    <a:pt x="13634" y="4186"/>
                  </a:lnTo>
                  <a:lnTo>
                    <a:pt x="13659" y="4211"/>
                  </a:lnTo>
                  <a:lnTo>
                    <a:pt x="13684" y="4236"/>
                  </a:lnTo>
                  <a:lnTo>
                    <a:pt x="13684" y="4261"/>
                  </a:lnTo>
                  <a:lnTo>
                    <a:pt x="13709" y="4286"/>
                  </a:lnTo>
                  <a:lnTo>
                    <a:pt x="13734" y="4311"/>
                  </a:lnTo>
                  <a:lnTo>
                    <a:pt x="13759" y="4336"/>
                  </a:lnTo>
                  <a:lnTo>
                    <a:pt x="13785" y="4386"/>
                  </a:lnTo>
                  <a:lnTo>
                    <a:pt x="13835" y="4436"/>
                  </a:lnTo>
                  <a:lnTo>
                    <a:pt x="13860" y="4487"/>
                  </a:lnTo>
                  <a:lnTo>
                    <a:pt x="13885" y="4512"/>
                  </a:lnTo>
                  <a:lnTo>
                    <a:pt x="13910" y="4562"/>
                  </a:lnTo>
                  <a:lnTo>
                    <a:pt x="13935" y="4612"/>
                  </a:lnTo>
                  <a:lnTo>
                    <a:pt x="13960" y="4662"/>
                  </a:lnTo>
                  <a:lnTo>
                    <a:pt x="13985" y="4687"/>
                  </a:lnTo>
                  <a:lnTo>
                    <a:pt x="14010" y="4737"/>
                  </a:lnTo>
                  <a:lnTo>
                    <a:pt x="14035" y="4787"/>
                  </a:lnTo>
                  <a:lnTo>
                    <a:pt x="14060" y="4812"/>
                  </a:lnTo>
                  <a:lnTo>
                    <a:pt x="14060" y="4837"/>
                  </a:lnTo>
                  <a:lnTo>
                    <a:pt x="14085" y="4863"/>
                  </a:lnTo>
                  <a:lnTo>
                    <a:pt x="14110" y="4913"/>
                  </a:lnTo>
                  <a:lnTo>
                    <a:pt x="14135" y="4963"/>
                  </a:lnTo>
                  <a:lnTo>
                    <a:pt x="14160" y="5013"/>
                  </a:lnTo>
                  <a:lnTo>
                    <a:pt x="14186" y="5063"/>
                  </a:lnTo>
                  <a:lnTo>
                    <a:pt x="14211" y="5088"/>
                  </a:lnTo>
                  <a:lnTo>
                    <a:pt x="14211" y="5138"/>
                  </a:lnTo>
                  <a:lnTo>
                    <a:pt x="14236" y="5188"/>
                  </a:lnTo>
                  <a:lnTo>
                    <a:pt x="14261" y="5238"/>
                  </a:lnTo>
                  <a:lnTo>
                    <a:pt x="14261" y="5264"/>
                  </a:lnTo>
                  <a:lnTo>
                    <a:pt x="14286" y="5314"/>
                  </a:lnTo>
                  <a:lnTo>
                    <a:pt x="14311" y="5364"/>
                  </a:lnTo>
                  <a:lnTo>
                    <a:pt x="14311" y="5414"/>
                  </a:lnTo>
                  <a:lnTo>
                    <a:pt x="14336" y="5464"/>
                  </a:lnTo>
                  <a:lnTo>
                    <a:pt x="14336" y="5489"/>
                  </a:lnTo>
                  <a:lnTo>
                    <a:pt x="14361" y="5539"/>
                  </a:lnTo>
                  <a:lnTo>
                    <a:pt x="14361" y="5589"/>
                  </a:lnTo>
                  <a:lnTo>
                    <a:pt x="14386" y="5639"/>
                  </a:lnTo>
                  <a:lnTo>
                    <a:pt x="14386" y="5665"/>
                  </a:lnTo>
                  <a:lnTo>
                    <a:pt x="14411" y="5715"/>
                  </a:lnTo>
                  <a:lnTo>
                    <a:pt x="14411" y="5765"/>
                  </a:lnTo>
                  <a:lnTo>
                    <a:pt x="14411" y="5815"/>
                  </a:lnTo>
                  <a:lnTo>
                    <a:pt x="14436" y="5865"/>
                  </a:lnTo>
                  <a:lnTo>
                    <a:pt x="14436" y="5890"/>
                  </a:lnTo>
                  <a:lnTo>
                    <a:pt x="14436" y="5940"/>
                  </a:lnTo>
                  <a:lnTo>
                    <a:pt x="14461" y="5990"/>
                  </a:lnTo>
                  <a:lnTo>
                    <a:pt x="14461" y="6040"/>
                  </a:lnTo>
                  <a:lnTo>
                    <a:pt x="14461" y="6066"/>
                  </a:lnTo>
                  <a:lnTo>
                    <a:pt x="14461" y="6116"/>
                  </a:lnTo>
                  <a:lnTo>
                    <a:pt x="14461" y="6166"/>
                  </a:lnTo>
                  <a:lnTo>
                    <a:pt x="14461" y="6216"/>
                  </a:lnTo>
                  <a:lnTo>
                    <a:pt x="14461" y="6241"/>
                  </a:lnTo>
                  <a:lnTo>
                    <a:pt x="14461" y="6291"/>
                  </a:lnTo>
                  <a:lnTo>
                    <a:pt x="14461" y="6341"/>
                  </a:lnTo>
                  <a:lnTo>
                    <a:pt x="14461" y="6391"/>
                  </a:lnTo>
                  <a:lnTo>
                    <a:pt x="14461" y="6416"/>
                  </a:lnTo>
                  <a:lnTo>
                    <a:pt x="14461" y="6467"/>
                  </a:lnTo>
                  <a:lnTo>
                    <a:pt x="14461" y="6517"/>
                  </a:lnTo>
                  <a:lnTo>
                    <a:pt x="14461" y="6567"/>
                  </a:lnTo>
                  <a:lnTo>
                    <a:pt x="14461" y="6592"/>
                  </a:lnTo>
                  <a:lnTo>
                    <a:pt x="14461" y="6642"/>
                  </a:lnTo>
                  <a:lnTo>
                    <a:pt x="14461" y="6692"/>
                  </a:lnTo>
                  <a:lnTo>
                    <a:pt x="14436" y="6717"/>
                  </a:lnTo>
                  <a:lnTo>
                    <a:pt x="14436" y="6767"/>
                  </a:lnTo>
                  <a:lnTo>
                    <a:pt x="14436" y="6817"/>
                  </a:lnTo>
                  <a:lnTo>
                    <a:pt x="14436" y="6842"/>
                  </a:lnTo>
                  <a:lnTo>
                    <a:pt x="14411" y="6893"/>
                  </a:lnTo>
                  <a:lnTo>
                    <a:pt x="14411" y="6943"/>
                  </a:lnTo>
                  <a:lnTo>
                    <a:pt x="14411" y="6968"/>
                  </a:lnTo>
                  <a:lnTo>
                    <a:pt x="14411" y="6993"/>
                  </a:lnTo>
                  <a:lnTo>
                    <a:pt x="14386" y="7018"/>
                  </a:lnTo>
                  <a:lnTo>
                    <a:pt x="14386" y="7068"/>
                  </a:lnTo>
                  <a:lnTo>
                    <a:pt x="14361" y="7093"/>
                  </a:lnTo>
                  <a:lnTo>
                    <a:pt x="14361" y="7143"/>
                  </a:lnTo>
                  <a:lnTo>
                    <a:pt x="14336" y="7193"/>
                  </a:lnTo>
                  <a:lnTo>
                    <a:pt x="14336" y="7218"/>
                  </a:lnTo>
                  <a:lnTo>
                    <a:pt x="14311" y="7269"/>
                  </a:lnTo>
                  <a:lnTo>
                    <a:pt x="14311" y="7294"/>
                  </a:lnTo>
                  <a:lnTo>
                    <a:pt x="14286" y="7344"/>
                  </a:lnTo>
                  <a:lnTo>
                    <a:pt x="14286" y="7394"/>
                  </a:lnTo>
                  <a:lnTo>
                    <a:pt x="14261" y="7419"/>
                  </a:lnTo>
                  <a:lnTo>
                    <a:pt x="14261" y="7469"/>
                  </a:lnTo>
                  <a:lnTo>
                    <a:pt x="14236" y="7494"/>
                  </a:lnTo>
                  <a:lnTo>
                    <a:pt x="14211" y="7544"/>
                  </a:lnTo>
                  <a:lnTo>
                    <a:pt x="14211" y="7569"/>
                  </a:lnTo>
                  <a:lnTo>
                    <a:pt x="14186" y="7619"/>
                  </a:lnTo>
                  <a:lnTo>
                    <a:pt x="14160" y="7670"/>
                  </a:lnTo>
                  <a:lnTo>
                    <a:pt x="14135" y="7695"/>
                  </a:lnTo>
                  <a:lnTo>
                    <a:pt x="14135" y="7745"/>
                  </a:lnTo>
                  <a:lnTo>
                    <a:pt x="14110" y="7770"/>
                  </a:lnTo>
                  <a:lnTo>
                    <a:pt x="14085" y="7820"/>
                  </a:lnTo>
                  <a:lnTo>
                    <a:pt x="14060" y="7845"/>
                  </a:lnTo>
                  <a:lnTo>
                    <a:pt x="14060" y="7895"/>
                  </a:lnTo>
                  <a:lnTo>
                    <a:pt x="14035" y="7920"/>
                  </a:lnTo>
                  <a:lnTo>
                    <a:pt x="14010" y="7970"/>
                  </a:lnTo>
                  <a:lnTo>
                    <a:pt x="13985" y="7995"/>
                  </a:lnTo>
                  <a:lnTo>
                    <a:pt x="13960" y="8020"/>
                  </a:lnTo>
                  <a:lnTo>
                    <a:pt x="13935" y="8071"/>
                  </a:lnTo>
                  <a:lnTo>
                    <a:pt x="13910" y="8096"/>
                  </a:lnTo>
                  <a:lnTo>
                    <a:pt x="13885" y="8146"/>
                  </a:lnTo>
                  <a:lnTo>
                    <a:pt x="13860" y="8171"/>
                  </a:lnTo>
                  <a:lnTo>
                    <a:pt x="13835" y="8221"/>
                  </a:lnTo>
                  <a:lnTo>
                    <a:pt x="13810" y="8246"/>
                  </a:lnTo>
                  <a:lnTo>
                    <a:pt x="13785" y="8271"/>
                  </a:lnTo>
                  <a:lnTo>
                    <a:pt x="13759" y="8321"/>
                  </a:lnTo>
                  <a:lnTo>
                    <a:pt x="13734" y="8346"/>
                  </a:lnTo>
                  <a:lnTo>
                    <a:pt x="13709" y="8371"/>
                  </a:lnTo>
                  <a:lnTo>
                    <a:pt x="13684" y="8421"/>
                  </a:lnTo>
                  <a:lnTo>
                    <a:pt x="13659" y="8446"/>
                  </a:lnTo>
                  <a:lnTo>
                    <a:pt x="13634" y="8497"/>
                  </a:lnTo>
                  <a:lnTo>
                    <a:pt x="13609" y="8522"/>
                  </a:lnTo>
                  <a:lnTo>
                    <a:pt x="13584" y="8547"/>
                  </a:lnTo>
                  <a:lnTo>
                    <a:pt x="13559" y="8597"/>
                  </a:lnTo>
                  <a:lnTo>
                    <a:pt x="13534" y="8622"/>
                  </a:lnTo>
                  <a:lnTo>
                    <a:pt x="13509" y="8647"/>
                  </a:lnTo>
                  <a:lnTo>
                    <a:pt x="13434" y="8722"/>
                  </a:lnTo>
                  <a:lnTo>
                    <a:pt x="13384" y="8772"/>
                  </a:lnTo>
                  <a:lnTo>
                    <a:pt x="13333" y="8847"/>
                  </a:lnTo>
                  <a:lnTo>
                    <a:pt x="13258" y="8898"/>
                  </a:lnTo>
                  <a:lnTo>
                    <a:pt x="13208" y="8973"/>
                  </a:lnTo>
                  <a:lnTo>
                    <a:pt x="13133" y="9023"/>
                  </a:lnTo>
                  <a:lnTo>
                    <a:pt x="13058" y="9098"/>
                  </a:lnTo>
                  <a:lnTo>
                    <a:pt x="13008" y="9148"/>
                  </a:lnTo>
                  <a:lnTo>
                    <a:pt x="12932" y="9198"/>
                  </a:lnTo>
                  <a:lnTo>
                    <a:pt x="12857" y="9274"/>
                  </a:lnTo>
                  <a:lnTo>
                    <a:pt x="12807" y="9324"/>
                  </a:lnTo>
                  <a:lnTo>
                    <a:pt x="12732" y="9374"/>
                  </a:lnTo>
                  <a:lnTo>
                    <a:pt x="12657" y="9424"/>
                  </a:lnTo>
                  <a:lnTo>
                    <a:pt x="12582" y="9499"/>
                  </a:lnTo>
                  <a:lnTo>
                    <a:pt x="12506" y="9549"/>
                  </a:lnTo>
                  <a:lnTo>
                    <a:pt x="12431" y="9599"/>
                  </a:lnTo>
                  <a:lnTo>
                    <a:pt x="12381" y="9650"/>
                  </a:lnTo>
                  <a:lnTo>
                    <a:pt x="12306" y="9700"/>
                  </a:lnTo>
                  <a:lnTo>
                    <a:pt x="12231" y="9750"/>
                  </a:lnTo>
                  <a:lnTo>
                    <a:pt x="12155" y="9800"/>
                  </a:lnTo>
                  <a:lnTo>
                    <a:pt x="12080" y="9850"/>
                  </a:lnTo>
                  <a:lnTo>
                    <a:pt x="12005" y="9900"/>
                  </a:lnTo>
                  <a:lnTo>
                    <a:pt x="11905" y="9950"/>
                  </a:lnTo>
                  <a:lnTo>
                    <a:pt x="11830" y="10000"/>
                  </a:lnTo>
                  <a:lnTo>
                    <a:pt x="11754" y="10051"/>
                  </a:lnTo>
                  <a:lnTo>
                    <a:pt x="11679" y="10101"/>
                  </a:lnTo>
                  <a:lnTo>
                    <a:pt x="11604" y="10151"/>
                  </a:lnTo>
                  <a:lnTo>
                    <a:pt x="11529" y="10176"/>
                  </a:lnTo>
                  <a:lnTo>
                    <a:pt x="11479" y="10201"/>
                  </a:lnTo>
                  <a:lnTo>
                    <a:pt x="11454" y="10226"/>
                  </a:lnTo>
                  <a:lnTo>
                    <a:pt x="11379" y="10276"/>
                  </a:lnTo>
                  <a:lnTo>
                    <a:pt x="11278" y="10326"/>
                  </a:lnTo>
                  <a:lnTo>
                    <a:pt x="11203" y="10351"/>
                  </a:lnTo>
                  <a:lnTo>
                    <a:pt x="11128" y="10401"/>
                  </a:lnTo>
                  <a:lnTo>
                    <a:pt x="11053" y="10452"/>
                  </a:lnTo>
                  <a:lnTo>
                    <a:pt x="10978" y="10477"/>
                  </a:lnTo>
                  <a:lnTo>
                    <a:pt x="10877" y="10527"/>
                  </a:lnTo>
                  <a:lnTo>
                    <a:pt x="10802" y="10552"/>
                  </a:lnTo>
                  <a:lnTo>
                    <a:pt x="10727" y="10602"/>
                  </a:lnTo>
                  <a:lnTo>
                    <a:pt x="10652" y="10627"/>
                  </a:lnTo>
                  <a:lnTo>
                    <a:pt x="10551" y="10677"/>
                  </a:lnTo>
                  <a:lnTo>
                    <a:pt x="10476" y="10702"/>
                  </a:lnTo>
                  <a:lnTo>
                    <a:pt x="10401" y="10752"/>
                  </a:lnTo>
                  <a:lnTo>
                    <a:pt x="10326" y="10777"/>
                  </a:lnTo>
                  <a:lnTo>
                    <a:pt x="10251" y="10827"/>
                  </a:lnTo>
                  <a:lnTo>
                    <a:pt x="10150" y="10853"/>
                  </a:lnTo>
                  <a:lnTo>
                    <a:pt x="10075" y="10878"/>
                  </a:lnTo>
                  <a:lnTo>
                    <a:pt x="10000" y="10928"/>
                  </a:lnTo>
                  <a:lnTo>
                    <a:pt x="9925" y="10953"/>
                  </a:lnTo>
                  <a:lnTo>
                    <a:pt x="9850" y="10978"/>
                  </a:lnTo>
                  <a:cubicBezTo>
                    <a:pt x="11053" y="11479"/>
                    <a:pt x="12281" y="11905"/>
                    <a:pt x="13534" y="12206"/>
                  </a:cubicBezTo>
                  <a:lnTo>
                    <a:pt x="13609" y="12181"/>
                  </a:lnTo>
                  <a:lnTo>
                    <a:pt x="13684" y="12131"/>
                  </a:lnTo>
                  <a:lnTo>
                    <a:pt x="13785" y="12081"/>
                  </a:lnTo>
                  <a:lnTo>
                    <a:pt x="13885" y="12030"/>
                  </a:lnTo>
                  <a:lnTo>
                    <a:pt x="13960" y="11980"/>
                  </a:lnTo>
                  <a:lnTo>
                    <a:pt x="14060" y="11930"/>
                  </a:lnTo>
                  <a:lnTo>
                    <a:pt x="14160" y="11880"/>
                  </a:lnTo>
                  <a:lnTo>
                    <a:pt x="14261" y="11830"/>
                  </a:lnTo>
                  <a:lnTo>
                    <a:pt x="14336" y="11805"/>
                  </a:lnTo>
                  <a:lnTo>
                    <a:pt x="14436" y="11755"/>
                  </a:lnTo>
                  <a:lnTo>
                    <a:pt x="14536" y="11705"/>
                  </a:lnTo>
                  <a:lnTo>
                    <a:pt x="14612" y="11655"/>
                  </a:lnTo>
                  <a:lnTo>
                    <a:pt x="14712" y="11604"/>
                  </a:lnTo>
                  <a:lnTo>
                    <a:pt x="14787" y="11554"/>
                  </a:lnTo>
                  <a:lnTo>
                    <a:pt x="14887" y="11504"/>
                  </a:lnTo>
                  <a:lnTo>
                    <a:pt x="14988" y="11454"/>
                  </a:lnTo>
                  <a:lnTo>
                    <a:pt x="15063" y="11379"/>
                  </a:lnTo>
                  <a:lnTo>
                    <a:pt x="15163" y="11329"/>
                  </a:lnTo>
                  <a:lnTo>
                    <a:pt x="15238" y="11279"/>
                  </a:lnTo>
                  <a:lnTo>
                    <a:pt x="15288" y="11254"/>
                  </a:lnTo>
                  <a:lnTo>
                    <a:pt x="15338" y="11228"/>
                  </a:lnTo>
                  <a:lnTo>
                    <a:pt x="15414" y="11178"/>
                  </a:lnTo>
                  <a:lnTo>
                    <a:pt x="15514" y="11128"/>
                  </a:lnTo>
                  <a:lnTo>
                    <a:pt x="15589" y="11078"/>
                  </a:lnTo>
                  <a:lnTo>
                    <a:pt x="15689" y="11028"/>
                  </a:lnTo>
                  <a:lnTo>
                    <a:pt x="15765" y="10953"/>
                  </a:lnTo>
                  <a:lnTo>
                    <a:pt x="15865" y="10903"/>
                  </a:lnTo>
                  <a:lnTo>
                    <a:pt x="15940" y="10853"/>
                  </a:lnTo>
                  <a:lnTo>
                    <a:pt x="16040" y="10802"/>
                  </a:lnTo>
                  <a:lnTo>
                    <a:pt x="16115" y="10752"/>
                  </a:lnTo>
                  <a:lnTo>
                    <a:pt x="16216" y="10677"/>
                  </a:lnTo>
                  <a:lnTo>
                    <a:pt x="16291" y="10627"/>
                  </a:lnTo>
                  <a:lnTo>
                    <a:pt x="16366" y="10577"/>
                  </a:lnTo>
                  <a:lnTo>
                    <a:pt x="16466" y="10502"/>
                  </a:lnTo>
                  <a:lnTo>
                    <a:pt x="16541" y="10452"/>
                  </a:lnTo>
                  <a:lnTo>
                    <a:pt x="16617" y="10401"/>
                  </a:lnTo>
                  <a:lnTo>
                    <a:pt x="16717" y="10326"/>
                  </a:lnTo>
                  <a:lnTo>
                    <a:pt x="16792" y="10276"/>
                  </a:lnTo>
                  <a:lnTo>
                    <a:pt x="16867" y="10226"/>
                  </a:lnTo>
                  <a:lnTo>
                    <a:pt x="16942" y="10151"/>
                  </a:lnTo>
                  <a:lnTo>
                    <a:pt x="17043" y="10101"/>
                  </a:lnTo>
                  <a:lnTo>
                    <a:pt x="17118" y="10025"/>
                  </a:lnTo>
                  <a:lnTo>
                    <a:pt x="17193" y="9975"/>
                  </a:lnTo>
                  <a:lnTo>
                    <a:pt x="17268" y="9900"/>
                  </a:lnTo>
                  <a:lnTo>
                    <a:pt x="17343" y="9850"/>
                  </a:lnTo>
                  <a:lnTo>
                    <a:pt x="17444" y="9775"/>
                  </a:lnTo>
                  <a:lnTo>
                    <a:pt x="17494" y="9725"/>
                  </a:lnTo>
                  <a:lnTo>
                    <a:pt x="17519" y="9725"/>
                  </a:lnTo>
                  <a:lnTo>
                    <a:pt x="17594" y="9650"/>
                  </a:lnTo>
                  <a:lnTo>
                    <a:pt x="17669" y="9599"/>
                  </a:lnTo>
                  <a:lnTo>
                    <a:pt x="17744" y="9524"/>
                  </a:lnTo>
                  <a:lnTo>
                    <a:pt x="17820" y="9449"/>
                  </a:lnTo>
                  <a:lnTo>
                    <a:pt x="17895" y="9399"/>
                  </a:lnTo>
                  <a:lnTo>
                    <a:pt x="17970" y="9324"/>
                  </a:lnTo>
                  <a:lnTo>
                    <a:pt x="18045" y="9274"/>
                  </a:lnTo>
                  <a:lnTo>
                    <a:pt x="18120" y="9198"/>
                  </a:lnTo>
                  <a:lnTo>
                    <a:pt x="18196" y="9123"/>
                  </a:lnTo>
                  <a:lnTo>
                    <a:pt x="18271" y="9048"/>
                  </a:lnTo>
                  <a:lnTo>
                    <a:pt x="18346" y="8998"/>
                  </a:lnTo>
                  <a:lnTo>
                    <a:pt x="18421" y="8923"/>
                  </a:lnTo>
                  <a:lnTo>
                    <a:pt x="18496" y="8847"/>
                  </a:lnTo>
                  <a:lnTo>
                    <a:pt x="18572" y="8772"/>
                  </a:lnTo>
                  <a:lnTo>
                    <a:pt x="18647" y="8697"/>
                  </a:lnTo>
                  <a:lnTo>
                    <a:pt x="18697" y="8647"/>
                  </a:lnTo>
                  <a:lnTo>
                    <a:pt x="18772" y="8572"/>
                  </a:lnTo>
                  <a:lnTo>
                    <a:pt x="18847" y="8497"/>
                  </a:lnTo>
                  <a:lnTo>
                    <a:pt x="18922" y="8421"/>
                  </a:lnTo>
                  <a:lnTo>
                    <a:pt x="18973" y="8346"/>
                  </a:lnTo>
                  <a:lnTo>
                    <a:pt x="19023" y="8296"/>
                  </a:lnTo>
                  <a:lnTo>
                    <a:pt x="19048" y="8271"/>
                  </a:lnTo>
                  <a:lnTo>
                    <a:pt x="19123" y="8196"/>
                  </a:lnTo>
                  <a:lnTo>
                    <a:pt x="19198" y="8121"/>
                  </a:lnTo>
                  <a:lnTo>
                    <a:pt x="19248" y="8045"/>
                  </a:lnTo>
                  <a:lnTo>
                    <a:pt x="19323" y="7970"/>
                  </a:lnTo>
                  <a:lnTo>
                    <a:pt x="19399" y="7895"/>
                  </a:lnTo>
                  <a:lnTo>
                    <a:pt x="19449" y="7820"/>
                  </a:lnTo>
                  <a:lnTo>
                    <a:pt x="19524" y="7745"/>
                  </a:lnTo>
                  <a:lnTo>
                    <a:pt x="19599" y="7670"/>
                  </a:lnTo>
                  <a:lnTo>
                    <a:pt x="19649" y="7594"/>
                  </a:lnTo>
                  <a:lnTo>
                    <a:pt x="19674" y="7569"/>
                  </a:lnTo>
                  <a:lnTo>
                    <a:pt x="19699" y="7519"/>
                  </a:lnTo>
                  <a:lnTo>
                    <a:pt x="19724" y="7494"/>
                  </a:lnTo>
                  <a:lnTo>
                    <a:pt x="19749" y="7469"/>
                  </a:lnTo>
                  <a:lnTo>
                    <a:pt x="19775" y="7419"/>
                  </a:lnTo>
                  <a:lnTo>
                    <a:pt x="19800" y="7394"/>
                  </a:lnTo>
                  <a:lnTo>
                    <a:pt x="19825" y="7344"/>
                  </a:lnTo>
                  <a:lnTo>
                    <a:pt x="19875" y="7319"/>
                  </a:lnTo>
                  <a:lnTo>
                    <a:pt x="19900" y="7294"/>
                  </a:lnTo>
                  <a:lnTo>
                    <a:pt x="19925" y="7243"/>
                  </a:lnTo>
                  <a:lnTo>
                    <a:pt x="19950" y="7218"/>
                  </a:lnTo>
                  <a:lnTo>
                    <a:pt x="19975" y="7168"/>
                  </a:lnTo>
                  <a:lnTo>
                    <a:pt x="20000" y="7118"/>
                  </a:lnTo>
                  <a:lnTo>
                    <a:pt x="20025" y="7093"/>
                  </a:lnTo>
                  <a:lnTo>
                    <a:pt x="20050" y="7043"/>
                  </a:lnTo>
                  <a:lnTo>
                    <a:pt x="20075" y="7018"/>
                  </a:lnTo>
                  <a:lnTo>
                    <a:pt x="20075" y="6968"/>
                  </a:lnTo>
                  <a:lnTo>
                    <a:pt x="20100" y="6943"/>
                  </a:lnTo>
                  <a:lnTo>
                    <a:pt x="20125" y="6893"/>
                  </a:lnTo>
                  <a:lnTo>
                    <a:pt x="20150" y="6842"/>
                  </a:lnTo>
                  <a:lnTo>
                    <a:pt x="20176" y="6817"/>
                  </a:lnTo>
                  <a:lnTo>
                    <a:pt x="20201" y="6767"/>
                  </a:lnTo>
                  <a:lnTo>
                    <a:pt x="20226" y="6717"/>
                  </a:lnTo>
                  <a:lnTo>
                    <a:pt x="20251" y="6692"/>
                  </a:lnTo>
                  <a:lnTo>
                    <a:pt x="20276" y="6642"/>
                  </a:lnTo>
                  <a:lnTo>
                    <a:pt x="20301" y="6592"/>
                  </a:lnTo>
                  <a:lnTo>
                    <a:pt x="20326" y="6542"/>
                  </a:lnTo>
                  <a:lnTo>
                    <a:pt x="20351" y="6517"/>
                  </a:lnTo>
                  <a:lnTo>
                    <a:pt x="20351" y="6467"/>
                  </a:lnTo>
                  <a:lnTo>
                    <a:pt x="20376" y="6416"/>
                  </a:lnTo>
                  <a:lnTo>
                    <a:pt x="20401" y="6366"/>
                  </a:lnTo>
                  <a:lnTo>
                    <a:pt x="20426" y="6341"/>
                  </a:lnTo>
                  <a:lnTo>
                    <a:pt x="20451" y="6291"/>
                  </a:lnTo>
                  <a:lnTo>
                    <a:pt x="20451" y="6241"/>
                  </a:lnTo>
                  <a:lnTo>
                    <a:pt x="20476" y="6191"/>
                  </a:lnTo>
                  <a:lnTo>
                    <a:pt x="20501" y="6141"/>
                  </a:lnTo>
                  <a:lnTo>
                    <a:pt x="20526" y="6116"/>
                  </a:lnTo>
                  <a:lnTo>
                    <a:pt x="20526" y="6066"/>
                  </a:lnTo>
                  <a:lnTo>
                    <a:pt x="20552" y="6015"/>
                  </a:lnTo>
                  <a:lnTo>
                    <a:pt x="20577" y="5965"/>
                  </a:lnTo>
                  <a:lnTo>
                    <a:pt x="20602" y="5915"/>
                  </a:lnTo>
                  <a:lnTo>
                    <a:pt x="20602" y="5865"/>
                  </a:lnTo>
                  <a:lnTo>
                    <a:pt x="20627" y="5815"/>
                  </a:lnTo>
                  <a:lnTo>
                    <a:pt x="20652" y="5790"/>
                  </a:lnTo>
                  <a:lnTo>
                    <a:pt x="20652" y="5740"/>
                  </a:lnTo>
                  <a:lnTo>
                    <a:pt x="20677" y="5690"/>
                  </a:lnTo>
                  <a:lnTo>
                    <a:pt x="20677" y="5639"/>
                  </a:lnTo>
                  <a:lnTo>
                    <a:pt x="20702" y="5589"/>
                  </a:lnTo>
                  <a:lnTo>
                    <a:pt x="20727" y="5539"/>
                  </a:lnTo>
                  <a:lnTo>
                    <a:pt x="20727" y="5489"/>
                  </a:lnTo>
                  <a:lnTo>
                    <a:pt x="20752" y="5439"/>
                  </a:lnTo>
                  <a:lnTo>
                    <a:pt x="20752" y="5389"/>
                  </a:lnTo>
                  <a:lnTo>
                    <a:pt x="20777" y="5339"/>
                  </a:lnTo>
                  <a:lnTo>
                    <a:pt x="20777" y="5289"/>
                  </a:lnTo>
                  <a:lnTo>
                    <a:pt x="20802" y="5264"/>
                  </a:lnTo>
                  <a:lnTo>
                    <a:pt x="20802" y="5213"/>
                  </a:lnTo>
                  <a:lnTo>
                    <a:pt x="20827" y="5163"/>
                  </a:lnTo>
                  <a:lnTo>
                    <a:pt x="20827" y="5113"/>
                  </a:lnTo>
                  <a:lnTo>
                    <a:pt x="20827" y="5063"/>
                  </a:lnTo>
                  <a:lnTo>
                    <a:pt x="20852" y="5013"/>
                  </a:lnTo>
                  <a:lnTo>
                    <a:pt x="20852" y="4963"/>
                  </a:lnTo>
                  <a:lnTo>
                    <a:pt x="20877" y="4913"/>
                  </a:lnTo>
                  <a:lnTo>
                    <a:pt x="20877" y="4863"/>
                  </a:lnTo>
                  <a:lnTo>
                    <a:pt x="20877" y="4812"/>
                  </a:lnTo>
                  <a:lnTo>
                    <a:pt x="20877" y="4762"/>
                  </a:lnTo>
                  <a:lnTo>
                    <a:pt x="20902" y="4712"/>
                  </a:lnTo>
                  <a:lnTo>
                    <a:pt x="20902" y="4662"/>
                  </a:lnTo>
                  <a:lnTo>
                    <a:pt x="20902" y="4612"/>
                  </a:lnTo>
                  <a:lnTo>
                    <a:pt x="20902" y="4562"/>
                  </a:lnTo>
                  <a:lnTo>
                    <a:pt x="20927" y="4537"/>
                  </a:lnTo>
                  <a:lnTo>
                    <a:pt x="20927" y="4487"/>
                  </a:lnTo>
                  <a:lnTo>
                    <a:pt x="20927" y="4436"/>
                  </a:lnTo>
                  <a:lnTo>
                    <a:pt x="20927" y="4386"/>
                  </a:lnTo>
                  <a:lnTo>
                    <a:pt x="20927" y="4336"/>
                  </a:lnTo>
                  <a:lnTo>
                    <a:pt x="20927" y="4286"/>
                  </a:lnTo>
                  <a:lnTo>
                    <a:pt x="20927" y="4236"/>
                  </a:lnTo>
                  <a:lnTo>
                    <a:pt x="20927" y="4186"/>
                  </a:lnTo>
                  <a:lnTo>
                    <a:pt x="20953" y="4136"/>
                  </a:lnTo>
                  <a:lnTo>
                    <a:pt x="20953" y="4086"/>
                  </a:lnTo>
                  <a:lnTo>
                    <a:pt x="20953" y="4035"/>
                  </a:lnTo>
                  <a:lnTo>
                    <a:pt x="20953" y="4010"/>
                  </a:lnTo>
                  <a:lnTo>
                    <a:pt x="20927" y="3960"/>
                  </a:lnTo>
                  <a:lnTo>
                    <a:pt x="20927" y="3910"/>
                  </a:lnTo>
                  <a:lnTo>
                    <a:pt x="20927" y="3860"/>
                  </a:lnTo>
                  <a:lnTo>
                    <a:pt x="20927" y="3810"/>
                  </a:lnTo>
                  <a:lnTo>
                    <a:pt x="20927" y="3760"/>
                  </a:lnTo>
                  <a:lnTo>
                    <a:pt x="20927" y="3735"/>
                  </a:lnTo>
                  <a:lnTo>
                    <a:pt x="20927" y="3710"/>
                  </a:lnTo>
                  <a:lnTo>
                    <a:pt x="20927" y="3685"/>
                  </a:lnTo>
                  <a:lnTo>
                    <a:pt x="20927" y="3634"/>
                  </a:lnTo>
                  <a:lnTo>
                    <a:pt x="20902" y="3584"/>
                  </a:lnTo>
                  <a:lnTo>
                    <a:pt x="20902" y="3534"/>
                  </a:lnTo>
                  <a:lnTo>
                    <a:pt x="20902" y="3484"/>
                  </a:lnTo>
                  <a:lnTo>
                    <a:pt x="20902" y="3459"/>
                  </a:lnTo>
                  <a:lnTo>
                    <a:pt x="20877" y="3409"/>
                  </a:lnTo>
                  <a:lnTo>
                    <a:pt x="20877" y="3359"/>
                  </a:lnTo>
                  <a:lnTo>
                    <a:pt x="20877" y="3309"/>
                  </a:lnTo>
                  <a:lnTo>
                    <a:pt x="20852" y="3284"/>
                  </a:lnTo>
                  <a:lnTo>
                    <a:pt x="20852" y="3233"/>
                  </a:lnTo>
                  <a:lnTo>
                    <a:pt x="20827" y="3183"/>
                  </a:lnTo>
                  <a:lnTo>
                    <a:pt x="20827" y="3133"/>
                  </a:lnTo>
                  <a:lnTo>
                    <a:pt x="20827" y="3108"/>
                  </a:lnTo>
                  <a:lnTo>
                    <a:pt x="20802" y="3058"/>
                  </a:lnTo>
                  <a:lnTo>
                    <a:pt x="20802" y="3008"/>
                  </a:lnTo>
                  <a:lnTo>
                    <a:pt x="20777" y="2983"/>
                  </a:lnTo>
                  <a:lnTo>
                    <a:pt x="20752" y="2933"/>
                  </a:lnTo>
                  <a:lnTo>
                    <a:pt x="20752" y="2883"/>
                  </a:lnTo>
                  <a:lnTo>
                    <a:pt x="20727" y="2857"/>
                  </a:lnTo>
                  <a:lnTo>
                    <a:pt x="20727" y="2807"/>
                  </a:lnTo>
                  <a:lnTo>
                    <a:pt x="20702" y="2757"/>
                  </a:lnTo>
                  <a:lnTo>
                    <a:pt x="20677" y="2732"/>
                  </a:lnTo>
                  <a:lnTo>
                    <a:pt x="20677" y="2682"/>
                  </a:lnTo>
                  <a:lnTo>
                    <a:pt x="20652" y="2657"/>
                  </a:lnTo>
                  <a:lnTo>
                    <a:pt x="20627" y="2607"/>
                  </a:lnTo>
                  <a:lnTo>
                    <a:pt x="20602" y="2557"/>
                  </a:lnTo>
                  <a:lnTo>
                    <a:pt x="20577" y="2532"/>
                  </a:lnTo>
                  <a:lnTo>
                    <a:pt x="20577" y="2482"/>
                  </a:lnTo>
                  <a:lnTo>
                    <a:pt x="20552" y="2456"/>
                  </a:lnTo>
                  <a:lnTo>
                    <a:pt x="20526" y="2406"/>
                  </a:lnTo>
                  <a:lnTo>
                    <a:pt x="20501" y="2381"/>
                  </a:lnTo>
                  <a:lnTo>
                    <a:pt x="20476" y="2331"/>
                  </a:lnTo>
                  <a:lnTo>
                    <a:pt x="20451" y="2306"/>
                  </a:lnTo>
                  <a:lnTo>
                    <a:pt x="20426" y="2256"/>
                  </a:lnTo>
                  <a:lnTo>
                    <a:pt x="20401" y="2231"/>
                  </a:lnTo>
                  <a:lnTo>
                    <a:pt x="20376" y="2206"/>
                  </a:lnTo>
                  <a:lnTo>
                    <a:pt x="20351" y="2156"/>
                  </a:lnTo>
                  <a:lnTo>
                    <a:pt x="20326" y="2131"/>
                  </a:lnTo>
                  <a:lnTo>
                    <a:pt x="20301" y="2081"/>
                  </a:lnTo>
                  <a:lnTo>
                    <a:pt x="20251" y="2055"/>
                  </a:lnTo>
                  <a:lnTo>
                    <a:pt x="20226" y="2030"/>
                  </a:lnTo>
                  <a:lnTo>
                    <a:pt x="20201" y="1980"/>
                  </a:lnTo>
                  <a:lnTo>
                    <a:pt x="20176" y="1955"/>
                  </a:lnTo>
                  <a:lnTo>
                    <a:pt x="20125" y="1905"/>
                  </a:lnTo>
                  <a:lnTo>
                    <a:pt x="20100" y="1880"/>
                  </a:lnTo>
                  <a:lnTo>
                    <a:pt x="20050" y="1855"/>
                  </a:lnTo>
                  <a:lnTo>
                    <a:pt x="20025" y="1805"/>
                  </a:lnTo>
                  <a:lnTo>
                    <a:pt x="20000" y="1780"/>
                  </a:lnTo>
                  <a:lnTo>
                    <a:pt x="19950" y="1755"/>
                  </a:lnTo>
                  <a:lnTo>
                    <a:pt x="19925" y="1730"/>
                  </a:lnTo>
                  <a:lnTo>
                    <a:pt x="19875" y="1680"/>
                  </a:lnTo>
                  <a:lnTo>
                    <a:pt x="19850" y="1654"/>
                  </a:lnTo>
                  <a:lnTo>
                    <a:pt x="19800" y="1629"/>
                  </a:lnTo>
                  <a:lnTo>
                    <a:pt x="19749" y="1604"/>
                  </a:lnTo>
                  <a:lnTo>
                    <a:pt x="19724" y="1579"/>
                  </a:lnTo>
                  <a:lnTo>
                    <a:pt x="19674" y="1529"/>
                  </a:lnTo>
                  <a:lnTo>
                    <a:pt x="19649" y="1504"/>
                  </a:lnTo>
                  <a:lnTo>
                    <a:pt x="19599" y="1479"/>
                  </a:lnTo>
                  <a:lnTo>
                    <a:pt x="19549" y="1454"/>
                  </a:lnTo>
                  <a:lnTo>
                    <a:pt x="19524" y="1429"/>
                  </a:lnTo>
                  <a:lnTo>
                    <a:pt x="19474" y="1404"/>
                  </a:lnTo>
                  <a:lnTo>
                    <a:pt x="19424" y="1379"/>
                  </a:lnTo>
                  <a:lnTo>
                    <a:pt x="19374" y="1354"/>
                  </a:lnTo>
                  <a:lnTo>
                    <a:pt x="19348" y="1329"/>
                  </a:lnTo>
                  <a:lnTo>
                    <a:pt x="19298" y="1304"/>
                  </a:lnTo>
                  <a:lnTo>
                    <a:pt x="19248" y="1279"/>
                  </a:lnTo>
                  <a:lnTo>
                    <a:pt x="19198" y="1253"/>
                  </a:lnTo>
                  <a:lnTo>
                    <a:pt x="19173" y="1228"/>
                  </a:lnTo>
                  <a:lnTo>
                    <a:pt x="19123" y="1203"/>
                  </a:lnTo>
                  <a:lnTo>
                    <a:pt x="19073" y="1178"/>
                  </a:lnTo>
                  <a:lnTo>
                    <a:pt x="19023" y="1178"/>
                  </a:lnTo>
                  <a:lnTo>
                    <a:pt x="18973" y="1153"/>
                  </a:lnTo>
                  <a:lnTo>
                    <a:pt x="18922" y="1128"/>
                  </a:lnTo>
                  <a:lnTo>
                    <a:pt x="18872" y="1103"/>
                  </a:lnTo>
                  <a:lnTo>
                    <a:pt x="18822" y="1078"/>
                  </a:lnTo>
                  <a:lnTo>
                    <a:pt x="18772" y="1053"/>
                  </a:lnTo>
                  <a:lnTo>
                    <a:pt x="18747" y="1028"/>
                  </a:lnTo>
                  <a:lnTo>
                    <a:pt x="18697" y="1028"/>
                  </a:lnTo>
                  <a:lnTo>
                    <a:pt x="18647" y="1003"/>
                  </a:lnTo>
                  <a:lnTo>
                    <a:pt x="18597" y="978"/>
                  </a:lnTo>
                  <a:lnTo>
                    <a:pt x="18546" y="953"/>
                  </a:lnTo>
                  <a:lnTo>
                    <a:pt x="18496" y="953"/>
                  </a:lnTo>
                  <a:lnTo>
                    <a:pt x="18446" y="928"/>
                  </a:lnTo>
                  <a:lnTo>
                    <a:pt x="18396" y="903"/>
                  </a:lnTo>
                  <a:lnTo>
                    <a:pt x="18296" y="878"/>
                  </a:lnTo>
                  <a:lnTo>
                    <a:pt x="18196" y="827"/>
                  </a:lnTo>
                  <a:lnTo>
                    <a:pt x="18095" y="802"/>
                  </a:lnTo>
                  <a:lnTo>
                    <a:pt x="17995" y="777"/>
                  </a:lnTo>
                  <a:lnTo>
                    <a:pt x="17870" y="727"/>
                  </a:lnTo>
                  <a:lnTo>
                    <a:pt x="17770" y="702"/>
                  </a:lnTo>
                  <a:lnTo>
                    <a:pt x="17669" y="677"/>
                  </a:lnTo>
                  <a:lnTo>
                    <a:pt x="17569" y="652"/>
                  </a:lnTo>
                  <a:lnTo>
                    <a:pt x="17369" y="577"/>
                  </a:lnTo>
                  <a:lnTo>
                    <a:pt x="17268" y="552"/>
                  </a:lnTo>
                  <a:lnTo>
                    <a:pt x="17193" y="527"/>
                  </a:lnTo>
                  <a:lnTo>
                    <a:pt x="17093" y="502"/>
                  </a:lnTo>
                  <a:lnTo>
                    <a:pt x="17018" y="477"/>
                  </a:lnTo>
                  <a:lnTo>
                    <a:pt x="16917" y="451"/>
                  </a:lnTo>
                  <a:lnTo>
                    <a:pt x="16817" y="426"/>
                  </a:lnTo>
                  <a:lnTo>
                    <a:pt x="16742" y="401"/>
                  </a:lnTo>
                  <a:lnTo>
                    <a:pt x="16642" y="401"/>
                  </a:lnTo>
                  <a:lnTo>
                    <a:pt x="16541" y="376"/>
                  </a:lnTo>
                  <a:lnTo>
                    <a:pt x="16466" y="351"/>
                  </a:lnTo>
                  <a:lnTo>
                    <a:pt x="16366" y="326"/>
                  </a:lnTo>
                  <a:lnTo>
                    <a:pt x="16266" y="301"/>
                  </a:lnTo>
                  <a:lnTo>
                    <a:pt x="16191" y="301"/>
                  </a:lnTo>
                  <a:lnTo>
                    <a:pt x="16115" y="276"/>
                  </a:lnTo>
                  <a:lnTo>
                    <a:pt x="16090" y="276"/>
                  </a:lnTo>
                  <a:lnTo>
                    <a:pt x="15990" y="251"/>
                  </a:lnTo>
                  <a:lnTo>
                    <a:pt x="15890" y="251"/>
                  </a:lnTo>
                  <a:lnTo>
                    <a:pt x="15815" y="226"/>
                  </a:lnTo>
                  <a:lnTo>
                    <a:pt x="15714" y="201"/>
                  </a:lnTo>
                  <a:lnTo>
                    <a:pt x="15614" y="201"/>
                  </a:lnTo>
                  <a:lnTo>
                    <a:pt x="15539" y="176"/>
                  </a:lnTo>
                  <a:lnTo>
                    <a:pt x="15439" y="176"/>
                  </a:lnTo>
                  <a:lnTo>
                    <a:pt x="15338" y="151"/>
                  </a:lnTo>
                  <a:lnTo>
                    <a:pt x="15238" y="151"/>
                  </a:lnTo>
                  <a:lnTo>
                    <a:pt x="15163" y="126"/>
                  </a:lnTo>
                  <a:lnTo>
                    <a:pt x="15063" y="126"/>
                  </a:lnTo>
                  <a:lnTo>
                    <a:pt x="14962" y="101"/>
                  </a:lnTo>
                  <a:lnTo>
                    <a:pt x="14862" y="101"/>
                  </a:lnTo>
                  <a:lnTo>
                    <a:pt x="14787" y="76"/>
                  </a:lnTo>
                  <a:lnTo>
                    <a:pt x="14587" y="76"/>
                  </a:lnTo>
                  <a:lnTo>
                    <a:pt x="14486" y="50"/>
                  </a:lnTo>
                  <a:lnTo>
                    <a:pt x="14311" y="50"/>
                  </a:lnTo>
                  <a:lnTo>
                    <a:pt x="14211" y="25"/>
                  </a:lnTo>
                  <a:lnTo>
                    <a:pt x="13734" y="25"/>
                  </a:lnTo>
                  <a:lnTo>
                    <a:pt x="13634"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39;p67">
              <a:extLst>
                <a:ext uri="{FF2B5EF4-FFF2-40B4-BE49-F238E27FC236}">
                  <a16:creationId xmlns:a16="http://schemas.microsoft.com/office/drawing/2014/main" id="{31A509AE-9B28-4850-B93C-125E7EFA3550}"/>
                </a:ext>
              </a:extLst>
            </p:cNvPr>
            <p:cNvSpPr/>
            <p:nvPr/>
          </p:nvSpPr>
          <p:spPr>
            <a:xfrm>
              <a:off x="3091504" y="4430373"/>
              <a:ext cx="101344" cy="48703"/>
            </a:xfrm>
            <a:custGeom>
              <a:avLst/>
              <a:gdLst/>
              <a:ahLst/>
              <a:cxnLst/>
              <a:rect l="l" t="t" r="r" b="b"/>
              <a:pathLst>
                <a:path w="5164" h="2482" extrusionOk="0">
                  <a:moveTo>
                    <a:pt x="3610" y="0"/>
                  </a:moveTo>
                  <a:lnTo>
                    <a:pt x="3560" y="25"/>
                  </a:lnTo>
                  <a:lnTo>
                    <a:pt x="3334" y="25"/>
                  </a:lnTo>
                  <a:lnTo>
                    <a:pt x="3259" y="50"/>
                  </a:lnTo>
                  <a:lnTo>
                    <a:pt x="3109" y="50"/>
                  </a:lnTo>
                  <a:lnTo>
                    <a:pt x="3058" y="75"/>
                  </a:lnTo>
                  <a:lnTo>
                    <a:pt x="2983" y="75"/>
                  </a:lnTo>
                  <a:lnTo>
                    <a:pt x="2908" y="100"/>
                  </a:lnTo>
                  <a:lnTo>
                    <a:pt x="2783" y="100"/>
                  </a:lnTo>
                  <a:lnTo>
                    <a:pt x="2758" y="125"/>
                  </a:lnTo>
                  <a:lnTo>
                    <a:pt x="2683" y="125"/>
                  </a:lnTo>
                  <a:lnTo>
                    <a:pt x="2632" y="150"/>
                  </a:lnTo>
                  <a:lnTo>
                    <a:pt x="2557" y="150"/>
                  </a:lnTo>
                  <a:lnTo>
                    <a:pt x="2482" y="176"/>
                  </a:lnTo>
                  <a:lnTo>
                    <a:pt x="2407" y="176"/>
                  </a:lnTo>
                  <a:lnTo>
                    <a:pt x="2332" y="201"/>
                  </a:lnTo>
                  <a:lnTo>
                    <a:pt x="2282" y="201"/>
                  </a:lnTo>
                  <a:lnTo>
                    <a:pt x="2206" y="226"/>
                  </a:lnTo>
                  <a:lnTo>
                    <a:pt x="2131" y="226"/>
                  </a:lnTo>
                  <a:lnTo>
                    <a:pt x="2081" y="251"/>
                  </a:lnTo>
                  <a:lnTo>
                    <a:pt x="2006" y="251"/>
                  </a:lnTo>
                  <a:lnTo>
                    <a:pt x="1881" y="301"/>
                  </a:lnTo>
                  <a:lnTo>
                    <a:pt x="1755" y="326"/>
                  </a:lnTo>
                  <a:lnTo>
                    <a:pt x="1630" y="351"/>
                  </a:lnTo>
                  <a:lnTo>
                    <a:pt x="1530" y="376"/>
                  </a:lnTo>
                  <a:lnTo>
                    <a:pt x="1429" y="401"/>
                  </a:lnTo>
                  <a:lnTo>
                    <a:pt x="1329" y="426"/>
                  </a:lnTo>
                  <a:lnTo>
                    <a:pt x="1304" y="426"/>
                  </a:lnTo>
                  <a:lnTo>
                    <a:pt x="1254" y="451"/>
                  </a:lnTo>
                  <a:lnTo>
                    <a:pt x="1229" y="451"/>
                  </a:lnTo>
                  <a:lnTo>
                    <a:pt x="1179" y="476"/>
                  </a:lnTo>
                  <a:lnTo>
                    <a:pt x="1129" y="501"/>
                  </a:lnTo>
                  <a:lnTo>
                    <a:pt x="1079" y="501"/>
                  </a:lnTo>
                  <a:lnTo>
                    <a:pt x="1028" y="526"/>
                  </a:lnTo>
                  <a:lnTo>
                    <a:pt x="978" y="551"/>
                  </a:lnTo>
                  <a:lnTo>
                    <a:pt x="903" y="577"/>
                  </a:lnTo>
                  <a:lnTo>
                    <a:pt x="853" y="602"/>
                  </a:lnTo>
                  <a:lnTo>
                    <a:pt x="828" y="602"/>
                  </a:lnTo>
                  <a:lnTo>
                    <a:pt x="778" y="652"/>
                  </a:lnTo>
                  <a:lnTo>
                    <a:pt x="703" y="677"/>
                  </a:lnTo>
                  <a:lnTo>
                    <a:pt x="627" y="702"/>
                  </a:lnTo>
                  <a:lnTo>
                    <a:pt x="577" y="727"/>
                  </a:lnTo>
                  <a:lnTo>
                    <a:pt x="502" y="752"/>
                  </a:lnTo>
                  <a:lnTo>
                    <a:pt x="427" y="777"/>
                  </a:lnTo>
                  <a:lnTo>
                    <a:pt x="377" y="802"/>
                  </a:lnTo>
                  <a:lnTo>
                    <a:pt x="302" y="827"/>
                  </a:lnTo>
                  <a:lnTo>
                    <a:pt x="251" y="877"/>
                  </a:lnTo>
                  <a:lnTo>
                    <a:pt x="51" y="877"/>
                  </a:lnTo>
                  <a:lnTo>
                    <a:pt x="1" y="902"/>
                  </a:lnTo>
                  <a:cubicBezTo>
                    <a:pt x="477" y="1253"/>
                    <a:pt x="978" y="1629"/>
                    <a:pt x="1505" y="1955"/>
                  </a:cubicBezTo>
                  <a:cubicBezTo>
                    <a:pt x="1780" y="2130"/>
                    <a:pt x="2081" y="2306"/>
                    <a:pt x="2382" y="2481"/>
                  </a:cubicBezTo>
                  <a:lnTo>
                    <a:pt x="2457" y="2456"/>
                  </a:lnTo>
                  <a:lnTo>
                    <a:pt x="2507" y="2431"/>
                  </a:lnTo>
                  <a:lnTo>
                    <a:pt x="2582" y="2406"/>
                  </a:lnTo>
                  <a:lnTo>
                    <a:pt x="2632" y="2356"/>
                  </a:lnTo>
                  <a:lnTo>
                    <a:pt x="2708" y="2331"/>
                  </a:lnTo>
                  <a:lnTo>
                    <a:pt x="2758" y="2306"/>
                  </a:lnTo>
                  <a:lnTo>
                    <a:pt x="2833" y="2281"/>
                  </a:lnTo>
                  <a:lnTo>
                    <a:pt x="2883" y="2256"/>
                  </a:lnTo>
                  <a:lnTo>
                    <a:pt x="2958" y="2231"/>
                  </a:lnTo>
                  <a:lnTo>
                    <a:pt x="3033" y="2181"/>
                  </a:lnTo>
                  <a:lnTo>
                    <a:pt x="3084" y="2156"/>
                  </a:lnTo>
                  <a:lnTo>
                    <a:pt x="3134" y="2130"/>
                  </a:lnTo>
                  <a:lnTo>
                    <a:pt x="3209" y="2105"/>
                  </a:lnTo>
                  <a:lnTo>
                    <a:pt x="3259" y="2055"/>
                  </a:lnTo>
                  <a:lnTo>
                    <a:pt x="3334" y="2030"/>
                  </a:lnTo>
                  <a:lnTo>
                    <a:pt x="3384" y="2005"/>
                  </a:lnTo>
                  <a:lnTo>
                    <a:pt x="3459" y="1955"/>
                  </a:lnTo>
                  <a:lnTo>
                    <a:pt x="3510" y="1930"/>
                  </a:lnTo>
                  <a:lnTo>
                    <a:pt x="3560" y="1905"/>
                  </a:lnTo>
                  <a:lnTo>
                    <a:pt x="3610" y="1855"/>
                  </a:lnTo>
                  <a:lnTo>
                    <a:pt x="3685" y="1830"/>
                  </a:lnTo>
                  <a:lnTo>
                    <a:pt x="3735" y="1780"/>
                  </a:lnTo>
                  <a:lnTo>
                    <a:pt x="3785" y="1754"/>
                  </a:lnTo>
                  <a:lnTo>
                    <a:pt x="3810" y="1729"/>
                  </a:lnTo>
                  <a:lnTo>
                    <a:pt x="3835" y="1704"/>
                  </a:lnTo>
                  <a:lnTo>
                    <a:pt x="3886" y="1679"/>
                  </a:lnTo>
                  <a:lnTo>
                    <a:pt x="3961" y="1629"/>
                  </a:lnTo>
                  <a:lnTo>
                    <a:pt x="4011" y="1604"/>
                  </a:lnTo>
                  <a:lnTo>
                    <a:pt x="4061" y="1554"/>
                  </a:lnTo>
                  <a:lnTo>
                    <a:pt x="4111" y="1529"/>
                  </a:lnTo>
                  <a:lnTo>
                    <a:pt x="4161" y="1479"/>
                  </a:lnTo>
                  <a:lnTo>
                    <a:pt x="4211" y="1454"/>
                  </a:lnTo>
                  <a:lnTo>
                    <a:pt x="4261" y="1404"/>
                  </a:lnTo>
                  <a:lnTo>
                    <a:pt x="4312" y="1353"/>
                  </a:lnTo>
                  <a:lnTo>
                    <a:pt x="4337" y="1328"/>
                  </a:lnTo>
                  <a:lnTo>
                    <a:pt x="4387" y="1278"/>
                  </a:lnTo>
                  <a:lnTo>
                    <a:pt x="4437" y="1228"/>
                  </a:lnTo>
                  <a:lnTo>
                    <a:pt x="4487" y="1203"/>
                  </a:lnTo>
                  <a:lnTo>
                    <a:pt x="4512" y="1153"/>
                  </a:lnTo>
                  <a:lnTo>
                    <a:pt x="4537" y="1128"/>
                  </a:lnTo>
                  <a:lnTo>
                    <a:pt x="4562" y="1103"/>
                  </a:lnTo>
                  <a:lnTo>
                    <a:pt x="4612" y="1053"/>
                  </a:lnTo>
                  <a:lnTo>
                    <a:pt x="4637" y="1028"/>
                  </a:lnTo>
                  <a:lnTo>
                    <a:pt x="4662" y="978"/>
                  </a:lnTo>
                  <a:lnTo>
                    <a:pt x="4713" y="952"/>
                  </a:lnTo>
                  <a:lnTo>
                    <a:pt x="4738" y="902"/>
                  </a:lnTo>
                  <a:lnTo>
                    <a:pt x="4788" y="852"/>
                  </a:lnTo>
                  <a:lnTo>
                    <a:pt x="4838" y="802"/>
                  </a:lnTo>
                  <a:lnTo>
                    <a:pt x="4863" y="752"/>
                  </a:lnTo>
                  <a:lnTo>
                    <a:pt x="4888" y="727"/>
                  </a:lnTo>
                  <a:lnTo>
                    <a:pt x="4913" y="702"/>
                  </a:lnTo>
                  <a:lnTo>
                    <a:pt x="4913" y="677"/>
                  </a:lnTo>
                  <a:lnTo>
                    <a:pt x="4938" y="652"/>
                  </a:lnTo>
                  <a:lnTo>
                    <a:pt x="4963" y="627"/>
                  </a:lnTo>
                  <a:lnTo>
                    <a:pt x="4988" y="602"/>
                  </a:lnTo>
                  <a:lnTo>
                    <a:pt x="4988" y="577"/>
                  </a:lnTo>
                  <a:lnTo>
                    <a:pt x="5013" y="551"/>
                  </a:lnTo>
                  <a:lnTo>
                    <a:pt x="5038" y="526"/>
                  </a:lnTo>
                  <a:lnTo>
                    <a:pt x="5038" y="501"/>
                  </a:lnTo>
                  <a:lnTo>
                    <a:pt x="5064" y="476"/>
                  </a:lnTo>
                  <a:lnTo>
                    <a:pt x="5064" y="451"/>
                  </a:lnTo>
                  <a:lnTo>
                    <a:pt x="5089" y="426"/>
                  </a:lnTo>
                  <a:lnTo>
                    <a:pt x="5089" y="401"/>
                  </a:lnTo>
                  <a:lnTo>
                    <a:pt x="5114" y="376"/>
                  </a:lnTo>
                  <a:lnTo>
                    <a:pt x="5139" y="351"/>
                  </a:lnTo>
                  <a:lnTo>
                    <a:pt x="5139" y="326"/>
                  </a:lnTo>
                  <a:lnTo>
                    <a:pt x="5139" y="301"/>
                  </a:lnTo>
                  <a:lnTo>
                    <a:pt x="5164" y="301"/>
                  </a:lnTo>
                  <a:lnTo>
                    <a:pt x="5164" y="276"/>
                  </a:lnTo>
                  <a:lnTo>
                    <a:pt x="5164" y="251"/>
                  </a:lnTo>
                  <a:lnTo>
                    <a:pt x="5139" y="251"/>
                  </a:lnTo>
                  <a:lnTo>
                    <a:pt x="5114" y="226"/>
                  </a:lnTo>
                  <a:lnTo>
                    <a:pt x="5089" y="226"/>
                  </a:lnTo>
                  <a:lnTo>
                    <a:pt x="5064" y="201"/>
                  </a:lnTo>
                  <a:lnTo>
                    <a:pt x="5038" y="201"/>
                  </a:lnTo>
                  <a:lnTo>
                    <a:pt x="5038" y="176"/>
                  </a:lnTo>
                  <a:lnTo>
                    <a:pt x="4988" y="176"/>
                  </a:lnTo>
                  <a:lnTo>
                    <a:pt x="4963" y="150"/>
                  </a:lnTo>
                  <a:lnTo>
                    <a:pt x="4913" y="150"/>
                  </a:lnTo>
                  <a:lnTo>
                    <a:pt x="4888" y="125"/>
                  </a:lnTo>
                  <a:lnTo>
                    <a:pt x="4838" y="125"/>
                  </a:lnTo>
                  <a:lnTo>
                    <a:pt x="4813" y="100"/>
                  </a:lnTo>
                  <a:lnTo>
                    <a:pt x="4763" y="100"/>
                  </a:lnTo>
                  <a:lnTo>
                    <a:pt x="4738" y="75"/>
                  </a:lnTo>
                  <a:lnTo>
                    <a:pt x="4662" y="75"/>
                  </a:lnTo>
                  <a:lnTo>
                    <a:pt x="4637" y="50"/>
                  </a:lnTo>
                  <a:lnTo>
                    <a:pt x="4562" y="50"/>
                  </a:lnTo>
                  <a:lnTo>
                    <a:pt x="4537" y="25"/>
                  </a:lnTo>
                  <a:lnTo>
                    <a:pt x="4337" y="25"/>
                  </a:lnTo>
                  <a:lnTo>
                    <a:pt x="4312"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40;p67">
              <a:extLst>
                <a:ext uri="{FF2B5EF4-FFF2-40B4-BE49-F238E27FC236}">
                  <a16:creationId xmlns:a16="http://schemas.microsoft.com/office/drawing/2014/main" id="{E0010299-E49C-4385-90EF-BD2EE6F166E9}"/>
                </a:ext>
              </a:extLst>
            </p:cNvPr>
            <p:cNvSpPr/>
            <p:nvPr/>
          </p:nvSpPr>
          <p:spPr>
            <a:xfrm>
              <a:off x="2910012" y="3685797"/>
              <a:ext cx="601075" cy="441644"/>
            </a:xfrm>
            <a:custGeom>
              <a:avLst/>
              <a:gdLst/>
              <a:ahLst/>
              <a:cxnLst/>
              <a:rect l="l" t="t" r="r" b="b"/>
              <a:pathLst>
                <a:path w="30628" h="22507" extrusionOk="0">
                  <a:moveTo>
                    <a:pt x="26191" y="7168"/>
                  </a:moveTo>
                  <a:lnTo>
                    <a:pt x="26241" y="7193"/>
                  </a:lnTo>
                  <a:lnTo>
                    <a:pt x="26367" y="7193"/>
                  </a:lnTo>
                  <a:lnTo>
                    <a:pt x="26392" y="7218"/>
                  </a:lnTo>
                  <a:lnTo>
                    <a:pt x="26467" y="7218"/>
                  </a:lnTo>
                  <a:lnTo>
                    <a:pt x="26517" y="7243"/>
                  </a:lnTo>
                  <a:lnTo>
                    <a:pt x="26567" y="7243"/>
                  </a:lnTo>
                  <a:lnTo>
                    <a:pt x="26592" y="7268"/>
                  </a:lnTo>
                  <a:lnTo>
                    <a:pt x="26667" y="7268"/>
                  </a:lnTo>
                  <a:lnTo>
                    <a:pt x="26693" y="7293"/>
                  </a:lnTo>
                  <a:lnTo>
                    <a:pt x="26743" y="7293"/>
                  </a:lnTo>
                  <a:lnTo>
                    <a:pt x="26768" y="7318"/>
                  </a:lnTo>
                  <a:lnTo>
                    <a:pt x="26793" y="7318"/>
                  </a:lnTo>
                  <a:lnTo>
                    <a:pt x="26818" y="7343"/>
                  </a:lnTo>
                  <a:lnTo>
                    <a:pt x="26868" y="7343"/>
                  </a:lnTo>
                  <a:lnTo>
                    <a:pt x="26893" y="7368"/>
                  </a:lnTo>
                  <a:lnTo>
                    <a:pt x="26918" y="7368"/>
                  </a:lnTo>
                  <a:lnTo>
                    <a:pt x="26943" y="7394"/>
                  </a:lnTo>
                  <a:lnTo>
                    <a:pt x="26968" y="7394"/>
                  </a:lnTo>
                  <a:lnTo>
                    <a:pt x="26993" y="7419"/>
                  </a:lnTo>
                  <a:lnTo>
                    <a:pt x="27018" y="7419"/>
                  </a:lnTo>
                  <a:lnTo>
                    <a:pt x="27043" y="7444"/>
                  </a:lnTo>
                  <a:lnTo>
                    <a:pt x="27094" y="7444"/>
                  </a:lnTo>
                  <a:lnTo>
                    <a:pt x="27119" y="7469"/>
                  </a:lnTo>
                  <a:lnTo>
                    <a:pt x="27144" y="7494"/>
                  </a:lnTo>
                  <a:lnTo>
                    <a:pt x="27169" y="7494"/>
                  </a:lnTo>
                  <a:lnTo>
                    <a:pt x="27194" y="7519"/>
                  </a:lnTo>
                  <a:lnTo>
                    <a:pt x="27219" y="7519"/>
                  </a:lnTo>
                  <a:lnTo>
                    <a:pt x="27244" y="7544"/>
                  </a:lnTo>
                  <a:lnTo>
                    <a:pt x="27269" y="7569"/>
                  </a:lnTo>
                  <a:lnTo>
                    <a:pt x="27294" y="7569"/>
                  </a:lnTo>
                  <a:lnTo>
                    <a:pt x="27319" y="7594"/>
                  </a:lnTo>
                  <a:lnTo>
                    <a:pt x="27344" y="7619"/>
                  </a:lnTo>
                  <a:lnTo>
                    <a:pt x="27369" y="7644"/>
                  </a:lnTo>
                  <a:lnTo>
                    <a:pt x="27369" y="7669"/>
                  </a:lnTo>
                  <a:lnTo>
                    <a:pt x="27394" y="7669"/>
                  </a:lnTo>
                  <a:lnTo>
                    <a:pt x="27419" y="7694"/>
                  </a:lnTo>
                  <a:lnTo>
                    <a:pt x="27444" y="7694"/>
                  </a:lnTo>
                  <a:lnTo>
                    <a:pt x="27469" y="7719"/>
                  </a:lnTo>
                  <a:lnTo>
                    <a:pt x="27520" y="7719"/>
                  </a:lnTo>
                  <a:lnTo>
                    <a:pt x="27545" y="7744"/>
                  </a:lnTo>
                  <a:lnTo>
                    <a:pt x="27570" y="7744"/>
                  </a:lnTo>
                  <a:lnTo>
                    <a:pt x="27620" y="7770"/>
                  </a:lnTo>
                  <a:lnTo>
                    <a:pt x="27645" y="7770"/>
                  </a:lnTo>
                  <a:lnTo>
                    <a:pt x="27670" y="7795"/>
                  </a:lnTo>
                  <a:lnTo>
                    <a:pt x="27720" y="7795"/>
                  </a:lnTo>
                  <a:lnTo>
                    <a:pt x="27745" y="7820"/>
                  </a:lnTo>
                  <a:lnTo>
                    <a:pt x="27770" y="7845"/>
                  </a:lnTo>
                  <a:lnTo>
                    <a:pt x="27820" y="7845"/>
                  </a:lnTo>
                  <a:lnTo>
                    <a:pt x="27845" y="7870"/>
                  </a:lnTo>
                  <a:lnTo>
                    <a:pt x="27870" y="7895"/>
                  </a:lnTo>
                  <a:lnTo>
                    <a:pt x="27896" y="7920"/>
                  </a:lnTo>
                  <a:lnTo>
                    <a:pt x="27946" y="7920"/>
                  </a:lnTo>
                  <a:lnTo>
                    <a:pt x="27971" y="7945"/>
                  </a:lnTo>
                  <a:lnTo>
                    <a:pt x="27996" y="7970"/>
                  </a:lnTo>
                  <a:lnTo>
                    <a:pt x="28046" y="7995"/>
                  </a:lnTo>
                  <a:lnTo>
                    <a:pt x="28071" y="7995"/>
                  </a:lnTo>
                  <a:lnTo>
                    <a:pt x="28096" y="8020"/>
                  </a:lnTo>
                  <a:lnTo>
                    <a:pt x="28121" y="8045"/>
                  </a:lnTo>
                  <a:lnTo>
                    <a:pt x="28171" y="8070"/>
                  </a:lnTo>
                  <a:lnTo>
                    <a:pt x="28196" y="8095"/>
                  </a:lnTo>
                  <a:lnTo>
                    <a:pt x="28221" y="8120"/>
                  </a:lnTo>
                  <a:lnTo>
                    <a:pt x="28246" y="8145"/>
                  </a:lnTo>
                  <a:lnTo>
                    <a:pt x="28297" y="8145"/>
                  </a:lnTo>
                  <a:lnTo>
                    <a:pt x="28322" y="8171"/>
                  </a:lnTo>
                  <a:lnTo>
                    <a:pt x="28347" y="8196"/>
                  </a:lnTo>
                  <a:lnTo>
                    <a:pt x="28372" y="8221"/>
                  </a:lnTo>
                  <a:lnTo>
                    <a:pt x="28422" y="8246"/>
                  </a:lnTo>
                  <a:lnTo>
                    <a:pt x="28447" y="8271"/>
                  </a:lnTo>
                  <a:lnTo>
                    <a:pt x="28472" y="8296"/>
                  </a:lnTo>
                  <a:lnTo>
                    <a:pt x="28497" y="8321"/>
                  </a:lnTo>
                  <a:lnTo>
                    <a:pt x="28522" y="8346"/>
                  </a:lnTo>
                  <a:lnTo>
                    <a:pt x="28572" y="8371"/>
                  </a:lnTo>
                  <a:lnTo>
                    <a:pt x="28597" y="8396"/>
                  </a:lnTo>
                  <a:lnTo>
                    <a:pt x="28622" y="8421"/>
                  </a:lnTo>
                  <a:lnTo>
                    <a:pt x="28647" y="8446"/>
                  </a:lnTo>
                  <a:lnTo>
                    <a:pt x="28672" y="8471"/>
                  </a:lnTo>
                  <a:lnTo>
                    <a:pt x="28698" y="8496"/>
                  </a:lnTo>
                  <a:lnTo>
                    <a:pt x="28723" y="8521"/>
                  </a:lnTo>
                  <a:lnTo>
                    <a:pt x="28748" y="8546"/>
                  </a:lnTo>
                  <a:lnTo>
                    <a:pt x="28798" y="8597"/>
                  </a:lnTo>
                  <a:lnTo>
                    <a:pt x="28823" y="8622"/>
                  </a:lnTo>
                  <a:lnTo>
                    <a:pt x="28848" y="8647"/>
                  </a:lnTo>
                  <a:lnTo>
                    <a:pt x="28873" y="8672"/>
                  </a:lnTo>
                  <a:lnTo>
                    <a:pt x="28898" y="8697"/>
                  </a:lnTo>
                  <a:lnTo>
                    <a:pt x="28923" y="8722"/>
                  </a:lnTo>
                  <a:lnTo>
                    <a:pt x="28948" y="8747"/>
                  </a:lnTo>
                  <a:lnTo>
                    <a:pt x="28973" y="8772"/>
                  </a:lnTo>
                  <a:lnTo>
                    <a:pt x="28998" y="8822"/>
                  </a:lnTo>
                  <a:lnTo>
                    <a:pt x="29023" y="8847"/>
                  </a:lnTo>
                  <a:lnTo>
                    <a:pt x="29048" y="8872"/>
                  </a:lnTo>
                  <a:lnTo>
                    <a:pt x="29073" y="8897"/>
                  </a:lnTo>
                  <a:lnTo>
                    <a:pt x="29073" y="8922"/>
                  </a:lnTo>
                  <a:lnTo>
                    <a:pt x="29099" y="8973"/>
                  </a:lnTo>
                  <a:lnTo>
                    <a:pt x="29124" y="8998"/>
                  </a:lnTo>
                  <a:lnTo>
                    <a:pt x="29149" y="9023"/>
                  </a:lnTo>
                  <a:lnTo>
                    <a:pt x="29174" y="9048"/>
                  </a:lnTo>
                  <a:lnTo>
                    <a:pt x="29199" y="9073"/>
                  </a:lnTo>
                  <a:lnTo>
                    <a:pt x="29199" y="9123"/>
                  </a:lnTo>
                  <a:lnTo>
                    <a:pt x="29224" y="9148"/>
                  </a:lnTo>
                  <a:lnTo>
                    <a:pt x="29249" y="9173"/>
                  </a:lnTo>
                  <a:lnTo>
                    <a:pt x="29274" y="9198"/>
                  </a:lnTo>
                  <a:lnTo>
                    <a:pt x="29274" y="9248"/>
                  </a:lnTo>
                  <a:lnTo>
                    <a:pt x="29299" y="9273"/>
                  </a:lnTo>
                  <a:lnTo>
                    <a:pt x="29324" y="9298"/>
                  </a:lnTo>
                  <a:lnTo>
                    <a:pt x="29324" y="9348"/>
                  </a:lnTo>
                  <a:lnTo>
                    <a:pt x="29349" y="9374"/>
                  </a:lnTo>
                  <a:lnTo>
                    <a:pt x="29374" y="9399"/>
                  </a:lnTo>
                  <a:lnTo>
                    <a:pt x="29374" y="9449"/>
                  </a:lnTo>
                  <a:lnTo>
                    <a:pt x="29399" y="9474"/>
                  </a:lnTo>
                  <a:lnTo>
                    <a:pt x="29399" y="9499"/>
                  </a:lnTo>
                  <a:lnTo>
                    <a:pt x="29424" y="9549"/>
                  </a:lnTo>
                  <a:lnTo>
                    <a:pt x="29424" y="9574"/>
                  </a:lnTo>
                  <a:lnTo>
                    <a:pt x="29449" y="9599"/>
                  </a:lnTo>
                  <a:lnTo>
                    <a:pt x="29449" y="9649"/>
                  </a:lnTo>
                  <a:lnTo>
                    <a:pt x="29449" y="9674"/>
                  </a:lnTo>
                  <a:lnTo>
                    <a:pt x="29474" y="9699"/>
                  </a:lnTo>
                  <a:lnTo>
                    <a:pt x="29474" y="9749"/>
                  </a:lnTo>
                  <a:lnTo>
                    <a:pt x="29474" y="9775"/>
                  </a:lnTo>
                  <a:lnTo>
                    <a:pt x="29500" y="9800"/>
                  </a:lnTo>
                  <a:lnTo>
                    <a:pt x="29500" y="9850"/>
                  </a:lnTo>
                  <a:lnTo>
                    <a:pt x="29500" y="9875"/>
                  </a:lnTo>
                  <a:lnTo>
                    <a:pt x="29500" y="9925"/>
                  </a:lnTo>
                  <a:lnTo>
                    <a:pt x="29525" y="9950"/>
                  </a:lnTo>
                  <a:lnTo>
                    <a:pt x="29525" y="9975"/>
                  </a:lnTo>
                  <a:lnTo>
                    <a:pt x="29525" y="10025"/>
                  </a:lnTo>
                  <a:lnTo>
                    <a:pt x="29525" y="10050"/>
                  </a:lnTo>
                  <a:lnTo>
                    <a:pt x="29525" y="10100"/>
                  </a:lnTo>
                  <a:lnTo>
                    <a:pt x="29525" y="10125"/>
                  </a:lnTo>
                  <a:lnTo>
                    <a:pt x="29525" y="10150"/>
                  </a:lnTo>
                  <a:lnTo>
                    <a:pt x="29525" y="10201"/>
                  </a:lnTo>
                  <a:lnTo>
                    <a:pt x="29525" y="10226"/>
                  </a:lnTo>
                  <a:lnTo>
                    <a:pt x="29500" y="10276"/>
                  </a:lnTo>
                  <a:lnTo>
                    <a:pt x="29500" y="10301"/>
                  </a:lnTo>
                  <a:lnTo>
                    <a:pt x="29500" y="10351"/>
                  </a:lnTo>
                  <a:lnTo>
                    <a:pt x="29500" y="10376"/>
                  </a:lnTo>
                  <a:lnTo>
                    <a:pt x="29500" y="10401"/>
                  </a:lnTo>
                  <a:lnTo>
                    <a:pt x="29474" y="10451"/>
                  </a:lnTo>
                  <a:lnTo>
                    <a:pt x="29474" y="10476"/>
                  </a:lnTo>
                  <a:lnTo>
                    <a:pt x="29474" y="10526"/>
                  </a:lnTo>
                  <a:lnTo>
                    <a:pt x="29449" y="10551"/>
                  </a:lnTo>
                  <a:lnTo>
                    <a:pt x="29449" y="10577"/>
                  </a:lnTo>
                  <a:lnTo>
                    <a:pt x="29424" y="10627"/>
                  </a:lnTo>
                  <a:lnTo>
                    <a:pt x="29424" y="10652"/>
                  </a:lnTo>
                  <a:lnTo>
                    <a:pt x="29399" y="10702"/>
                  </a:lnTo>
                  <a:lnTo>
                    <a:pt x="29374" y="10727"/>
                  </a:lnTo>
                  <a:lnTo>
                    <a:pt x="29374" y="10777"/>
                  </a:lnTo>
                  <a:lnTo>
                    <a:pt x="29349" y="10802"/>
                  </a:lnTo>
                  <a:lnTo>
                    <a:pt x="29324" y="10827"/>
                  </a:lnTo>
                  <a:lnTo>
                    <a:pt x="29299" y="10877"/>
                  </a:lnTo>
                  <a:lnTo>
                    <a:pt x="29299" y="10902"/>
                  </a:lnTo>
                  <a:lnTo>
                    <a:pt x="29274" y="10952"/>
                  </a:lnTo>
                  <a:lnTo>
                    <a:pt x="29249" y="10978"/>
                  </a:lnTo>
                  <a:lnTo>
                    <a:pt x="29224" y="11028"/>
                  </a:lnTo>
                  <a:lnTo>
                    <a:pt x="29199" y="11053"/>
                  </a:lnTo>
                  <a:lnTo>
                    <a:pt x="29174" y="11103"/>
                  </a:lnTo>
                  <a:lnTo>
                    <a:pt x="29149" y="11103"/>
                  </a:lnTo>
                  <a:lnTo>
                    <a:pt x="29149" y="11128"/>
                  </a:lnTo>
                  <a:lnTo>
                    <a:pt x="29124" y="11153"/>
                  </a:lnTo>
                  <a:lnTo>
                    <a:pt x="29073" y="11203"/>
                  </a:lnTo>
                  <a:lnTo>
                    <a:pt x="29048" y="11228"/>
                  </a:lnTo>
                  <a:lnTo>
                    <a:pt x="29023" y="11253"/>
                  </a:lnTo>
                  <a:lnTo>
                    <a:pt x="28998" y="11278"/>
                  </a:lnTo>
                  <a:lnTo>
                    <a:pt x="28973" y="11328"/>
                  </a:lnTo>
                  <a:lnTo>
                    <a:pt x="28923" y="11353"/>
                  </a:lnTo>
                  <a:lnTo>
                    <a:pt x="28898" y="11379"/>
                  </a:lnTo>
                  <a:lnTo>
                    <a:pt x="28873" y="11404"/>
                  </a:lnTo>
                  <a:lnTo>
                    <a:pt x="28823" y="11429"/>
                  </a:lnTo>
                  <a:lnTo>
                    <a:pt x="28798" y="11454"/>
                  </a:lnTo>
                  <a:lnTo>
                    <a:pt x="28773" y="11479"/>
                  </a:lnTo>
                  <a:lnTo>
                    <a:pt x="28723" y="11504"/>
                  </a:lnTo>
                  <a:lnTo>
                    <a:pt x="28698" y="11529"/>
                  </a:lnTo>
                  <a:lnTo>
                    <a:pt x="28647" y="11554"/>
                  </a:lnTo>
                  <a:lnTo>
                    <a:pt x="28622" y="11579"/>
                  </a:lnTo>
                  <a:lnTo>
                    <a:pt x="28572" y="11604"/>
                  </a:lnTo>
                  <a:lnTo>
                    <a:pt x="28547" y="11629"/>
                  </a:lnTo>
                  <a:lnTo>
                    <a:pt x="28497" y="11654"/>
                  </a:lnTo>
                  <a:lnTo>
                    <a:pt x="28447" y="11679"/>
                  </a:lnTo>
                  <a:lnTo>
                    <a:pt x="28422" y="11679"/>
                  </a:lnTo>
                  <a:lnTo>
                    <a:pt x="28372" y="11704"/>
                  </a:lnTo>
                  <a:lnTo>
                    <a:pt x="28347" y="11729"/>
                  </a:lnTo>
                  <a:lnTo>
                    <a:pt x="28297" y="11754"/>
                  </a:lnTo>
                  <a:lnTo>
                    <a:pt x="28246" y="11754"/>
                  </a:lnTo>
                  <a:lnTo>
                    <a:pt x="28196" y="11780"/>
                  </a:lnTo>
                  <a:lnTo>
                    <a:pt x="28171" y="11805"/>
                  </a:lnTo>
                  <a:lnTo>
                    <a:pt x="28121" y="11805"/>
                  </a:lnTo>
                  <a:lnTo>
                    <a:pt x="28071" y="11830"/>
                  </a:lnTo>
                  <a:lnTo>
                    <a:pt x="28021" y="11855"/>
                  </a:lnTo>
                  <a:lnTo>
                    <a:pt x="27996" y="11855"/>
                  </a:lnTo>
                  <a:lnTo>
                    <a:pt x="27946" y="11880"/>
                  </a:lnTo>
                  <a:lnTo>
                    <a:pt x="27896" y="11880"/>
                  </a:lnTo>
                  <a:lnTo>
                    <a:pt x="27845" y="11905"/>
                  </a:lnTo>
                  <a:lnTo>
                    <a:pt x="27795" y="11905"/>
                  </a:lnTo>
                  <a:lnTo>
                    <a:pt x="27770" y="11930"/>
                  </a:lnTo>
                  <a:lnTo>
                    <a:pt x="27720" y="11930"/>
                  </a:lnTo>
                  <a:lnTo>
                    <a:pt x="27670" y="11955"/>
                  </a:lnTo>
                  <a:lnTo>
                    <a:pt x="27570" y="11955"/>
                  </a:lnTo>
                  <a:lnTo>
                    <a:pt x="27520" y="11980"/>
                  </a:lnTo>
                  <a:lnTo>
                    <a:pt x="27419" y="11980"/>
                  </a:lnTo>
                  <a:lnTo>
                    <a:pt x="27369" y="12005"/>
                  </a:lnTo>
                  <a:lnTo>
                    <a:pt x="27219" y="12005"/>
                  </a:lnTo>
                  <a:lnTo>
                    <a:pt x="27169" y="12030"/>
                  </a:lnTo>
                  <a:lnTo>
                    <a:pt x="26868" y="12030"/>
                  </a:lnTo>
                  <a:lnTo>
                    <a:pt x="26818" y="12055"/>
                  </a:lnTo>
                  <a:lnTo>
                    <a:pt x="26567" y="12055"/>
                  </a:lnTo>
                  <a:lnTo>
                    <a:pt x="26517" y="12030"/>
                  </a:lnTo>
                  <a:lnTo>
                    <a:pt x="26166" y="12030"/>
                  </a:lnTo>
                  <a:lnTo>
                    <a:pt x="26091" y="12005"/>
                  </a:lnTo>
                  <a:lnTo>
                    <a:pt x="25941" y="12005"/>
                  </a:lnTo>
                  <a:lnTo>
                    <a:pt x="25891" y="11980"/>
                  </a:lnTo>
                  <a:lnTo>
                    <a:pt x="25790" y="11980"/>
                  </a:lnTo>
                  <a:lnTo>
                    <a:pt x="25740" y="11955"/>
                  </a:lnTo>
                  <a:lnTo>
                    <a:pt x="25640" y="11955"/>
                  </a:lnTo>
                  <a:lnTo>
                    <a:pt x="25590" y="11930"/>
                  </a:lnTo>
                  <a:lnTo>
                    <a:pt x="25490" y="11930"/>
                  </a:lnTo>
                  <a:lnTo>
                    <a:pt x="25439" y="11905"/>
                  </a:lnTo>
                  <a:lnTo>
                    <a:pt x="25389" y="11905"/>
                  </a:lnTo>
                  <a:lnTo>
                    <a:pt x="25364" y="11880"/>
                  </a:lnTo>
                  <a:lnTo>
                    <a:pt x="25314" y="11880"/>
                  </a:lnTo>
                  <a:lnTo>
                    <a:pt x="25264" y="11855"/>
                  </a:lnTo>
                  <a:lnTo>
                    <a:pt x="25214" y="11855"/>
                  </a:lnTo>
                  <a:lnTo>
                    <a:pt x="25164" y="11830"/>
                  </a:lnTo>
                  <a:lnTo>
                    <a:pt x="25114" y="11830"/>
                  </a:lnTo>
                  <a:lnTo>
                    <a:pt x="25063" y="11805"/>
                  </a:lnTo>
                  <a:lnTo>
                    <a:pt x="25013" y="11805"/>
                  </a:lnTo>
                  <a:lnTo>
                    <a:pt x="24963" y="11780"/>
                  </a:lnTo>
                  <a:lnTo>
                    <a:pt x="24938" y="11780"/>
                  </a:lnTo>
                  <a:lnTo>
                    <a:pt x="24888" y="11754"/>
                  </a:lnTo>
                  <a:lnTo>
                    <a:pt x="24838" y="11754"/>
                  </a:lnTo>
                  <a:lnTo>
                    <a:pt x="24788" y="11729"/>
                  </a:lnTo>
                  <a:lnTo>
                    <a:pt x="24738" y="11704"/>
                  </a:lnTo>
                  <a:lnTo>
                    <a:pt x="24713" y="11704"/>
                  </a:lnTo>
                  <a:lnTo>
                    <a:pt x="24662" y="11679"/>
                  </a:lnTo>
                  <a:lnTo>
                    <a:pt x="24612" y="11679"/>
                  </a:lnTo>
                  <a:lnTo>
                    <a:pt x="24562" y="11654"/>
                  </a:lnTo>
                  <a:lnTo>
                    <a:pt x="24537" y="11629"/>
                  </a:lnTo>
                  <a:lnTo>
                    <a:pt x="24487" y="11629"/>
                  </a:lnTo>
                  <a:lnTo>
                    <a:pt x="24437" y="11604"/>
                  </a:lnTo>
                  <a:lnTo>
                    <a:pt x="24412" y="11579"/>
                  </a:lnTo>
                  <a:lnTo>
                    <a:pt x="24362" y="11579"/>
                  </a:lnTo>
                  <a:lnTo>
                    <a:pt x="24312" y="11554"/>
                  </a:lnTo>
                  <a:lnTo>
                    <a:pt x="24286" y="11529"/>
                  </a:lnTo>
                  <a:lnTo>
                    <a:pt x="24236" y="11529"/>
                  </a:lnTo>
                  <a:lnTo>
                    <a:pt x="24211" y="11504"/>
                  </a:lnTo>
                  <a:lnTo>
                    <a:pt x="24161" y="11479"/>
                  </a:lnTo>
                  <a:lnTo>
                    <a:pt x="24136" y="11454"/>
                  </a:lnTo>
                  <a:lnTo>
                    <a:pt x="24086" y="11454"/>
                  </a:lnTo>
                  <a:lnTo>
                    <a:pt x="24061" y="11429"/>
                  </a:lnTo>
                  <a:lnTo>
                    <a:pt x="24011" y="11404"/>
                  </a:lnTo>
                  <a:lnTo>
                    <a:pt x="23986" y="11379"/>
                  </a:lnTo>
                  <a:lnTo>
                    <a:pt x="23961" y="11379"/>
                  </a:lnTo>
                  <a:lnTo>
                    <a:pt x="23911" y="11353"/>
                  </a:lnTo>
                  <a:lnTo>
                    <a:pt x="23885" y="11328"/>
                  </a:lnTo>
                  <a:lnTo>
                    <a:pt x="23860" y="11303"/>
                  </a:lnTo>
                  <a:lnTo>
                    <a:pt x="23810" y="11303"/>
                  </a:lnTo>
                  <a:lnTo>
                    <a:pt x="23785" y="11278"/>
                  </a:lnTo>
                  <a:lnTo>
                    <a:pt x="23760" y="11253"/>
                  </a:lnTo>
                  <a:lnTo>
                    <a:pt x="23710" y="11228"/>
                  </a:lnTo>
                  <a:lnTo>
                    <a:pt x="23685" y="11203"/>
                  </a:lnTo>
                  <a:lnTo>
                    <a:pt x="23660" y="11178"/>
                  </a:lnTo>
                  <a:lnTo>
                    <a:pt x="23635" y="11178"/>
                  </a:lnTo>
                  <a:lnTo>
                    <a:pt x="23610" y="11153"/>
                  </a:lnTo>
                  <a:lnTo>
                    <a:pt x="23585" y="11128"/>
                  </a:lnTo>
                  <a:lnTo>
                    <a:pt x="23560" y="11103"/>
                  </a:lnTo>
                  <a:lnTo>
                    <a:pt x="23510" y="11078"/>
                  </a:lnTo>
                  <a:lnTo>
                    <a:pt x="23484" y="11053"/>
                  </a:lnTo>
                  <a:lnTo>
                    <a:pt x="23459" y="11028"/>
                  </a:lnTo>
                  <a:lnTo>
                    <a:pt x="23434" y="11003"/>
                  </a:lnTo>
                  <a:lnTo>
                    <a:pt x="23409" y="10978"/>
                  </a:lnTo>
                  <a:lnTo>
                    <a:pt x="23359" y="10952"/>
                  </a:lnTo>
                  <a:lnTo>
                    <a:pt x="23334" y="10927"/>
                  </a:lnTo>
                  <a:lnTo>
                    <a:pt x="23309" y="10902"/>
                  </a:lnTo>
                  <a:lnTo>
                    <a:pt x="23284" y="10877"/>
                  </a:lnTo>
                  <a:lnTo>
                    <a:pt x="23259" y="10852"/>
                  </a:lnTo>
                  <a:lnTo>
                    <a:pt x="23234" y="10827"/>
                  </a:lnTo>
                  <a:lnTo>
                    <a:pt x="23209" y="10802"/>
                  </a:lnTo>
                  <a:lnTo>
                    <a:pt x="23184" y="10777"/>
                  </a:lnTo>
                  <a:lnTo>
                    <a:pt x="23159" y="10727"/>
                  </a:lnTo>
                  <a:lnTo>
                    <a:pt x="23134" y="10702"/>
                  </a:lnTo>
                  <a:lnTo>
                    <a:pt x="23109" y="10677"/>
                  </a:lnTo>
                  <a:lnTo>
                    <a:pt x="23109" y="10652"/>
                  </a:lnTo>
                  <a:lnTo>
                    <a:pt x="23083" y="10627"/>
                  </a:lnTo>
                  <a:lnTo>
                    <a:pt x="23058" y="10602"/>
                  </a:lnTo>
                  <a:lnTo>
                    <a:pt x="23033" y="10577"/>
                  </a:lnTo>
                  <a:lnTo>
                    <a:pt x="23008" y="10551"/>
                  </a:lnTo>
                  <a:lnTo>
                    <a:pt x="23008" y="10526"/>
                  </a:lnTo>
                  <a:lnTo>
                    <a:pt x="22983" y="10501"/>
                  </a:lnTo>
                  <a:lnTo>
                    <a:pt x="22958" y="10476"/>
                  </a:lnTo>
                  <a:lnTo>
                    <a:pt x="22933" y="10426"/>
                  </a:lnTo>
                  <a:lnTo>
                    <a:pt x="22933" y="10401"/>
                  </a:lnTo>
                  <a:lnTo>
                    <a:pt x="22908" y="10376"/>
                  </a:lnTo>
                  <a:lnTo>
                    <a:pt x="22908" y="10351"/>
                  </a:lnTo>
                  <a:lnTo>
                    <a:pt x="22883" y="10326"/>
                  </a:lnTo>
                  <a:lnTo>
                    <a:pt x="22858" y="10301"/>
                  </a:lnTo>
                  <a:lnTo>
                    <a:pt x="22858" y="10276"/>
                  </a:lnTo>
                  <a:lnTo>
                    <a:pt x="22833" y="10251"/>
                  </a:lnTo>
                  <a:lnTo>
                    <a:pt x="22833" y="10201"/>
                  </a:lnTo>
                  <a:lnTo>
                    <a:pt x="22808" y="10176"/>
                  </a:lnTo>
                  <a:lnTo>
                    <a:pt x="22808" y="10150"/>
                  </a:lnTo>
                  <a:lnTo>
                    <a:pt x="22783" y="10125"/>
                  </a:lnTo>
                  <a:lnTo>
                    <a:pt x="22783" y="10100"/>
                  </a:lnTo>
                  <a:lnTo>
                    <a:pt x="22783" y="10075"/>
                  </a:lnTo>
                  <a:lnTo>
                    <a:pt x="22758" y="10025"/>
                  </a:lnTo>
                  <a:lnTo>
                    <a:pt x="22758" y="10000"/>
                  </a:lnTo>
                  <a:lnTo>
                    <a:pt x="22758" y="9975"/>
                  </a:lnTo>
                  <a:lnTo>
                    <a:pt x="22733" y="9950"/>
                  </a:lnTo>
                  <a:lnTo>
                    <a:pt x="22733" y="9925"/>
                  </a:lnTo>
                  <a:lnTo>
                    <a:pt x="22733" y="9900"/>
                  </a:lnTo>
                  <a:lnTo>
                    <a:pt x="22733" y="9850"/>
                  </a:lnTo>
                  <a:lnTo>
                    <a:pt x="22708" y="9850"/>
                  </a:lnTo>
                  <a:lnTo>
                    <a:pt x="22708" y="9825"/>
                  </a:lnTo>
                  <a:lnTo>
                    <a:pt x="22708" y="9800"/>
                  </a:lnTo>
                  <a:lnTo>
                    <a:pt x="22708" y="9775"/>
                  </a:lnTo>
                  <a:lnTo>
                    <a:pt x="22708" y="9749"/>
                  </a:lnTo>
                  <a:lnTo>
                    <a:pt x="22708" y="9724"/>
                  </a:lnTo>
                  <a:lnTo>
                    <a:pt x="22708" y="9674"/>
                  </a:lnTo>
                  <a:lnTo>
                    <a:pt x="22708" y="9649"/>
                  </a:lnTo>
                  <a:lnTo>
                    <a:pt x="22708" y="9624"/>
                  </a:lnTo>
                  <a:lnTo>
                    <a:pt x="22708" y="9599"/>
                  </a:lnTo>
                  <a:lnTo>
                    <a:pt x="22708" y="9574"/>
                  </a:lnTo>
                  <a:lnTo>
                    <a:pt x="22708" y="9549"/>
                  </a:lnTo>
                  <a:lnTo>
                    <a:pt x="22708" y="9524"/>
                  </a:lnTo>
                  <a:lnTo>
                    <a:pt x="22708" y="9474"/>
                  </a:lnTo>
                  <a:lnTo>
                    <a:pt x="22708" y="9449"/>
                  </a:lnTo>
                  <a:lnTo>
                    <a:pt x="22708" y="9424"/>
                  </a:lnTo>
                  <a:lnTo>
                    <a:pt x="22708" y="9399"/>
                  </a:lnTo>
                  <a:lnTo>
                    <a:pt x="22708" y="9374"/>
                  </a:lnTo>
                  <a:lnTo>
                    <a:pt x="22708" y="9348"/>
                  </a:lnTo>
                  <a:lnTo>
                    <a:pt x="22708" y="9323"/>
                  </a:lnTo>
                  <a:lnTo>
                    <a:pt x="22733" y="9273"/>
                  </a:lnTo>
                  <a:lnTo>
                    <a:pt x="22733" y="9248"/>
                  </a:lnTo>
                  <a:lnTo>
                    <a:pt x="22733" y="9223"/>
                  </a:lnTo>
                  <a:lnTo>
                    <a:pt x="22733" y="9198"/>
                  </a:lnTo>
                  <a:lnTo>
                    <a:pt x="22758" y="9173"/>
                  </a:lnTo>
                  <a:lnTo>
                    <a:pt x="22758" y="9148"/>
                  </a:lnTo>
                  <a:lnTo>
                    <a:pt x="22758" y="9123"/>
                  </a:lnTo>
                  <a:lnTo>
                    <a:pt x="22783" y="9098"/>
                  </a:lnTo>
                  <a:lnTo>
                    <a:pt x="22783" y="9073"/>
                  </a:lnTo>
                  <a:lnTo>
                    <a:pt x="22783" y="9023"/>
                  </a:lnTo>
                  <a:lnTo>
                    <a:pt x="22808" y="8998"/>
                  </a:lnTo>
                  <a:lnTo>
                    <a:pt x="22808" y="8973"/>
                  </a:lnTo>
                  <a:lnTo>
                    <a:pt x="22808" y="8947"/>
                  </a:lnTo>
                  <a:lnTo>
                    <a:pt x="22833" y="8922"/>
                  </a:lnTo>
                  <a:lnTo>
                    <a:pt x="22833" y="8897"/>
                  </a:lnTo>
                  <a:lnTo>
                    <a:pt x="22858" y="8872"/>
                  </a:lnTo>
                  <a:lnTo>
                    <a:pt x="22858" y="8847"/>
                  </a:lnTo>
                  <a:lnTo>
                    <a:pt x="22883" y="8822"/>
                  </a:lnTo>
                  <a:lnTo>
                    <a:pt x="22883" y="8797"/>
                  </a:lnTo>
                  <a:lnTo>
                    <a:pt x="22908" y="8772"/>
                  </a:lnTo>
                  <a:lnTo>
                    <a:pt x="22908" y="8747"/>
                  </a:lnTo>
                  <a:lnTo>
                    <a:pt x="22933" y="8722"/>
                  </a:lnTo>
                  <a:lnTo>
                    <a:pt x="22933" y="8697"/>
                  </a:lnTo>
                  <a:lnTo>
                    <a:pt x="22958" y="8672"/>
                  </a:lnTo>
                  <a:lnTo>
                    <a:pt x="22983" y="8647"/>
                  </a:lnTo>
                  <a:lnTo>
                    <a:pt x="22983" y="8622"/>
                  </a:lnTo>
                  <a:lnTo>
                    <a:pt x="23008" y="8597"/>
                  </a:lnTo>
                  <a:lnTo>
                    <a:pt x="23008" y="8572"/>
                  </a:lnTo>
                  <a:lnTo>
                    <a:pt x="23033" y="8546"/>
                  </a:lnTo>
                  <a:lnTo>
                    <a:pt x="23058" y="8521"/>
                  </a:lnTo>
                  <a:lnTo>
                    <a:pt x="23058" y="8496"/>
                  </a:lnTo>
                  <a:lnTo>
                    <a:pt x="23083" y="8471"/>
                  </a:lnTo>
                  <a:lnTo>
                    <a:pt x="23109" y="8446"/>
                  </a:lnTo>
                  <a:lnTo>
                    <a:pt x="23109" y="8421"/>
                  </a:lnTo>
                  <a:lnTo>
                    <a:pt x="23134" y="8396"/>
                  </a:lnTo>
                  <a:lnTo>
                    <a:pt x="23184" y="8346"/>
                  </a:lnTo>
                  <a:lnTo>
                    <a:pt x="23209" y="8321"/>
                  </a:lnTo>
                  <a:lnTo>
                    <a:pt x="23259" y="8271"/>
                  </a:lnTo>
                  <a:lnTo>
                    <a:pt x="23309" y="8221"/>
                  </a:lnTo>
                  <a:lnTo>
                    <a:pt x="23334" y="8171"/>
                  </a:lnTo>
                  <a:lnTo>
                    <a:pt x="23384" y="8145"/>
                  </a:lnTo>
                  <a:lnTo>
                    <a:pt x="23434" y="8095"/>
                  </a:lnTo>
                  <a:lnTo>
                    <a:pt x="23484" y="8045"/>
                  </a:lnTo>
                  <a:lnTo>
                    <a:pt x="23510" y="8020"/>
                  </a:lnTo>
                  <a:lnTo>
                    <a:pt x="23560" y="7970"/>
                  </a:lnTo>
                  <a:lnTo>
                    <a:pt x="23610" y="7945"/>
                  </a:lnTo>
                  <a:lnTo>
                    <a:pt x="23660" y="7895"/>
                  </a:lnTo>
                  <a:lnTo>
                    <a:pt x="23710" y="7870"/>
                  </a:lnTo>
                  <a:lnTo>
                    <a:pt x="23760" y="7820"/>
                  </a:lnTo>
                  <a:lnTo>
                    <a:pt x="23810" y="7795"/>
                  </a:lnTo>
                  <a:lnTo>
                    <a:pt x="23860" y="7744"/>
                  </a:lnTo>
                  <a:lnTo>
                    <a:pt x="23911" y="7719"/>
                  </a:lnTo>
                  <a:lnTo>
                    <a:pt x="23986" y="7694"/>
                  </a:lnTo>
                  <a:lnTo>
                    <a:pt x="24036" y="7644"/>
                  </a:lnTo>
                  <a:lnTo>
                    <a:pt x="24061" y="7644"/>
                  </a:lnTo>
                  <a:lnTo>
                    <a:pt x="24086" y="7619"/>
                  </a:lnTo>
                  <a:lnTo>
                    <a:pt x="24136" y="7594"/>
                  </a:lnTo>
                  <a:lnTo>
                    <a:pt x="24186" y="7569"/>
                  </a:lnTo>
                  <a:lnTo>
                    <a:pt x="24261" y="7544"/>
                  </a:lnTo>
                  <a:lnTo>
                    <a:pt x="24312" y="7519"/>
                  </a:lnTo>
                  <a:lnTo>
                    <a:pt x="24362" y="7469"/>
                  </a:lnTo>
                  <a:lnTo>
                    <a:pt x="24437" y="7444"/>
                  </a:lnTo>
                  <a:lnTo>
                    <a:pt x="24487" y="7419"/>
                  </a:lnTo>
                  <a:lnTo>
                    <a:pt x="24537" y="7419"/>
                  </a:lnTo>
                  <a:lnTo>
                    <a:pt x="24612" y="7394"/>
                  </a:lnTo>
                  <a:lnTo>
                    <a:pt x="24662" y="7368"/>
                  </a:lnTo>
                  <a:lnTo>
                    <a:pt x="24738" y="7343"/>
                  </a:lnTo>
                  <a:lnTo>
                    <a:pt x="24788" y="7318"/>
                  </a:lnTo>
                  <a:lnTo>
                    <a:pt x="24863" y="7293"/>
                  </a:lnTo>
                  <a:lnTo>
                    <a:pt x="24913" y="7293"/>
                  </a:lnTo>
                  <a:lnTo>
                    <a:pt x="24988" y="7268"/>
                  </a:lnTo>
                  <a:lnTo>
                    <a:pt x="25038" y="7243"/>
                  </a:lnTo>
                  <a:lnTo>
                    <a:pt x="25114" y="7243"/>
                  </a:lnTo>
                  <a:lnTo>
                    <a:pt x="25164" y="7218"/>
                  </a:lnTo>
                  <a:lnTo>
                    <a:pt x="25239" y="7218"/>
                  </a:lnTo>
                  <a:lnTo>
                    <a:pt x="25289" y="7193"/>
                  </a:lnTo>
                  <a:lnTo>
                    <a:pt x="25414" y="7193"/>
                  </a:lnTo>
                  <a:lnTo>
                    <a:pt x="25490" y="7168"/>
                  </a:lnTo>
                  <a:close/>
                  <a:moveTo>
                    <a:pt x="16492" y="0"/>
                  </a:moveTo>
                  <a:cubicBezTo>
                    <a:pt x="14988" y="326"/>
                    <a:pt x="13535" y="827"/>
                    <a:pt x="12156" y="1479"/>
                  </a:cubicBezTo>
                  <a:lnTo>
                    <a:pt x="12206" y="1479"/>
                  </a:lnTo>
                  <a:lnTo>
                    <a:pt x="12281" y="1504"/>
                  </a:lnTo>
                  <a:lnTo>
                    <a:pt x="12332" y="1504"/>
                  </a:lnTo>
                  <a:lnTo>
                    <a:pt x="12382" y="1529"/>
                  </a:lnTo>
                  <a:lnTo>
                    <a:pt x="12407" y="1529"/>
                  </a:lnTo>
                  <a:lnTo>
                    <a:pt x="12507" y="1554"/>
                  </a:lnTo>
                  <a:lnTo>
                    <a:pt x="12607" y="1579"/>
                  </a:lnTo>
                  <a:lnTo>
                    <a:pt x="12707" y="1604"/>
                  </a:lnTo>
                  <a:lnTo>
                    <a:pt x="12808" y="1654"/>
                  </a:lnTo>
                  <a:lnTo>
                    <a:pt x="12933" y="1679"/>
                  </a:lnTo>
                  <a:lnTo>
                    <a:pt x="13033" y="1704"/>
                  </a:lnTo>
                  <a:lnTo>
                    <a:pt x="13159" y="1754"/>
                  </a:lnTo>
                  <a:lnTo>
                    <a:pt x="13259" y="1779"/>
                  </a:lnTo>
                  <a:lnTo>
                    <a:pt x="13384" y="1830"/>
                  </a:lnTo>
                  <a:lnTo>
                    <a:pt x="13509" y="1880"/>
                  </a:lnTo>
                  <a:lnTo>
                    <a:pt x="13610" y="1930"/>
                  </a:lnTo>
                  <a:lnTo>
                    <a:pt x="13735" y="1955"/>
                  </a:lnTo>
                  <a:lnTo>
                    <a:pt x="13860" y="2005"/>
                  </a:lnTo>
                  <a:lnTo>
                    <a:pt x="13986" y="2055"/>
                  </a:lnTo>
                  <a:lnTo>
                    <a:pt x="14061" y="2080"/>
                  </a:lnTo>
                  <a:lnTo>
                    <a:pt x="14111" y="2105"/>
                  </a:lnTo>
                  <a:lnTo>
                    <a:pt x="14186" y="2130"/>
                  </a:lnTo>
                  <a:lnTo>
                    <a:pt x="14236" y="2155"/>
                  </a:lnTo>
                  <a:lnTo>
                    <a:pt x="14312" y="2180"/>
                  </a:lnTo>
                  <a:lnTo>
                    <a:pt x="14362" y="2231"/>
                  </a:lnTo>
                  <a:lnTo>
                    <a:pt x="14437" y="2256"/>
                  </a:lnTo>
                  <a:lnTo>
                    <a:pt x="14487" y="2281"/>
                  </a:lnTo>
                  <a:lnTo>
                    <a:pt x="14562" y="2306"/>
                  </a:lnTo>
                  <a:lnTo>
                    <a:pt x="14612" y="2331"/>
                  </a:lnTo>
                  <a:lnTo>
                    <a:pt x="14687" y="2356"/>
                  </a:lnTo>
                  <a:lnTo>
                    <a:pt x="14738" y="2381"/>
                  </a:lnTo>
                  <a:lnTo>
                    <a:pt x="14813" y="2431"/>
                  </a:lnTo>
                  <a:lnTo>
                    <a:pt x="14863" y="2456"/>
                  </a:lnTo>
                  <a:lnTo>
                    <a:pt x="14938" y="2481"/>
                  </a:lnTo>
                  <a:lnTo>
                    <a:pt x="14988" y="2506"/>
                  </a:lnTo>
                  <a:lnTo>
                    <a:pt x="15063" y="2556"/>
                  </a:lnTo>
                  <a:lnTo>
                    <a:pt x="15114" y="2582"/>
                  </a:lnTo>
                  <a:lnTo>
                    <a:pt x="15189" y="2607"/>
                  </a:lnTo>
                  <a:lnTo>
                    <a:pt x="15239" y="2657"/>
                  </a:lnTo>
                  <a:lnTo>
                    <a:pt x="15314" y="2682"/>
                  </a:lnTo>
                  <a:lnTo>
                    <a:pt x="15364" y="2707"/>
                  </a:lnTo>
                  <a:lnTo>
                    <a:pt x="15439" y="2757"/>
                  </a:lnTo>
                  <a:lnTo>
                    <a:pt x="15489" y="2782"/>
                  </a:lnTo>
                  <a:lnTo>
                    <a:pt x="15515" y="2782"/>
                  </a:lnTo>
                  <a:lnTo>
                    <a:pt x="15565" y="2832"/>
                  </a:lnTo>
                  <a:lnTo>
                    <a:pt x="15615" y="2857"/>
                  </a:lnTo>
                  <a:lnTo>
                    <a:pt x="15690" y="2882"/>
                  </a:lnTo>
                  <a:lnTo>
                    <a:pt x="15740" y="2932"/>
                  </a:lnTo>
                  <a:lnTo>
                    <a:pt x="15815" y="2957"/>
                  </a:lnTo>
                  <a:lnTo>
                    <a:pt x="15865" y="3008"/>
                  </a:lnTo>
                  <a:lnTo>
                    <a:pt x="15916" y="3033"/>
                  </a:lnTo>
                  <a:lnTo>
                    <a:pt x="15991" y="3083"/>
                  </a:lnTo>
                  <a:lnTo>
                    <a:pt x="16041" y="3133"/>
                  </a:lnTo>
                  <a:lnTo>
                    <a:pt x="16116" y="3158"/>
                  </a:lnTo>
                  <a:lnTo>
                    <a:pt x="16166" y="3208"/>
                  </a:lnTo>
                  <a:lnTo>
                    <a:pt x="16216" y="3233"/>
                  </a:lnTo>
                  <a:lnTo>
                    <a:pt x="16291" y="3283"/>
                  </a:lnTo>
                  <a:lnTo>
                    <a:pt x="16342" y="3333"/>
                  </a:lnTo>
                  <a:lnTo>
                    <a:pt x="16392" y="3358"/>
                  </a:lnTo>
                  <a:lnTo>
                    <a:pt x="16467" y="3409"/>
                  </a:lnTo>
                  <a:lnTo>
                    <a:pt x="16517" y="3459"/>
                  </a:lnTo>
                  <a:lnTo>
                    <a:pt x="16567" y="3484"/>
                  </a:lnTo>
                  <a:lnTo>
                    <a:pt x="16617" y="3534"/>
                  </a:lnTo>
                  <a:lnTo>
                    <a:pt x="16667" y="3584"/>
                  </a:lnTo>
                  <a:lnTo>
                    <a:pt x="16743" y="3634"/>
                  </a:lnTo>
                  <a:lnTo>
                    <a:pt x="16793" y="3684"/>
                  </a:lnTo>
                  <a:lnTo>
                    <a:pt x="16843" y="3709"/>
                  </a:lnTo>
                  <a:lnTo>
                    <a:pt x="16893" y="3759"/>
                  </a:lnTo>
                  <a:lnTo>
                    <a:pt x="16943" y="3810"/>
                  </a:lnTo>
                  <a:lnTo>
                    <a:pt x="16993" y="3860"/>
                  </a:lnTo>
                  <a:lnTo>
                    <a:pt x="17043" y="3910"/>
                  </a:lnTo>
                  <a:lnTo>
                    <a:pt x="17093" y="3960"/>
                  </a:lnTo>
                  <a:lnTo>
                    <a:pt x="17144" y="4010"/>
                  </a:lnTo>
                  <a:lnTo>
                    <a:pt x="17194" y="4060"/>
                  </a:lnTo>
                  <a:lnTo>
                    <a:pt x="17244" y="4110"/>
                  </a:lnTo>
                  <a:lnTo>
                    <a:pt x="17294" y="4160"/>
                  </a:lnTo>
                  <a:lnTo>
                    <a:pt x="17344" y="4211"/>
                  </a:lnTo>
                  <a:lnTo>
                    <a:pt x="17369" y="4261"/>
                  </a:lnTo>
                  <a:lnTo>
                    <a:pt x="17419" y="4311"/>
                  </a:lnTo>
                  <a:lnTo>
                    <a:pt x="17469" y="4361"/>
                  </a:lnTo>
                  <a:lnTo>
                    <a:pt x="17520" y="4411"/>
                  </a:lnTo>
                  <a:lnTo>
                    <a:pt x="17545" y="4461"/>
                  </a:lnTo>
                  <a:lnTo>
                    <a:pt x="17595" y="4511"/>
                  </a:lnTo>
                  <a:lnTo>
                    <a:pt x="17620" y="4561"/>
                  </a:lnTo>
                  <a:lnTo>
                    <a:pt x="17670" y="4637"/>
                  </a:lnTo>
                  <a:lnTo>
                    <a:pt x="17720" y="4687"/>
                  </a:lnTo>
                  <a:lnTo>
                    <a:pt x="17745" y="4737"/>
                  </a:lnTo>
                  <a:lnTo>
                    <a:pt x="17795" y="4787"/>
                  </a:lnTo>
                  <a:lnTo>
                    <a:pt x="17820" y="4862"/>
                  </a:lnTo>
                  <a:lnTo>
                    <a:pt x="17845" y="4912"/>
                  </a:lnTo>
                  <a:lnTo>
                    <a:pt x="17895" y="4962"/>
                  </a:lnTo>
                  <a:lnTo>
                    <a:pt x="17921" y="5013"/>
                  </a:lnTo>
                  <a:lnTo>
                    <a:pt x="17946" y="5088"/>
                  </a:lnTo>
                  <a:lnTo>
                    <a:pt x="17971" y="5138"/>
                  </a:lnTo>
                  <a:lnTo>
                    <a:pt x="17996" y="5213"/>
                  </a:lnTo>
                  <a:lnTo>
                    <a:pt x="18021" y="5263"/>
                  </a:lnTo>
                  <a:lnTo>
                    <a:pt x="18046" y="5288"/>
                  </a:lnTo>
                  <a:lnTo>
                    <a:pt x="18071" y="5338"/>
                  </a:lnTo>
                  <a:lnTo>
                    <a:pt x="18071" y="5363"/>
                  </a:lnTo>
                  <a:lnTo>
                    <a:pt x="18071" y="5389"/>
                  </a:lnTo>
                  <a:lnTo>
                    <a:pt x="18096" y="5414"/>
                  </a:lnTo>
                  <a:lnTo>
                    <a:pt x="18096" y="5464"/>
                  </a:lnTo>
                  <a:lnTo>
                    <a:pt x="18121" y="5489"/>
                  </a:lnTo>
                  <a:lnTo>
                    <a:pt x="18121" y="5514"/>
                  </a:lnTo>
                  <a:lnTo>
                    <a:pt x="18146" y="5539"/>
                  </a:lnTo>
                  <a:lnTo>
                    <a:pt x="18146" y="5589"/>
                  </a:lnTo>
                  <a:lnTo>
                    <a:pt x="18146" y="5614"/>
                  </a:lnTo>
                  <a:lnTo>
                    <a:pt x="18171" y="5639"/>
                  </a:lnTo>
                  <a:lnTo>
                    <a:pt x="18171" y="5664"/>
                  </a:lnTo>
                  <a:lnTo>
                    <a:pt x="18196" y="5714"/>
                  </a:lnTo>
                  <a:lnTo>
                    <a:pt x="18196" y="5739"/>
                  </a:lnTo>
                  <a:lnTo>
                    <a:pt x="18196" y="5764"/>
                  </a:lnTo>
                  <a:lnTo>
                    <a:pt x="18221" y="5815"/>
                  </a:lnTo>
                  <a:lnTo>
                    <a:pt x="18221" y="5840"/>
                  </a:lnTo>
                  <a:lnTo>
                    <a:pt x="18221" y="5865"/>
                  </a:lnTo>
                  <a:lnTo>
                    <a:pt x="18221" y="5915"/>
                  </a:lnTo>
                  <a:lnTo>
                    <a:pt x="18246" y="5940"/>
                  </a:lnTo>
                  <a:lnTo>
                    <a:pt x="18246" y="5965"/>
                  </a:lnTo>
                  <a:lnTo>
                    <a:pt x="18246" y="6015"/>
                  </a:lnTo>
                  <a:lnTo>
                    <a:pt x="18246" y="6040"/>
                  </a:lnTo>
                  <a:lnTo>
                    <a:pt x="18246" y="6065"/>
                  </a:lnTo>
                  <a:lnTo>
                    <a:pt x="18271" y="6115"/>
                  </a:lnTo>
                  <a:lnTo>
                    <a:pt x="18271" y="6140"/>
                  </a:lnTo>
                  <a:lnTo>
                    <a:pt x="18271" y="6165"/>
                  </a:lnTo>
                  <a:lnTo>
                    <a:pt x="18271" y="6216"/>
                  </a:lnTo>
                  <a:lnTo>
                    <a:pt x="18271" y="6241"/>
                  </a:lnTo>
                  <a:lnTo>
                    <a:pt x="18271" y="6291"/>
                  </a:lnTo>
                  <a:lnTo>
                    <a:pt x="18271" y="6316"/>
                  </a:lnTo>
                  <a:lnTo>
                    <a:pt x="18271" y="6341"/>
                  </a:lnTo>
                  <a:lnTo>
                    <a:pt x="18271" y="6391"/>
                  </a:lnTo>
                  <a:lnTo>
                    <a:pt x="18271" y="6416"/>
                  </a:lnTo>
                  <a:lnTo>
                    <a:pt x="18271" y="6441"/>
                  </a:lnTo>
                  <a:lnTo>
                    <a:pt x="18271" y="6491"/>
                  </a:lnTo>
                  <a:lnTo>
                    <a:pt x="18271" y="6516"/>
                  </a:lnTo>
                  <a:lnTo>
                    <a:pt x="18271" y="6566"/>
                  </a:lnTo>
                  <a:lnTo>
                    <a:pt x="18271" y="6592"/>
                  </a:lnTo>
                  <a:lnTo>
                    <a:pt x="18271" y="6642"/>
                  </a:lnTo>
                  <a:lnTo>
                    <a:pt x="18271" y="6667"/>
                  </a:lnTo>
                  <a:lnTo>
                    <a:pt x="18271" y="6692"/>
                  </a:lnTo>
                  <a:lnTo>
                    <a:pt x="18271" y="6742"/>
                  </a:lnTo>
                  <a:lnTo>
                    <a:pt x="18271" y="6767"/>
                  </a:lnTo>
                  <a:lnTo>
                    <a:pt x="18246" y="6817"/>
                  </a:lnTo>
                  <a:lnTo>
                    <a:pt x="18246" y="6842"/>
                  </a:lnTo>
                  <a:lnTo>
                    <a:pt x="18246" y="6892"/>
                  </a:lnTo>
                  <a:lnTo>
                    <a:pt x="18246" y="6917"/>
                  </a:lnTo>
                  <a:lnTo>
                    <a:pt x="18246" y="6942"/>
                  </a:lnTo>
                  <a:lnTo>
                    <a:pt x="18246" y="6967"/>
                  </a:lnTo>
                  <a:lnTo>
                    <a:pt x="18221" y="6993"/>
                  </a:lnTo>
                  <a:lnTo>
                    <a:pt x="18221" y="7018"/>
                  </a:lnTo>
                  <a:lnTo>
                    <a:pt x="18221" y="7043"/>
                  </a:lnTo>
                  <a:lnTo>
                    <a:pt x="18196" y="7068"/>
                  </a:lnTo>
                  <a:lnTo>
                    <a:pt x="18196" y="7093"/>
                  </a:lnTo>
                  <a:lnTo>
                    <a:pt x="18196" y="7118"/>
                  </a:lnTo>
                  <a:lnTo>
                    <a:pt x="18196" y="7143"/>
                  </a:lnTo>
                  <a:lnTo>
                    <a:pt x="18171" y="7168"/>
                  </a:lnTo>
                  <a:lnTo>
                    <a:pt x="18171" y="7193"/>
                  </a:lnTo>
                  <a:lnTo>
                    <a:pt x="18146" y="7218"/>
                  </a:lnTo>
                  <a:lnTo>
                    <a:pt x="18146" y="7243"/>
                  </a:lnTo>
                  <a:lnTo>
                    <a:pt x="18146" y="7268"/>
                  </a:lnTo>
                  <a:lnTo>
                    <a:pt x="18121" y="7268"/>
                  </a:lnTo>
                  <a:lnTo>
                    <a:pt x="18121" y="7293"/>
                  </a:lnTo>
                  <a:lnTo>
                    <a:pt x="18096" y="7318"/>
                  </a:lnTo>
                  <a:lnTo>
                    <a:pt x="18096" y="7343"/>
                  </a:lnTo>
                  <a:lnTo>
                    <a:pt x="18071" y="7368"/>
                  </a:lnTo>
                  <a:lnTo>
                    <a:pt x="18071" y="7394"/>
                  </a:lnTo>
                  <a:lnTo>
                    <a:pt x="18046" y="7394"/>
                  </a:lnTo>
                  <a:lnTo>
                    <a:pt x="18046" y="7419"/>
                  </a:lnTo>
                  <a:lnTo>
                    <a:pt x="18021" y="7444"/>
                  </a:lnTo>
                  <a:lnTo>
                    <a:pt x="18021" y="7469"/>
                  </a:lnTo>
                  <a:lnTo>
                    <a:pt x="17996" y="7469"/>
                  </a:lnTo>
                  <a:lnTo>
                    <a:pt x="17996" y="7494"/>
                  </a:lnTo>
                  <a:lnTo>
                    <a:pt x="17971" y="7519"/>
                  </a:lnTo>
                  <a:lnTo>
                    <a:pt x="17971" y="7544"/>
                  </a:lnTo>
                  <a:lnTo>
                    <a:pt x="17946" y="7544"/>
                  </a:lnTo>
                  <a:lnTo>
                    <a:pt x="17921" y="7569"/>
                  </a:lnTo>
                  <a:lnTo>
                    <a:pt x="17895" y="7594"/>
                  </a:lnTo>
                  <a:lnTo>
                    <a:pt x="17870" y="7644"/>
                  </a:lnTo>
                  <a:lnTo>
                    <a:pt x="17820" y="7669"/>
                  </a:lnTo>
                  <a:lnTo>
                    <a:pt x="17795" y="7694"/>
                  </a:lnTo>
                  <a:lnTo>
                    <a:pt x="17770" y="7719"/>
                  </a:lnTo>
                  <a:lnTo>
                    <a:pt x="17720" y="7744"/>
                  </a:lnTo>
                  <a:lnTo>
                    <a:pt x="17695" y="7795"/>
                  </a:lnTo>
                  <a:lnTo>
                    <a:pt x="17645" y="7820"/>
                  </a:lnTo>
                  <a:lnTo>
                    <a:pt x="17620" y="7845"/>
                  </a:lnTo>
                  <a:lnTo>
                    <a:pt x="17570" y="7870"/>
                  </a:lnTo>
                  <a:lnTo>
                    <a:pt x="17520" y="7870"/>
                  </a:lnTo>
                  <a:lnTo>
                    <a:pt x="17494" y="7895"/>
                  </a:lnTo>
                  <a:lnTo>
                    <a:pt x="17444" y="7920"/>
                  </a:lnTo>
                  <a:lnTo>
                    <a:pt x="17394" y="7945"/>
                  </a:lnTo>
                  <a:lnTo>
                    <a:pt x="17369" y="7970"/>
                  </a:lnTo>
                  <a:lnTo>
                    <a:pt x="17319" y="7970"/>
                  </a:lnTo>
                  <a:lnTo>
                    <a:pt x="17269" y="7995"/>
                  </a:lnTo>
                  <a:lnTo>
                    <a:pt x="17219" y="8020"/>
                  </a:lnTo>
                  <a:lnTo>
                    <a:pt x="17194" y="8020"/>
                  </a:lnTo>
                  <a:lnTo>
                    <a:pt x="17144" y="8045"/>
                  </a:lnTo>
                  <a:lnTo>
                    <a:pt x="17093" y="8045"/>
                  </a:lnTo>
                  <a:lnTo>
                    <a:pt x="17043" y="8070"/>
                  </a:lnTo>
                  <a:lnTo>
                    <a:pt x="16993" y="8070"/>
                  </a:lnTo>
                  <a:lnTo>
                    <a:pt x="16943" y="8095"/>
                  </a:lnTo>
                  <a:lnTo>
                    <a:pt x="16893" y="8095"/>
                  </a:lnTo>
                  <a:lnTo>
                    <a:pt x="16868" y="8120"/>
                  </a:lnTo>
                  <a:lnTo>
                    <a:pt x="16768" y="8120"/>
                  </a:lnTo>
                  <a:lnTo>
                    <a:pt x="16718" y="8145"/>
                  </a:lnTo>
                  <a:lnTo>
                    <a:pt x="16567" y="8145"/>
                  </a:lnTo>
                  <a:lnTo>
                    <a:pt x="16517" y="8171"/>
                  </a:lnTo>
                  <a:lnTo>
                    <a:pt x="16266" y="8171"/>
                  </a:lnTo>
                  <a:lnTo>
                    <a:pt x="16191" y="8196"/>
                  </a:lnTo>
                  <a:lnTo>
                    <a:pt x="15615" y="8196"/>
                  </a:lnTo>
                  <a:lnTo>
                    <a:pt x="15515" y="8171"/>
                  </a:lnTo>
                  <a:lnTo>
                    <a:pt x="15189" y="8171"/>
                  </a:lnTo>
                  <a:lnTo>
                    <a:pt x="15088" y="8145"/>
                  </a:lnTo>
                  <a:lnTo>
                    <a:pt x="14888" y="8145"/>
                  </a:lnTo>
                  <a:lnTo>
                    <a:pt x="14788" y="8120"/>
                  </a:lnTo>
                  <a:lnTo>
                    <a:pt x="14662" y="8120"/>
                  </a:lnTo>
                  <a:lnTo>
                    <a:pt x="14587" y="8095"/>
                  </a:lnTo>
                  <a:lnTo>
                    <a:pt x="14462" y="8095"/>
                  </a:lnTo>
                  <a:lnTo>
                    <a:pt x="14362" y="8070"/>
                  </a:lnTo>
                  <a:lnTo>
                    <a:pt x="14261" y="8070"/>
                  </a:lnTo>
                  <a:lnTo>
                    <a:pt x="14086" y="8045"/>
                  </a:lnTo>
                  <a:lnTo>
                    <a:pt x="13885" y="8020"/>
                  </a:lnTo>
                  <a:lnTo>
                    <a:pt x="13710" y="7995"/>
                  </a:lnTo>
                  <a:lnTo>
                    <a:pt x="13560" y="7970"/>
                  </a:lnTo>
                  <a:lnTo>
                    <a:pt x="13384" y="7945"/>
                  </a:lnTo>
                  <a:lnTo>
                    <a:pt x="13309" y="7945"/>
                  </a:lnTo>
                  <a:lnTo>
                    <a:pt x="13259" y="7920"/>
                  </a:lnTo>
                  <a:lnTo>
                    <a:pt x="13108" y="7920"/>
                  </a:lnTo>
                  <a:lnTo>
                    <a:pt x="13058" y="7895"/>
                  </a:lnTo>
                  <a:lnTo>
                    <a:pt x="12758" y="7895"/>
                  </a:lnTo>
                  <a:lnTo>
                    <a:pt x="12632" y="7870"/>
                  </a:lnTo>
                  <a:lnTo>
                    <a:pt x="12357" y="7870"/>
                  </a:lnTo>
                  <a:lnTo>
                    <a:pt x="12081" y="7845"/>
                  </a:lnTo>
                  <a:lnTo>
                    <a:pt x="11805" y="7845"/>
                  </a:lnTo>
                  <a:lnTo>
                    <a:pt x="11530" y="7820"/>
                  </a:lnTo>
                  <a:lnTo>
                    <a:pt x="11279" y="7820"/>
                  </a:lnTo>
                  <a:lnTo>
                    <a:pt x="10728" y="7795"/>
                  </a:lnTo>
                  <a:lnTo>
                    <a:pt x="10176" y="7744"/>
                  </a:lnTo>
                  <a:lnTo>
                    <a:pt x="9926" y="7744"/>
                  </a:lnTo>
                  <a:lnTo>
                    <a:pt x="9650" y="7719"/>
                  </a:lnTo>
                  <a:lnTo>
                    <a:pt x="9374" y="7719"/>
                  </a:lnTo>
                  <a:lnTo>
                    <a:pt x="9098" y="7694"/>
                  </a:lnTo>
                  <a:lnTo>
                    <a:pt x="8823" y="7694"/>
                  </a:lnTo>
                  <a:lnTo>
                    <a:pt x="8572" y="7669"/>
                  </a:lnTo>
                  <a:lnTo>
                    <a:pt x="7920" y="7669"/>
                  </a:lnTo>
                  <a:lnTo>
                    <a:pt x="7895" y="7644"/>
                  </a:lnTo>
                  <a:lnTo>
                    <a:pt x="6016" y="7644"/>
                  </a:lnTo>
                  <a:lnTo>
                    <a:pt x="5865" y="7669"/>
                  </a:lnTo>
                  <a:lnTo>
                    <a:pt x="5464" y="7669"/>
                  </a:lnTo>
                  <a:lnTo>
                    <a:pt x="5339" y="7694"/>
                  </a:lnTo>
                  <a:lnTo>
                    <a:pt x="5063" y="7694"/>
                  </a:lnTo>
                  <a:lnTo>
                    <a:pt x="4913" y="7719"/>
                  </a:lnTo>
                  <a:lnTo>
                    <a:pt x="4788" y="7719"/>
                  </a:lnTo>
                  <a:lnTo>
                    <a:pt x="4662" y="7744"/>
                  </a:lnTo>
                  <a:lnTo>
                    <a:pt x="4512" y="7744"/>
                  </a:lnTo>
                  <a:lnTo>
                    <a:pt x="4387" y="7770"/>
                  </a:lnTo>
                  <a:lnTo>
                    <a:pt x="4311" y="7770"/>
                  </a:lnTo>
                  <a:cubicBezTo>
                    <a:pt x="3986" y="8196"/>
                    <a:pt x="3660" y="8647"/>
                    <a:pt x="3359" y="9123"/>
                  </a:cubicBezTo>
                  <a:cubicBezTo>
                    <a:pt x="3309" y="9198"/>
                    <a:pt x="3259" y="9273"/>
                    <a:pt x="3234" y="9323"/>
                  </a:cubicBezTo>
                  <a:lnTo>
                    <a:pt x="3961" y="9323"/>
                  </a:lnTo>
                  <a:lnTo>
                    <a:pt x="4086" y="9348"/>
                  </a:lnTo>
                  <a:lnTo>
                    <a:pt x="4612" y="9348"/>
                  </a:lnTo>
                  <a:lnTo>
                    <a:pt x="4712" y="9374"/>
                  </a:lnTo>
                  <a:lnTo>
                    <a:pt x="4913" y="9374"/>
                  </a:lnTo>
                  <a:lnTo>
                    <a:pt x="5139" y="9399"/>
                  </a:lnTo>
                  <a:lnTo>
                    <a:pt x="5565" y="9424"/>
                  </a:lnTo>
                  <a:lnTo>
                    <a:pt x="5765" y="9424"/>
                  </a:lnTo>
                  <a:lnTo>
                    <a:pt x="5966" y="9449"/>
                  </a:lnTo>
                  <a:lnTo>
                    <a:pt x="6392" y="9449"/>
                  </a:lnTo>
                  <a:lnTo>
                    <a:pt x="6492" y="9474"/>
                  </a:lnTo>
                  <a:lnTo>
                    <a:pt x="7043" y="9474"/>
                  </a:lnTo>
                  <a:lnTo>
                    <a:pt x="7219" y="9499"/>
                  </a:lnTo>
                  <a:lnTo>
                    <a:pt x="7545" y="9499"/>
                  </a:lnTo>
                  <a:lnTo>
                    <a:pt x="7720" y="9524"/>
                  </a:lnTo>
                  <a:lnTo>
                    <a:pt x="7895" y="9524"/>
                  </a:lnTo>
                  <a:lnTo>
                    <a:pt x="8071" y="9549"/>
                  </a:lnTo>
                  <a:lnTo>
                    <a:pt x="8271" y="9549"/>
                  </a:lnTo>
                  <a:lnTo>
                    <a:pt x="8422" y="9574"/>
                  </a:lnTo>
                  <a:lnTo>
                    <a:pt x="8497" y="9574"/>
                  </a:lnTo>
                  <a:lnTo>
                    <a:pt x="8597" y="9599"/>
                  </a:lnTo>
                  <a:lnTo>
                    <a:pt x="8798" y="9599"/>
                  </a:lnTo>
                  <a:lnTo>
                    <a:pt x="8873" y="9624"/>
                  </a:lnTo>
                  <a:lnTo>
                    <a:pt x="8973" y="9624"/>
                  </a:lnTo>
                  <a:lnTo>
                    <a:pt x="9073" y="9649"/>
                  </a:lnTo>
                  <a:lnTo>
                    <a:pt x="9149" y="9649"/>
                  </a:lnTo>
                  <a:lnTo>
                    <a:pt x="9249" y="9674"/>
                  </a:lnTo>
                  <a:lnTo>
                    <a:pt x="9349" y="9674"/>
                  </a:lnTo>
                  <a:lnTo>
                    <a:pt x="9449" y="9699"/>
                  </a:lnTo>
                  <a:lnTo>
                    <a:pt x="9550" y="9699"/>
                  </a:lnTo>
                  <a:lnTo>
                    <a:pt x="9625" y="9724"/>
                  </a:lnTo>
                  <a:lnTo>
                    <a:pt x="9725" y="9724"/>
                  </a:lnTo>
                  <a:lnTo>
                    <a:pt x="9825" y="9749"/>
                  </a:lnTo>
                  <a:lnTo>
                    <a:pt x="9926" y="9775"/>
                  </a:lnTo>
                  <a:lnTo>
                    <a:pt x="10026" y="9775"/>
                  </a:lnTo>
                  <a:lnTo>
                    <a:pt x="10126" y="9800"/>
                  </a:lnTo>
                  <a:lnTo>
                    <a:pt x="10201" y="9825"/>
                  </a:lnTo>
                  <a:lnTo>
                    <a:pt x="10301" y="9825"/>
                  </a:lnTo>
                  <a:lnTo>
                    <a:pt x="10402" y="9850"/>
                  </a:lnTo>
                  <a:lnTo>
                    <a:pt x="10502" y="9875"/>
                  </a:lnTo>
                  <a:lnTo>
                    <a:pt x="10602" y="9875"/>
                  </a:lnTo>
                  <a:lnTo>
                    <a:pt x="10702" y="9900"/>
                  </a:lnTo>
                  <a:lnTo>
                    <a:pt x="10803" y="9925"/>
                  </a:lnTo>
                  <a:lnTo>
                    <a:pt x="10878" y="9950"/>
                  </a:lnTo>
                  <a:lnTo>
                    <a:pt x="10978" y="9975"/>
                  </a:lnTo>
                  <a:lnTo>
                    <a:pt x="11078" y="10000"/>
                  </a:lnTo>
                  <a:lnTo>
                    <a:pt x="11179" y="10025"/>
                  </a:lnTo>
                  <a:lnTo>
                    <a:pt x="11279" y="10025"/>
                  </a:lnTo>
                  <a:lnTo>
                    <a:pt x="11379" y="10050"/>
                  </a:lnTo>
                  <a:lnTo>
                    <a:pt x="11479" y="10075"/>
                  </a:lnTo>
                  <a:lnTo>
                    <a:pt x="11555" y="10100"/>
                  </a:lnTo>
                  <a:lnTo>
                    <a:pt x="11655" y="10150"/>
                  </a:lnTo>
                  <a:lnTo>
                    <a:pt x="11755" y="10176"/>
                  </a:lnTo>
                  <a:lnTo>
                    <a:pt x="11855" y="10201"/>
                  </a:lnTo>
                  <a:lnTo>
                    <a:pt x="11880" y="10201"/>
                  </a:lnTo>
                  <a:lnTo>
                    <a:pt x="11956" y="10226"/>
                  </a:lnTo>
                  <a:lnTo>
                    <a:pt x="12031" y="10251"/>
                  </a:lnTo>
                  <a:lnTo>
                    <a:pt x="12131" y="10276"/>
                  </a:lnTo>
                  <a:lnTo>
                    <a:pt x="12231" y="10326"/>
                  </a:lnTo>
                  <a:lnTo>
                    <a:pt x="12332" y="10351"/>
                  </a:lnTo>
                  <a:lnTo>
                    <a:pt x="12407" y="10376"/>
                  </a:lnTo>
                  <a:lnTo>
                    <a:pt x="12507" y="10401"/>
                  </a:lnTo>
                  <a:lnTo>
                    <a:pt x="12607" y="10451"/>
                  </a:lnTo>
                  <a:lnTo>
                    <a:pt x="12682" y="10476"/>
                  </a:lnTo>
                  <a:lnTo>
                    <a:pt x="12783" y="10526"/>
                  </a:lnTo>
                  <a:lnTo>
                    <a:pt x="12883" y="10551"/>
                  </a:lnTo>
                  <a:lnTo>
                    <a:pt x="12958" y="10602"/>
                  </a:lnTo>
                  <a:lnTo>
                    <a:pt x="13058" y="10627"/>
                  </a:lnTo>
                  <a:lnTo>
                    <a:pt x="13134" y="10677"/>
                  </a:lnTo>
                  <a:lnTo>
                    <a:pt x="13234" y="10727"/>
                  </a:lnTo>
                  <a:lnTo>
                    <a:pt x="13309" y="10752"/>
                  </a:lnTo>
                  <a:lnTo>
                    <a:pt x="13409" y="10802"/>
                  </a:lnTo>
                  <a:lnTo>
                    <a:pt x="13484" y="10852"/>
                  </a:lnTo>
                  <a:lnTo>
                    <a:pt x="13509" y="10852"/>
                  </a:lnTo>
                  <a:lnTo>
                    <a:pt x="13585" y="10877"/>
                  </a:lnTo>
                  <a:lnTo>
                    <a:pt x="13660" y="10927"/>
                  </a:lnTo>
                  <a:lnTo>
                    <a:pt x="13735" y="10978"/>
                  </a:lnTo>
                  <a:lnTo>
                    <a:pt x="13835" y="11028"/>
                  </a:lnTo>
                  <a:lnTo>
                    <a:pt x="13910" y="11078"/>
                  </a:lnTo>
                  <a:lnTo>
                    <a:pt x="13986" y="11128"/>
                  </a:lnTo>
                  <a:lnTo>
                    <a:pt x="14036" y="11153"/>
                  </a:lnTo>
                  <a:lnTo>
                    <a:pt x="14061" y="11178"/>
                  </a:lnTo>
                  <a:lnTo>
                    <a:pt x="14111" y="11203"/>
                  </a:lnTo>
                  <a:lnTo>
                    <a:pt x="14161" y="11228"/>
                  </a:lnTo>
                  <a:lnTo>
                    <a:pt x="14186" y="11253"/>
                  </a:lnTo>
                  <a:lnTo>
                    <a:pt x="14236" y="11278"/>
                  </a:lnTo>
                  <a:lnTo>
                    <a:pt x="14261" y="11303"/>
                  </a:lnTo>
                  <a:lnTo>
                    <a:pt x="14312" y="11353"/>
                  </a:lnTo>
                  <a:lnTo>
                    <a:pt x="14337" y="11379"/>
                  </a:lnTo>
                  <a:lnTo>
                    <a:pt x="14387" y="11404"/>
                  </a:lnTo>
                  <a:lnTo>
                    <a:pt x="14412" y="11429"/>
                  </a:lnTo>
                  <a:lnTo>
                    <a:pt x="14462" y="11454"/>
                  </a:lnTo>
                  <a:lnTo>
                    <a:pt x="14487" y="11479"/>
                  </a:lnTo>
                  <a:lnTo>
                    <a:pt x="14537" y="11504"/>
                  </a:lnTo>
                  <a:lnTo>
                    <a:pt x="14562" y="11554"/>
                  </a:lnTo>
                  <a:lnTo>
                    <a:pt x="14612" y="11579"/>
                  </a:lnTo>
                  <a:lnTo>
                    <a:pt x="14637" y="11604"/>
                  </a:lnTo>
                  <a:lnTo>
                    <a:pt x="14687" y="11629"/>
                  </a:lnTo>
                  <a:lnTo>
                    <a:pt x="14713" y="11654"/>
                  </a:lnTo>
                  <a:lnTo>
                    <a:pt x="14738" y="11704"/>
                  </a:lnTo>
                  <a:lnTo>
                    <a:pt x="14788" y="11729"/>
                  </a:lnTo>
                  <a:lnTo>
                    <a:pt x="14813" y="11754"/>
                  </a:lnTo>
                  <a:lnTo>
                    <a:pt x="14838" y="11780"/>
                  </a:lnTo>
                  <a:lnTo>
                    <a:pt x="14863" y="11780"/>
                  </a:lnTo>
                  <a:lnTo>
                    <a:pt x="14888" y="11830"/>
                  </a:lnTo>
                  <a:lnTo>
                    <a:pt x="14913" y="11855"/>
                  </a:lnTo>
                  <a:lnTo>
                    <a:pt x="14963" y="11880"/>
                  </a:lnTo>
                  <a:lnTo>
                    <a:pt x="14988" y="11930"/>
                  </a:lnTo>
                  <a:lnTo>
                    <a:pt x="15013" y="11955"/>
                  </a:lnTo>
                  <a:lnTo>
                    <a:pt x="15038" y="11980"/>
                  </a:lnTo>
                  <a:lnTo>
                    <a:pt x="15088" y="12030"/>
                  </a:lnTo>
                  <a:lnTo>
                    <a:pt x="15114" y="12055"/>
                  </a:lnTo>
                  <a:lnTo>
                    <a:pt x="15139" y="12105"/>
                  </a:lnTo>
                  <a:lnTo>
                    <a:pt x="15164" y="12130"/>
                  </a:lnTo>
                  <a:lnTo>
                    <a:pt x="15214" y="12155"/>
                  </a:lnTo>
                  <a:lnTo>
                    <a:pt x="15239" y="12206"/>
                  </a:lnTo>
                  <a:lnTo>
                    <a:pt x="15264" y="12231"/>
                  </a:lnTo>
                  <a:lnTo>
                    <a:pt x="15289" y="12281"/>
                  </a:lnTo>
                  <a:lnTo>
                    <a:pt x="15314" y="12306"/>
                  </a:lnTo>
                  <a:lnTo>
                    <a:pt x="15364" y="12356"/>
                  </a:lnTo>
                  <a:lnTo>
                    <a:pt x="15389" y="12381"/>
                  </a:lnTo>
                  <a:lnTo>
                    <a:pt x="15414" y="12431"/>
                  </a:lnTo>
                  <a:lnTo>
                    <a:pt x="15439" y="12456"/>
                  </a:lnTo>
                  <a:lnTo>
                    <a:pt x="15464" y="12506"/>
                  </a:lnTo>
                  <a:lnTo>
                    <a:pt x="15489" y="12531"/>
                  </a:lnTo>
                  <a:lnTo>
                    <a:pt x="15515" y="12582"/>
                  </a:lnTo>
                  <a:lnTo>
                    <a:pt x="15540" y="12632"/>
                  </a:lnTo>
                  <a:lnTo>
                    <a:pt x="15565" y="12657"/>
                  </a:lnTo>
                  <a:lnTo>
                    <a:pt x="15590" y="12707"/>
                  </a:lnTo>
                  <a:lnTo>
                    <a:pt x="15615" y="12732"/>
                  </a:lnTo>
                  <a:lnTo>
                    <a:pt x="15640" y="12782"/>
                  </a:lnTo>
                  <a:lnTo>
                    <a:pt x="15665" y="12832"/>
                  </a:lnTo>
                  <a:lnTo>
                    <a:pt x="15690" y="12857"/>
                  </a:lnTo>
                  <a:lnTo>
                    <a:pt x="15690" y="12882"/>
                  </a:lnTo>
                  <a:lnTo>
                    <a:pt x="15715" y="12907"/>
                  </a:lnTo>
                  <a:lnTo>
                    <a:pt x="15740" y="12957"/>
                  </a:lnTo>
                  <a:lnTo>
                    <a:pt x="15740" y="12983"/>
                  </a:lnTo>
                  <a:lnTo>
                    <a:pt x="15765" y="13033"/>
                  </a:lnTo>
                  <a:lnTo>
                    <a:pt x="15790" y="13083"/>
                  </a:lnTo>
                  <a:lnTo>
                    <a:pt x="15815" y="13108"/>
                  </a:lnTo>
                  <a:lnTo>
                    <a:pt x="15840" y="13158"/>
                  </a:lnTo>
                  <a:lnTo>
                    <a:pt x="15840" y="13208"/>
                  </a:lnTo>
                  <a:lnTo>
                    <a:pt x="15865" y="13258"/>
                  </a:lnTo>
                  <a:lnTo>
                    <a:pt x="15890" y="13308"/>
                  </a:lnTo>
                  <a:lnTo>
                    <a:pt x="15916" y="13333"/>
                  </a:lnTo>
                  <a:lnTo>
                    <a:pt x="15916" y="13384"/>
                  </a:lnTo>
                  <a:lnTo>
                    <a:pt x="15941" y="13434"/>
                  </a:lnTo>
                  <a:lnTo>
                    <a:pt x="15941" y="13484"/>
                  </a:lnTo>
                  <a:lnTo>
                    <a:pt x="15966" y="13534"/>
                  </a:lnTo>
                  <a:lnTo>
                    <a:pt x="15991" y="13559"/>
                  </a:lnTo>
                  <a:lnTo>
                    <a:pt x="15991" y="13609"/>
                  </a:lnTo>
                  <a:lnTo>
                    <a:pt x="16016" y="13659"/>
                  </a:lnTo>
                  <a:lnTo>
                    <a:pt x="16016" y="13709"/>
                  </a:lnTo>
                  <a:lnTo>
                    <a:pt x="16041" y="13760"/>
                  </a:lnTo>
                  <a:lnTo>
                    <a:pt x="16041" y="13810"/>
                  </a:lnTo>
                  <a:lnTo>
                    <a:pt x="16066" y="13860"/>
                  </a:lnTo>
                  <a:lnTo>
                    <a:pt x="16066" y="13910"/>
                  </a:lnTo>
                  <a:lnTo>
                    <a:pt x="16091" y="13960"/>
                  </a:lnTo>
                  <a:lnTo>
                    <a:pt x="16091" y="14010"/>
                  </a:lnTo>
                  <a:lnTo>
                    <a:pt x="16091" y="14060"/>
                  </a:lnTo>
                  <a:lnTo>
                    <a:pt x="16116" y="14110"/>
                  </a:lnTo>
                  <a:lnTo>
                    <a:pt x="16116" y="14135"/>
                  </a:lnTo>
                  <a:lnTo>
                    <a:pt x="16116" y="14186"/>
                  </a:lnTo>
                  <a:lnTo>
                    <a:pt x="16141" y="14236"/>
                  </a:lnTo>
                  <a:lnTo>
                    <a:pt x="16141" y="14286"/>
                  </a:lnTo>
                  <a:lnTo>
                    <a:pt x="16141" y="14311"/>
                  </a:lnTo>
                  <a:lnTo>
                    <a:pt x="16141" y="14336"/>
                  </a:lnTo>
                  <a:lnTo>
                    <a:pt x="16141" y="14411"/>
                  </a:lnTo>
                  <a:lnTo>
                    <a:pt x="16141" y="14461"/>
                  </a:lnTo>
                  <a:lnTo>
                    <a:pt x="16166" y="14511"/>
                  </a:lnTo>
                  <a:lnTo>
                    <a:pt x="16166" y="14562"/>
                  </a:lnTo>
                  <a:lnTo>
                    <a:pt x="16166" y="14612"/>
                  </a:lnTo>
                  <a:lnTo>
                    <a:pt x="16166" y="14662"/>
                  </a:lnTo>
                  <a:lnTo>
                    <a:pt x="16166" y="14712"/>
                  </a:lnTo>
                  <a:lnTo>
                    <a:pt x="16166" y="14762"/>
                  </a:lnTo>
                  <a:lnTo>
                    <a:pt x="16166" y="14812"/>
                  </a:lnTo>
                  <a:lnTo>
                    <a:pt x="16166" y="14862"/>
                  </a:lnTo>
                  <a:lnTo>
                    <a:pt x="16166" y="14912"/>
                  </a:lnTo>
                  <a:lnTo>
                    <a:pt x="16166" y="14963"/>
                  </a:lnTo>
                  <a:lnTo>
                    <a:pt x="16141" y="15013"/>
                  </a:lnTo>
                  <a:lnTo>
                    <a:pt x="16141" y="15063"/>
                  </a:lnTo>
                  <a:lnTo>
                    <a:pt x="16141" y="15113"/>
                  </a:lnTo>
                  <a:lnTo>
                    <a:pt x="16116" y="15163"/>
                  </a:lnTo>
                  <a:lnTo>
                    <a:pt x="16116" y="15213"/>
                  </a:lnTo>
                  <a:lnTo>
                    <a:pt x="16091" y="15263"/>
                  </a:lnTo>
                  <a:lnTo>
                    <a:pt x="16091" y="15313"/>
                  </a:lnTo>
                  <a:lnTo>
                    <a:pt x="16066" y="15338"/>
                  </a:lnTo>
                  <a:lnTo>
                    <a:pt x="16041" y="15389"/>
                  </a:lnTo>
                  <a:lnTo>
                    <a:pt x="16041" y="15439"/>
                  </a:lnTo>
                  <a:lnTo>
                    <a:pt x="16016" y="15489"/>
                  </a:lnTo>
                  <a:lnTo>
                    <a:pt x="15991" y="15514"/>
                  </a:lnTo>
                  <a:lnTo>
                    <a:pt x="15966" y="15564"/>
                  </a:lnTo>
                  <a:lnTo>
                    <a:pt x="15941" y="15614"/>
                  </a:lnTo>
                  <a:lnTo>
                    <a:pt x="15916" y="15639"/>
                  </a:lnTo>
                  <a:lnTo>
                    <a:pt x="15890" y="15689"/>
                  </a:lnTo>
                  <a:lnTo>
                    <a:pt x="15865" y="15714"/>
                  </a:lnTo>
                  <a:lnTo>
                    <a:pt x="15840" y="15765"/>
                  </a:lnTo>
                  <a:lnTo>
                    <a:pt x="15815" y="15790"/>
                  </a:lnTo>
                  <a:lnTo>
                    <a:pt x="15790" y="15840"/>
                  </a:lnTo>
                  <a:lnTo>
                    <a:pt x="15765" y="15865"/>
                  </a:lnTo>
                  <a:lnTo>
                    <a:pt x="15740" y="15890"/>
                  </a:lnTo>
                  <a:lnTo>
                    <a:pt x="15690" y="15940"/>
                  </a:lnTo>
                  <a:lnTo>
                    <a:pt x="15665" y="15965"/>
                  </a:lnTo>
                  <a:lnTo>
                    <a:pt x="15640" y="15990"/>
                  </a:lnTo>
                  <a:lnTo>
                    <a:pt x="15615" y="16040"/>
                  </a:lnTo>
                  <a:lnTo>
                    <a:pt x="15565" y="16065"/>
                  </a:lnTo>
                  <a:lnTo>
                    <a:pt x="15540" y="16090"/>
                  </a:lnTo>
                  <a:lnTo>
                    <a:pt x="15515" y="16115"/>
                  </a:lnTo>
                  <a:lnTo>
                    <a:pt x="15464" y="16140"/>
                  </a:lnTo>
                  <a:lnTo>
                    <a:pt x="15439" y="16191"/>
                  </a:lnTo>
                  <a:lnTo>
                    <a:pt x="15389" y="16216"/>
                  </a:lnTo>
                  <a:lnTo>
                    <a:pt x="15364" y="16241"/>
                  </a:lnTo>
                  <a:lnTo>
                    <a:pt x="15314" y="16266"/>
                  </a:lnTo>
                  <a:lnTo>
                    <a:pt x="15289" y="16291"/>
                  </a:lnTo>
                  <a:lnTo>
                    <a:pt x="15239" y="16316"/>
                  </a:lnTo>
                  <a:lnTo>
                    <a:pt x="15214" y="16341"/>
                  </a:lnTo>
                  <a:lnTo>
                    <a:pt x="15164" y="16366"/>
                  </a:lnTo>
                  <a:lnTo>
                    <a:pt x="15139" y="16391"/>
                  </a:lnTo>
                  <a:lnTo>
                    <a:pt x="15088" y="16416"/>
                  </a:lnTo>
                  <a:lnTo>
                    <a:pt x="15038" y="16441"/>
                  </a:lnTo>
                  <a:lnTo>
                    <a:pt x="15013" y="16441"/>
                  </a:lnTo>
                  <a:lnTo>
                    <a:pt x="14963" y="16466"/>
                  </a:lnTo>
                  <a:lnTo>
                    <a:pt x="14913" y="16491"/>
                  </a:lnTo>
                  <a:lnTo>
                    <a:pt x="14888" y="16516"/>
                  </a:lnTo>
                  <a:lnTo>
                    <a:pt x="14838" y="16541"/>
                  </a:lnTo>
                  <a:lnTo>
                    <a:pt x="14788" y="16567"/>
                  </a:lnTo>
                  <a:lnTo>
                    <a:pt x="14763" y="16567"/>
                  </a:lnTo>
                  <a:lnTo>
                    <a:pt x="14713" y="16592"/>
                  </a:lnTo>
                  <a:lnTo>
                    <a:pt x="14662" y="16617"/>
                  </a:lnTo>
                  <a:lnTo>
                    <a:pt x="14612" y="16617"/>
                  </a:lnTo>
                  <a:lnTo>
                    <a:pt x="14587" y="16642"/>
                  </a:lnTo>
                  <a:lnTo>
                    <a:pt x="14537" y="16667"/>
                  </a:lnTo>
                  <a:lnTo>
                    <a:pt x="14487" y="16667"/>
                  </a:lnTo>
                  <a:lnTo>
                    <a:pt x="14437" y="16692"/>
                  </a:lnTo>
                  <a:lnTo>
                    <a:pt x="14412" y="16717"/>
                  </a:lnTo>
                  <a:lnTo>
                    <a:pt x="14362" y="16717"/>
                  </a:lnTo>
                  <a:lnTo>
                    <a:pt x="14312" y="16742"/>
                  </a:lnTo>
                  <a:lnTo>
                    <a:pt x="14261" y="16767"/>
                  </a:lnTo>
                  <a:lnTo>
                    <a:pt x="14211" y="16767"/>
                  </a:lnTo>
                  <a:lnTo>
                    <a:pt x="14186" y="16792"/>
                  </a:lnTo>
                  <a:lnTo>
                    <a:pt x="14136" y="16792"/>
                  </a:lnTo>
                  <a:lnTo>
                    <a:pt x="14086" y="16817"/>
                  </a:lnTo>
                  <a:lnTo>
                    <a:pt x="14036" y="16817"/>
                  </a:lnTo>
                  <a:lnTo>
                    <a:pt x="13986" y="16842"/>
                  </a:lnTo>
                  <a:lnTo>
                    <a:pt x="13936" y="16842"/>
                  </a:lnTo>
                  <a:lnTo>
                    <a:pt x="13910" y="16867"/>
                  </a:lnTo>
                  <a:lnTo>
                    <a:pt x="13860" y="16867"/>
                  </a:lnTo>
                  <a:lnTo>
                    <a:pt x="13810" y="16892"/>
                  </a:lnTo>
                  <a:lnTo>
                    <a:pt x="13760" y="16892"/>
                  </a:lnTo>
                  <a:lnTo>
                    <a:pt x="13660" y="16917"/>
                  </a:lnTo>
                  <a:lnTo>
                    <a:pt x="13585" y="16917"/>
                  </a:lnTo>
                  <a:lnTo>
                    <a:pt x="13484" y="16942"/>
                  </a:lnTo>
                  <a:lnTo>
                    <a:pt x="13384" y="16968"/>
                  </a:lnTo>
                  <a:lnTo>
                    <a:pt x="13309" y="16968"/>
                  </a:lnTo>
                  <a:lnTo>
                    <a:pt x="13209" y="16993"/>
                  </a:lnTo>
                  <a:lnTo>
                    <a:pt x="13108" y="17018"/>
                  </a:lnTo>
                  <a:lnTo>
                    <a:pt x="12933" y="17018"/>
                  </a:lnTo>
                  <a:lnTo>
                    <a:pt x="12858" y="17043"/>
                  </a:lnTo>
                  <a:lnTo>
                    <a:pt x="12682" y="17043"/>
                  </a:lnTo>
                  <a:lnTo>
                    <a:pt x="12582" y="17068"/>
                  </a:lnTo>
                  <a:lnTo>
                    <a:pt x="11755" y="17068"/>
                  </a:lnTo>
                  <a:lnTo>
                    <a:pt x="11680" y="17043"/>
                  </a:lnTo>
                  <a:lnTo>
                    <a:pt x="11580" y="17043"/>
                  </a:lnTo>
                  <a:lnTo>
                    <a:pt x="11379" y="17018"/>
                  </a:lnTo>
                  <a:lnTo>
                    <a:pt x="11304" y="16993"/>
                  </a:lnTo>
                  <a:lnTo>
                    <a:pt x="11028" y="16968"/>
                  </a:lnTo>
                  <a:lnTo>
                    <a:pt x="10753" y="16917"/>
                  </a:lnTo>
                  <a:lnTo>
                    <a:pt x="10502" y="16892"/>
                  </a:lnTo>
                  <a:lnTo>
                    <a:pt x="10226" y="16867"/>
                  </a:lnTo>
                  <a:lnTo>
                    <a:pt x="9951" y="16817"/>
                  </a:lnTo>
                  <a:lnTo>
                    <a:pt x="9675" y="16792"/>
                  </a:lnTo>
                  <a:lnTo>
                    <a:pt x="9399" y="16767"/>
                  </a:lnTo>
                  <a:lnTo>
                    <a:pt x="9124" y="16717"/>
                  </a:lnTo>
                  <a:lnTo>
                    <a:pt x="8848" y="16692"/>
                  </a:lnTo>
                  <a:lnTo>
                    <a:pt x="8697" y="16692"/>
                  </a:lnTo>
                  <a:lnTo>
                    <a:pt x="8572" y="16667"/>
                  </a:lnTo>
                  <a:lnTo>
                    <a:pt x="8296" y="16642"/>
                  </a:lnTo>
                  <a:lnTo>
                    <a:pt x="7996" y="16617"/>
                  </a:lnTo>
                  <a:lnTo>
                    <a:pt x="7720" y="16592"/>
                  </a:lnTo>
                  <a:lnTo>
                    <a:pt x="7444" y="16567"/>
                  </a:lnTo>
                  <a:lnTo>
                    <a:pt x="7169" y="16541"/>
                  </a:lnTo>
                  <a:lnTo>
                    <a:pt x="6893" y="16516"/>
                  </a:lnTo>
                  <a:lnTo>
                    <a:pt x="6592" y="16516"/>
                  </a:lnTo>
                  <a:lnTo>
                    <a:pt x="6467" y="16491"/>
                  </a:lnTo>
                  <a:lnTo>
                    <a:pt x="6316" y="16491"/>
                  </a:lnTo>
                  <a:lnTo>
                    <a:pt x="6166" y="16466"/>
                  </a:lnTo>
                  <a:lnTo>
                    <a:pt x="5890" y="16466"/>
                  </a:lnTo>
                  <a:lnTo>
                    <a:pt x="5740" y="16441"/>
                  </a:lnTo>
                  <a:lnTo>
                    <a:pt x="5339" y="16441"/>
                  </a:lnTo>
                  <a:lnTo>
                    <a:pt x="5189" y="16416"/>
                  </a:lnTo>
                  <a:lnTo>
                    <a:pt x="4763" y="16416"/>
                  </a:lnTo>
                  <a:lnTo>
                    <a:pt x="4612" y="16391"/>
                  </a:lnTo>
                  <a:lnTo>
                    <a:pt x="2206" y="16391"/>
                  </a:lnTo>
                  <a:lnTo>
                    <a:pt x="2056" y="16416"/>
                  </a:lnTo>
                  <a:lnTo>
                    <a:pt x="1630" y="16416"/>
                  </a:lnTo>
                  <a:lnTo>
                    <a:pt x="1479" y="16441"/>
                  </a:lnTo>
                  <a:lnTo>
                    <a:pt x="1204" y="16441"/>
                  </a:lnTo>
                  <a:lnTo>
                    <a:pt x="1053" y="16466"/>
                  </a:lnTo>
                  <a:lnTo>
                    <a:pt x="778" y="16466"/>
                  </a:lnTo>
                  <a:lnTo>
                    <a:pt x="627" y="16491"/>
                  </a:lnTo>
                  <a:lnTo>
                    <a:pt x="502" y="16491"/>
                  </a:lnTo>
                  <a:lnTo>
                    <a:pt x="377" y="16516"/>
                  </a:lnTo>
                  <a:cubicBezTo>
                    <a:pt x="176" y="17644"/>
                    <a:pt x="51" y="18772"/>
                    <a:pt x="1" y="19900"/>
                  </a:cubicBezTo>
                  <a:lnTo>
                    <a:pt x="26" y="19900"/>
                  </a:lnTo>
                  <a:lnTo>
                    <a:pt x="51" y="19875"/>
                  </a:lnTo>
                  <a:lnTo>
                    <a:pt x="101" y="19850"/>
                  </a:lnTo>
                  <a:lnTo>
                    <a:pt x="126" y="19850"/>
                  </a:lnTo>
                  <a:lnTo>
                    <a:pt x="226" y="19800"/>
                  </a:lnTo>
                  <a:lnTo>
                    <a:pt x="301" y="19775"/>
                  </a:lnTo>
                  <a:lnTo>
                    <a:pt x="377" y="19724"/>
                  </a:lnTo>
                  <a:lnTo>
                    <a:pt x="452" y="19699"/>
                  </a:lnTo>
                  <a:lnTo>
                    <a:pt x="552" y="19649"/>
                  </a:lnTo>
                  <a:lnTo>
                    <a:pt x="627" y="19624"/>
                  </a:lnTo>
                  <a:lnTo>
                    <a:pt x="702" y="19599"/>
                  </a:lnTo>
                  <a:lnTo>
                    <a:pt x="803" y="19574"/>
                  </a:lnTo>
                  <a:lnTo>
                    <a:pt x="878" y="19524"/>
                  </a:lnTo>
                  <a:lnTo>
                    <a:pt x="953" y="19499"/>
                  </a:lnTo>
                  <a:lnTo>
                    <a:pt x="1053" y="19474"/>
                  </a:lnTo>
                  <a:lnTo>
                    <a:pt x="1128" y="19449"/>
                  </a:lnTo>
                  <a:lnTo>
                    <a:pt x="1204" y="19424"/>
                  </a:lnTo>
                  <a:lnTo>
                    <a:pt x="1304" y="19399"/>
                  </a:lnTo>
                  <a:lnTo>
                    <a:pt x="1379" y="19374"/>
                  </a:lnTo>
                  <a:lnTo>
                    <a:pt x="1479" y="19349"/>
                  </a:lnTo>
                  <a:lnTo>
                    <a:pt x="1555" y="19323"/>
                  </a:lnTo>
                  <a:lnTo>
                    <a:pt x="1655" y="19298"/>
                  </a:lnTo>
                  <a:lnTo>
                    <a:pt x="1730" y="19273"/>
                  </a:lnTo>
                  <a:lnTo>
                    <a:pt x="1830" y="19248"/>
                  </a:lnTo>
                  <a:lnTo>
                    <a:pt x="1905" y="19248"/>
                  </a:lnTo>
                  <a:lnTo>
                    <a:pt x="1981" y="19223"/>
                  </a:lnTo>
                  <a:lnTo>
                    <a:pt x="2081" y="19198"/>
                  </a:lnTo>
                  <a:lnTo>
                    <a:pt x="2156" y="19173"/>
                  </a:lnTo>
                  <a:lnTo>
                    <a:pt x="2256" y="19173"/>
                  </a:lnTo>
                  <a:lnTo>
                    <a:pt x="2331" y="19148"/>
                  </a:lnTo>
                  <a:lnTo>
                    <a:pt x="2432" y="19123"/>
                  </a:lnTo>
                  <a:lnTo>
                    <a:pt x="2507" y="19123"/>
                  </a:lnTo>
                  <a:lnTo>
                    <a:pt x="2607" y="19098"/>
                  </a:lnTo>
                  <a:lnTo>
                    <a:pt x="2682" y="19073"/>
                  </a:lnTo>
                  <a:lnTo>
                    <a:pt x="2783" y="19073"/>
                  </a:lnTo>
                  <a:lnTo>
                    <a:pt x="2858" y="19048"/>
                  </a:lnTo>
                  <a:lnTo>
                    <a:pt x="2958" y="19048"/>
                  </a:lnTo>
                  <a:lnTo>
                    <a:pt x="3033" y="19023"/>
                  </a:lnTo>
                  <a:lnTo>
                    <a:pt x="3209" y="18998"/>
                  </a:lnTo>
                  <a:lnTo>
                    <a:pt x="3384" y="18973"/>
                  </a:lnTo>
                  <a:lnTo>
                    <a:pt x="3560" y="18948"/>
                  </a:lnTo>
                  <a:lnTo>
                    <a:pt x="3735" y="18922"/>
                  </a:lnTo>
                  <a:lnTo>
                    <a:pt x="3785" y="18922"/>
                  </a:lnTo>
                  <a:lnTo>
                    <a:pt x="3860" y="18897"/>
                  </a:lnTo>
                  <a:lnTo>
                    <a:pt x="4011" y="18897"/>
                  </a:lnTo>
                  <a:lnTo>
                    <a:pt x="4011" y="18872"/>
                  </a:lnTo>
                  <a:lnTo>
                    <a:pt x="4362" y="18872"/>
                  </a:lnTo>
                  <a:lnTo>
                    <a:pt x="4412" y="18847"/>
                  </a:lnTo>
                  <a:lnTo>
                    <a:pt x="5189" y="18847"/>
                  </a:lnTo>
                  <a:lnTo>
                    <a:pt x="5239" y="18872"/>
                  </a:lnTo>
                  <a:lnTo>
                    <a:pt x="5590" y="18872"/>
                  </a:lnTo>
                  <a:lnTo>
                    <a:pt x="5640" y="18897"/>
                  </a:lnTo>
                  <a:lnTo>
                    <a:pt x="5840" y="18897"/>
                  </a:lnTo>
                  <a:lnTo>
                    <a:pt x="5915" y="18922"/>
                  </a:lnTo>
                  <a:lnTo>
                    <a:pt x="6066" y="18922"/>
                  </a:lnTo>
                  <a:lnTo>
                    <a:pt x="6116" y="18948"/>
                  </a:lnTo>
                  <a:lnTo>
                    <a:pt x="6241" y="18948"/>
                  </a:lnTo>
                  <a:lnTo>
                    <a:pt x="6316" y="18973"/>
                  </a:lnTo>
                  <a:lnTo>
                    <a:pt x="6442" y="18973"/>
                  </a:lnTo>
                  <a:lnTo>
                    <a:pt x="6517" y="18998"/>
                  </a:lnTo>
                  <a:lnTo>
                    <a:pt x="6592" y="18998"/>
                  </a:lnTo>
                  <a:lnTo>
                    <a:pt x="6642" y="19023"/>
                  </a:lnTo>
                  <a:lnTo>
                    <a:pt x="6717" y="19023"/>
                  </a:lnTo>
                  <a:lnTo>
                    <a:pt x="6793" y="19048"/>
                  </a:lnTo>
                  <a:lnTo>
                    <a:pt x="6843" y="19048"/>
                  </a:lnTo>
                  <a:lnTo>
                    <a:pt x="6918" y="19073"/>
                  </a:lnTo>
                  <a:lnTo>
                    <a:pt x="6968" y="19073"/>
                  </a:lnTo>
                  <a:lnTo>
                    <a:pt x="7043" y="19098"/>
                  </a:lnTo>
                  <a:lnTo>
                    <a:pt x="7118" y="19098"/>
                  </a:lnTo>
                  <a:lnTo>
                    <a:pt x="7169" y="19123"/>
                  </a:lnTo>
                  <a:lnTo>
                    <a:pt x="7244" y="19123"/>
                  </a:lnTo>
                  <a:lnTo>
                    <a:pt x="7369" y="19148"/>
                  </a:lnTo>
                  <a:lnTo>
                    <a:pt x="7494" y="19198"/>
                  </a:lnTo>
                  <a:lnTo>
                    <a:pt x="7620" y="19223"/>
                  </a:lnTo>
                  <a:lnTo>
                    <a:pt x="7770" y="19248"/>
                  </a:lnTo>
                  <a:lnTo>
                    <a:pt x="7895" y="19298"/>
                  </a:lnTo>
                  <a:lnTo>
                    <a:pt x="8021" y="19323"/>
                  </a:lnTo>
                  <a:lnTo>
                    <a:pt x="8146" y="19349"/>
                  </a:lnTo>
                  <a:lnTo>
                    <a:pt x="8271" y="19399"/>
                  </a:lnTo>
                  <a:lnTo>
                    <a:pt x="8397" y="19424"/>
                  </a:lnTo>
                  <a:lnTo>
                    <a:pt x="8522" y="19474"/>
                  </a:lnTo>
                  <a:lnTo>
                    <a:pt x="8647" y="19499"/>
                  </a:lnTo>
                  <a:lnTo>
                    <a:pt x="8773" y="19549"/>
                  </a:lnTo>
                  <a:lnTo>
                    <a:pt x="8923" y="19599"/>
                  </a:lnTo>
                  <a:lnTo>
                    <a:pt x="9048" y="19624"/>
                  </a:lnTo>
                  <a:lnTo>
                    <a:pt x="9073" y="19649"/>
                  </a:lnTo>
                  <a:lnTo>
                    <a:pt x="9174" y="19674"/>
                  </a:lnTo>
                  <a:lnTo>
                    <a:pt x="9299" y="19724"/>
                  </a:lnTo>
                  <a:lnTo>
                    <a:pt x="9424" y="19775"/>
                  </a:lnTo>
                  <a:lnTo>
                    <a:pt x="9550" y="19825"/>
                  </a:lnTo>
                  <a:lnTo>
                    <a:pt x="9675" y="19850"/>
                  </a:lnTo>
                  <a:lnTo>
                    <a:pt x="9775" y="19900"/>
                  </a:lnTo>
                  <a:lnTo>
                    <a:pt x="9900" y="19950"/>
                  </a:lnTo>
                  <a:lnTo>
                    <a:pt x="10026" y="20000"/>
                  </a:lnTo>
                  <a:lnTo>
                    <a:pt x="10151" y="20050"/>
                  </a:lnTo>
                  <a:lnTo>
                    <a:pt x="10276" y="20100"/>
                  </a:lnTo>
                  <a:lnTo>
                    <a:pt x="10402" y="20151"/>
                  </a:lnTo>
                  <a:lnTo>
                    <a:pt x="10527" y="20201"/>
                  </a:lnTo>
                  <a:lnTo>
                    <a:pt x="10778" y="20301"/>
                  </a:lnTo>
                  <a:lnTo>
                    <a:pt x="11028" y="20401"/>
                  </a:lnTo>
                  <a:lnTo>
                    <a:pt x="11254" y="20501"/>
                  </a:lnTo>
                  <a:lnTo>
                    <a:pt x="11504" y="20602"/>
                  </a:lnTo>
                  <a:lnTo>
                    <a:pt x="12006" y="20802"/>
                  </a:lnTo>
                  <a:lnTo>
                    <a:pt x="12231" y="20902"/>
                  </a:lnTo>
                  <a:lnTo>
                    <a:pt x="12482" y="21003"/>
                  </a:lnTo>
                  <a:lnTo>
                    <a:pt x="12733" y="21103"/>
                  </a:lnTo>
                  <a:lnTo>
                    <a:pt x="12833" y="21153"/>
                  </a:lnTo>
                  <a:lnTo>
                    <a:pt x="12958" y="21203"/>
                  </a:lnTo>
                  <a:lnTo>
                    <a:pt x="13083" y="21253"/>
                  </a:lnTo>
                  <a:lnTo>
                    <a:pt x="13209" y="21278"/>
                  </a:lnTo>
                  <a:lnTo>
                    <a:pt x="13284" y="21328"/>
                  </a:lnTo>
                  <a:lnTo>
                    <a:pt x="13334" y="21328"/>
                  </a:lnTo>
                  <a:lnTo>
                    <a:pt x="13459" y="21379"/>
                  </a:lnTo>
                  <a:lnTo>
                    <a:pt x="13560" y="21429"/>
                  </a:lnTo>
                  <a:lnTo>
                    <a:pt x="13685" y="21479"/>
                  </a:lnTo>
                  <a:lnTo>
                    <a:pt x="13810" y="21529"/>
                  </a:lnTo>
                  <a:lnTo>
                    <a:pt x="13936" y="21579"/>
                  </a:lnTo>
                  <a:lnTo>
                    <a:pt x="14036" y="21629"/>
                  </a:lnTo>
                  <a:lnTo>
                    <a:pt x="14161" y="21654"/>
                  </a:lnTo>
                  <a:lnTo>
                    <a:pt x="14286" y="21704"/>
                  </a:lnTo>
                  <a:lnTo>
                    <a:pt x="14412" y="21755"/>
                  </a:lnTo>
                  <a:lnTo>
                    <a:pt x="14537" y="21805"/>
                  </a:lnTo>
                  <a:lnTo>
                    <a:pt x="14662" y="21830"/>
                  </a:lnTo>
                  <a:lnTo>
                    <a:pt x="14763" y="21880"/>
                  </a:lnTo>
                  <a:lnTo>
                    <a:pt x="14888" y="21905"/>
                  </a:lnTo>
                  <a:lnTo>
                    <a:pt x="15013" y="21955"/>
                  </a:lnTo>
                  <a:lnTo>
                    <a:pt x="15139" y="21980"/>
                  </a:lnTo>
                  <a:lnTo>
                    <a:pt x="15264" y="22030"/>
                  </a:lnTo>
                  <a:lnTo>
                    <a:pt x="15389" y="22055"/>
                  </a:lnTo>
                  <a:lnTo>
                    <a:pt x="15489" y="22105"/>
                  </a:lnTo>
                  <a:lnTo>
                    <a:pt x="15615" y="22130"/>
                  </a:lnTo>
                  <a:lnTo>
                    <a:pt x="15740" y="22156"/>
                  </a:lnTo>
                  <a:lnTo>
                    <a:pt x="15815" y="22181"/>
                  </a:lnTo>
                  <a:lnTo>
                    <a:pt x="15865" y="22206"/>
                  </a:lnTo>
                  <a:lnTo>
                    <a:pt x="15916" y="22206"/>
                  </a:lnTo>
                  <a:lnTo>
                    <a:pt x="15991" y="22231"/>
                  </a:lnTo>
                  <a:lnTo>
                    <a:pt x="16041" y="22231"/>
                  </a:lnTo>
                  <a:lnTo>
                    <a:pt x="16116" y="22256"/>
                  </a:lnTo>
                  <a:lnTo>
                    <a:pt x="16166" y="22256"/>
                  </a:lnTo>
                  <a:lnTo>
                    <a:pt x="16241" y="22281"/>
                  </a:lnTo>
                  <a:lnTo>
                    <a:pt x="16291" y="22281"/>
                  </a:lnTo>
                  <a:lnTo>
                    <a:pt x="16367" y="22306"/>
                  </a:lnTo>
                  <a:lnTo>
                    <a:pt x="16417" y="22306"/>
                  </a:lnTo>
                  <a:lnTo>
                    <a:pt x="16467" y="22331"/>
                  </a:lnTo>
                  <a:lnTo>
                    <a:pt x="16542" y="22331"/>
                  </a:lnTo>
                  <a:lnTo>
                    <a:pt x="16592" y="22356"/>
                  </a:lnTo>
                  <a:lnTo>
                    <a:pt x="16667" y="22356"/>
                  </a:lnTo>
                  <a:lnTo>
                    <a:pt x="16718" y="22381"/>
                  </a:lnTo>
                  <a:lnTo>
                    <a:pt x="16843" y="22381"/>
                  </a:lnTo>
                  <a:lnTo>
                    <a:pt x="16918" y="22406"/>
                  </a:lnTo>
                  <a:lnTo>
                    <a:pt x="16968" y="22406"/>
                  </a:lnTo>
                  <a:lnTo>
                    <a:pt x="17043" y="22431"/>
                  </a:lnTo>
                  <a:lnTo>
                    <a:pt x="17219" y="22431"/>
                  </a:lnTo>
                  <a:lnTo>
                    <a:pt x="17294" y="22456"/>
                  </a:lnTo>
                  <a:lnTo>
                    <a:pt x="17469" y="22456"/>
                  </a:lnTo>
                  <a:lnTo>
                    <a:pt x="17545" y="22481"/>
                  </a:lnTo>
                  <a:lnTo>
                    <a:pt x="17795" y="22481"/>
                  </a:lnTo>
                  <a:lnTo>
                    <a:pt x="17845" y="22506"/>
                  </a:lnTo>
                  <a:lnTo>
                    <a:pt x="18697" y="22506"/>
                  </a:lnTo>
                  <a:lnTo>
                    <a:pt x="18748" y="22481"/>
                  </a:lnTo>
                  <a:lnTo>
                    <a:pt x="18998" y="22481"/>
                  </a:lnTo>
                  <a:lnTo>
                    <a:pt x="19073" y="22456"/>
                  </a:lnTo>
                  <a:lnTo>
                    <a:pt x="19274" y="22456"/>
                  </a:lnTo>
                  <a:lnTo>
                    <a:pt x="19349" y="22431"/>
                  </a:lnTo>
                  <a:lnTo>
                    <a:pt x="19474" y="22431"/>
                  </a:lnTo>
                  <a:lnTo>
                    <a:pt x="19525" y="22406"/>
                  </a:lnTo>
                  <a:lnTo>
                    <a:pt x="19600" y="22406"/>
                  </a:lnTo>
                  <a:lnTo>
                    <a:pt x="19675" y="22381"/>
                  </a:lnTo>
                  <a:lnTo>
                    <a:pt x="19725" y="22381"/>
                  </a:lnTo>
                  <a:lnTo>
                    <a:pt x="19800" y="22356"/>
                  </a:lnTo>
                  <a:lnTo>
                    <a:pt x="19875" y="22356"/>
                  </a:lnTo>
                  <a:lnTo>
                    <a:pt x="19926" y="22331"/>
                  </a:lnTo>
                  <a:lnTo>
                    <a:pt x="20001" y="22331"/>
                  </a:lnTo>
                  <a:lnTo>
                    <a:pt x="20026" y="22306"/>
                  </a:lnTo>
                  <a:lnTo>
                    <a:pt x="20076" y="22306"/>
                  </a:lnTo>
                  <a:lnTo>
                    <a:pt x="20101" y="22281"/>
                  </a:lnTo>
                  <a:lnTo>
                    <a:pt x="20126" y="22281"/>
                  </a:lnTo>
                  <a:lnTo>
                    <a:pt x="20151" y="22256"/>
                  </a:lnTo>
                  <a:lnTo>
                    <a:pt x="20201" y="22256"/>
                  </a:lnTo>
                  <a:lnTo>
                    <a:pt x="20226" y="22231"/>
                  </a:lnTo>
                  <a:lnTo>
                    <a:pt x="20251" y="22231"/>
                  </a:lnTo>
                  <a:lnTo>
                    <a:pt x="20276" y="22206"/>
                  </a:lnTo>
                  <a:lnTo>
                    <a:pt x="20302" y="22206"/>
                  </a:lnTo>
                  <a:lnTo>
                    <a:pt x="20327" y="22181"/>
                  </a:lnTo>
                  <a:lnTo>
                    <a:pt x="20352" y="22181"/>
                  </a:lnTo>
                  <a:lnTo>
                    <a:pt x="20377" y="22156"/>
                  </a:lnTo>
                  <a:lnTo>
                    <a:pt x="20402" y="22156"/>
                  </a:lnTo>
                  <a:lnTo>
                    <a:pt x="20402" y="22130"/>
                  </a:lnTo>
                  <a:lnTo>
                    <a:pt x="20427" y="22130"/>
                  </a:lnTo>
                  <a:lnTo>
                    <a:pt x="20452" y="22105"/>
                  </a:lnTo>
                  <a:lnTo>
                    <a:pt x="20477" y="22080"/>
                  </a:lnTo>
                  <a:lnTo>
                    <a:pt x="20502" y="22055"/>
                  </a:lnTo>
                  <a:lnTo>
                    <a:pt x="20527" y="22055"/>
                  </a:lnTo>
                  <a:lnTo>
                    <a:pt x="20527" y="22030"/>
                  </a:lnTo>
                  <a:lnTo>
                    <a:pt x="20552" y="22005"/>
                  </a:lnTo>
                  <a:lnTo>
                    <a:pt x="20577" y="22005"/>
                  </a:lnTo>
                  <a:lnTo>
                    <a:pt x="20577" y="21980"/>
                  </a:lnTo>
                  <a:lnTo>
                    <a:pt x="20602" y="21955"/>
                  </a:lnTo>
                  <a:lnTo>
                    <a:pt x="20627" y="21930"/>
                  </a:lnTo>
                  <a:lnTo>
                    <a:pt x="20652" y="21905"/>
                  </a:lnTo>
                  <a:lnTo>
                    <a:pt x="20677" y="21880"/>
                  </a:lnTo>
                  <a:lnTo>
                    <a:pt x="20677" y="21855"/>
                  </a:lnTo>
                  <a:lnTo>
                    <a:pt x="20703" y="21830"/>
                  </a:lnTo>
                  <a:lnTo>
                    <a:pt x="20728" y="21805"/>
                  </a:lnTo>
                  <a:lnTo>
                    <a:pt x="20728" y="21780"/>
                  </a:lnTo>
                  <a:lnTo>
                    <a:pt x="20753" y="21755"/>
                  </a:lnTo>
                  <a:lnTo>
                    <a:pt x="20778" y="21729"/>
                  </a:lnTo>
                  <a:lnTo>
                    <a:pt x="20778" y="21704"/>
                  </a:lnTo>
                  <a:lnTo>
                    <a:pt x="20803" y="21679"/>
                  </a:lnTo>
                  <a:lnTo>
                    <a:pt x="20803" y="21654"/>
                  </a:lnTo>
                  <a:lnTo>
                    <a:pt x="20828" y="21654"/>
                  </a:lnTo>
                  <a:lnTo>
                    <a:pt x="20828" y="21629"/>
                  </a:lnTo>
                  <a:lnTo>
                    <a:pt x="20828" y="21604"/>
                  </a:lnTo>
                  <a:lnTo>
                    <a:pt x="20853" y="21579"/>
                  </a:lnTo>
                  <a:lnTo>
                    <a:pt x="20853" y="21554"/>
                  </a:lnTo>
                  <a:lnTo>
                    <a:pt x="20878" y="21529"/>
                  </a:lnTo>
                  <a:lnTo>
                    <a:pt x="20878" y="21504"/>
                  </a:lnTo>
                  <a:lnTo>
                    <a:pt x="20878" y="21479"/>
                  </a:lnTo>
                  <a:lnTo>
                    <a:pt x="20903" y="21454"/>
                  </a:lnTo>
                  <a:lnTo>
                    <a:pt x="20903" y="21429"/>
                  </a:lnTo>
                  <a:lnTo>
                    <a:pt x="20903" y="21404"/>
                  </a:lnTo>
                  <a:lnTo>
                    <a:pt x="20928" y="21404"/>
                  </a:lnTo>
                  <a:lnTo>
                    <a:pt x="20928" y="21379"/>
                  </a:lnTo>
                  <a:lnTo>
                    <a:pt x="20928" y="21354"/>
                  </a:lnTo>
                  <a:lnTo>
                    <a:pt x="20928" y="21328"/>
                  </a:lnTo>
                  <a:lnTo>
                    <a:pt x="20953" y="21303"/>
                  </a:lnTo>
                  <a:lnTo>
                    <a:pt x="20953" y="21278"/>
                  </a:lnTo>
                  <a:lnTo>
                    <a:pt x="20953" y="21253"/>
                  </a:lnTo>
                  <a:lnTo>
                    <a:pt x="20953" y="21228"/>
                  </a:lnTo>
                  <a:lnTo>
                    <a:pt x="20978" y="21203"/>
                  </a:lnTo>
                  <a:lnTo>
                    <a:pt x="20978" y="21178"/>
                  </a:lnTo>
                  <a:lnTo>
                    <a:pt x="20978" y="21153"/>
                  </a:lnTo>
                  <a:lnTo>
                    <a:pt x="20978" y="21103"/>
                  </a:lnTo>
                  <a:lnTo>
                    <a:pt x="21003" y="21028"/>
                  </a:lnTo>
                  <a:lnTo>
                    <a:pt x="21003" y="20978"/>
                  </a:lnTo>
                  <a:lnTo>
                    <a:pt x="21003" y="20927"/>
                  </a:lnTo>
                  <a:lnTo>
                    <a:pt x="21028" y="20877"/>
                  </a:lnTo>
                  <a:lnTo>
                    <a:pt x="21028" y="20827"/>
                  </a:lnTo>
                  <a:lnTo>
                    <a:pt x="21028" y="20777"/>
                  </a:lnTo>
                  <a:lnTo>
                    <a:pt x="21028" y="20727"/>
                  </a:lnTo>
                  <a:lnTo>
                    <a:pt x="21028" y="20652"/>
                  </a:lnTo>
                  <a:lnTo>
                    <a:pt x="21028" y="20602"/>
                  </a:lnTo>
                  <a:lnTo>
                    <a:pt x="21028" y="20552"/>
                  </a:lnTo>
                  <a:lnTo>
                    <a:pt x="21028" y="20501"/>
                  </a:lnTo>
                  <a:lnTo>
                    <a:pt x="21028" y="20451"/>
                  </a:lnTo>
                  <a:lnTo>
                    <a:pt x="21028" y="20401"/>
                  </a:lnTo>
                  <a:lnTo>
                    <a:pt x="21028" y="20326"/>
                  </a:lnTo>
                  <a:lnTo>
                    <a:pt x="21003" y="20276"/>
                  </a:lnTo>
                  <a:lnTo>
                    <a:pt x="21003" y="20226"/>
                  </a:lnTo>
                  <a:lnTo>
                    <a:pt x="21003" y="20176"/>
                  </a:lnTo>
                  <a:lnTo>
                    <a:pt x="21003" y="20125"/>
                  </a:lnTo>
                  <a:lnTo>
                    <a:pt x="20978" y="20075"/>
                  </a:lnTo>
                  <a:lnTo>
                    <a:pt x="20978" y="20025"/>
                  </a:lnTo>
                  <a:lnTo>
                    <a:pt x="20978" y="19950"/>
                  </a:lnTo>
                  <a:lnTo>
                    <a:pt x="20953" y="19900"/>
                  </a:lnTo>
                  <a:lnTo>
                    <a:pt x="20953" y="19850"/>
                  </a:lnTo>
                  <a:lnTo>
                    <a:pt x="20928" y="19800"/>
                  </a:lnTo>
                  <a:lnTo>
                    <a:pt x="20928" y="19750"/>
                  </a:lnTo>
                  <a:lnTo>
                    <a:pt x="20903" y="19699"/>
                  </a:lnTo>
                  <a:lnTo>
                    <a:pt x="20903" y="19649"/>
                  </a:lnTo>
                  <a:lnTo>
                    <a:pt x="20878" y="19624"/>
                  </a:lnTo>
                  <a:lnTo>
                    <a:pt x="20878" y="19574"/>
                  </a:lnTo>
                  <a:lnTo>
                    <a:pt x="20853" y="19524"/>
                  </a:lnTo>
                  <a:lnTo>
                    <a:pt x="20853" y="19499"/>
                  </a:lnTo>
                  <a:lnTo>
                    <a:pt x="20828" y="19449"/>
                  </a:lnTo>
                  <a:lnTo>
                    <a:pt x="20803" y="19424"/>
                  </a:lnTo>
                  <a:lnTo>
                    <a:pt x="20803" y="19374"/>
                  </a:lnTo>
                  <a:lnTo>
                    <a:pt x="20778" y="19349"/>
                  </a:lnTo>
                  <a:lnTo>
                    <a:pt x="20753" y="19298"/>
                  </a:lnTo>
                  <a:lnTo>
                    <a:pt x="20753" y="19273"/>
                  </a:lnTo>
                  <a:lnTo>
                    <a:pt x="20728" y="19223"/>
                  </a:lnTo>
                  <a:lnTo>
                    <a:pt x="20703" y="19173"/>
                  </a:lnTo>
                  <a:lnTo>
                    <a:pt x="20677" y="19148"/>
                  </a:lnTo>
                  <a:lnTo>
                    <a:pt x="20677" y="19098"/>
                  </a:lnTo>
                  <a:lnTo>
                    <a:pt x="20652" y="19073"/>
                  </a:lnTo>
                  <a:lnTo>
                    <a:pt x="20627" y="19023"/>
                  </a:lnTo>
                  <a:lnTo>
                    <a:pt x="20602" y="18973"/>
                  </a:lnTo>
                  <a:lnTo>
                    <a:pt x="20577" y="18948"/>
                  </a:lnTo>
                  <a:lnTo>
                    <a:pt x="20552" y="18897"/>
                  </a:lnTo>
                  <a:lnTo>
                    <a:pt x="20527" y="18872"/>
                  </a:lnTo>
                  <a:lnTo>
                    <a:pt x="20502" y="18822"/>
                  </a:lnTo>
                  <a:lnTo>
                    <a:pt x="20477" y="18772"/>
                  </a:lnTo>
                  <a:lnTo>
                    <a:pt x="20452" y="18747"/>
                  </a:lnTo>
                  <a:lnTo>
                    <a:pt x="20427" y="18697"/>
                  </a:lnTo>
                  <a:lnTo>
                    <a:pt x="20402" y="18672"/>
                  </a:lnTo>
                  <a:lnTo>
                    <a:pt x="20352" y="18572"/>
                  </a:lnTo>
                  <a:lnTo>
                    <a:pt x="20302" y="18496"/>
                  </a:lnTo>
                  <a:lnTo>
                    <a:pt x="20251" y="18421"/>
                  </a:lnTo>
                  <a:lnTo>
                    <a:pt x="20176" y="18346"/>
                  </a:lnTo>
                  <a:lnTo>
                    <a:pt x="20126" y="18271"/>
                  </a:lnTo>
                  <a:lnTo>
                    <a:pt x="20076" y="18171"/>
                  </a:lnTo>
                  <a:lnTo>
                    <a:pt x="20001" y="18095"/>
                  </a:lnTo>
                  <a:lnTo>
                    <a:pt x="19951" y="18020"/>
                  </a:lnTo>
                  <a:lnTo>
                    <a:pt x="19825" y="17845"/>
                  </a:lnTo>
                  <a:lnTo>
                    <a:pt x="19700" y="17694"/>
                  </a:lnTo>
                  <a:lnTo>
                    <a:pt x="19650" y="17594"/>
                  </a:lnTo>
                  <a:lnTo>
                    <a:pt x="19575" y="17519"/>
                  </a:lnTo>
                  <a:lnTo>
                    <a:pt x="19525" y="17444"/>
                  </a:lnTo>
                  <a:lnTo>
                    <a:pt x="19474" y="17369"/>
                  </a:lnTo>
                  <a:lnTo>
                    <a:pt x="19399" y="17268"/>
                  </a:lnTo>
                  <a:lnTo>
                    <a:pt x="19349" y="17193"/>
                  </a:lnTo>
                  <a:lnTo>
                    <a:pt x="19299" y="17118"/>
                  </a:lnTo>
                  <a:lnTo>
                    <a:pt x="19274" y="17068"/>
                  </a:lnTo>
                  <a:lnTo>
                    <a:pt x="19249" y="17018"/>
                  </a:lnTo>
                  <a:lnTo>
                    <a:pt x="19199" y="16993"/>
                  </a:lnTo>
                  <a:lnTo>
                    <a:pt x="19174" y="16942"/>
                  </a:lnTo>
                  <a:lnTo>
                    <a:pt x="19149" y="16892"/>
                  </a:lnTo>
                  <a:lnTo>
                    <a:pt x="19124" y="16842"/>
                  </a:lnTo>
                  <a:lnTo>
                    <a:pt x="19098" y="16817"/>
                  </a:lnTo>
                  <a:lnTo>
                    <a:pt x="19073" y="16767"/>
                  </a:lnTo>
                  <a:lnTo>
                    <a:pt x="19048" y="16717"/>
                  </a:lnTo>
                  <a:lnTo>
                    <a:pt x="19023" y="16692"/>
                  </a:lnTo>
                  <a:lnTo>
                    <a:pt x="18998" y="16642"/>
                  </a:lnTo>
                  <a:lnTo>
                    <a:pt x="18998" y="16592"/>
                  </a:lnTo>
                  <a:lnTo>
                    <a:pt x="18973" y="16567"/>
                  </a:lnTo>
                  <a:lnTo>
                    <a:pt x="18948" y="16516"/>
                  </a:lnTo>
                  <a:lnTo>
                    <a:pt x="18923" y="16466"/>
                  </a:lnTo>
                  <a:lnTo>
                    <a:pt x="18898" y="16416"/>
                  </a:lnTo>
                  <a:lnTo>
                    <a:pt x="18873" y="16391"/>
                  </a:lnTo>
                  <a:lnTo>
                    <a:pt x="18873" y="16341"/>
                  </a:lnTo>
                  <a:lnTo>
                    <a:pt x="18848" y="16291"/>
                  </a:lnTo>
                  <a:lnTo>
                    <a:pt x="18823" y="16241"/>
                  </a:lnTo>
                  <a:lnTo>
                    <a:pt x="18798" y="16216"/>
                  </a:lnTo>
                  <a:lnTo>
                    <a:pt x="18798" y="16166"/>
                  </a:lnTo>
                  <a:lnTo>
                    <a:pt x="18773" y="16115"/>
                  </a:lnTo>
                  <a:lnTo>
                    <a:pt x="18748" y="16065"/>
                  </a:lnTo>
                  <a:lnTo>
                    <a:pt x="18748" y="16015"/>
                  </a:lnTo>
                  <a:lnTo>
                    <a:pt x="18723" y="15990"/>
                  </a:lnTo>
                  <a:lnTo>
                    <a:pt x="18723" y="15940"/>
                  </a:lnTo>
                  <a:lnTo>
                    <a:pt x="18697" y="15890"/>
                  </a:lnTo>
                  <a:lnTo>
                    <a:pt x="18697" y="15840"/>
                  </a:lnTo>
                  <a:lnTo>
                    <a:pt x="18697" y="15790"/>
                  </a:lnTo>
                  <a:lnTo>
                    <a:pt x="18672" y="15765"/>
                  </a:lnTo>
                  <a:lnTo>
                    <a:pt x="18672" y="15714"/>
                  </a:lnTo>
                  <a:lnTo>
                    <a:pt x="18672" y="15664"/>
                  </a:lnTo>
                  <a:lnTo>
                    <a:pt x="18647" y="15614"/>
                  </a:lnTo>
                  <a:lnTo>
                    <a:pt x="18647" y="15564"/>
                  </a:lnTo>
                  <a:lnTo>
                    <a:pt x="18647" y="15514"/>
                  </a:lnTo>
                  <a:lnTo>
                    <a:pt x="18647" y="15464"/>
                  </a:lnTo>
                  <a:lnTo>
                    <a:pt x="18647" y="15414"/>
                  </a:lnTo>
                  <a:lnTo>
                    <a:pt x="18647" y="15389"/>
                  </a:lnTo>
                  <a:lnTo>
                    <a:pt x="18647" y="15338"/>
                  </a:lnTo>
                  <a:lnTo>
                    <a:pt x="18647" y="15288"/>
                  </a:lnTo>
                  <a:lnTo>
                    <a:pt x="18647" y="15238"/>
                  </a:lnTo>
                  <a:lnTo>
                    <a:pt x="18672" y="15188"/>
                  </a:lnTo>
                  <a:lnTo>
                    <a:pt x="18672" y="15138"/>
                  </a:lnTo>
                  <a:lnTo>
                    <a:pt x="18672" y="15088"/>
                  </a:lnTo>
                  <a:lnTo>
                    <a:pt x="18672" y="15038"/>
                  </a:lnTo>
                  <a:lnTo>
                    <a:pt x="18697" y="15013"/>
                  </a:lnTo>
                  <a:lnTo>
                    <a:pt x="18697" y="14988"/>
                  </a:lnTo>
                  <a:lnTo>
                    <a:pt x="18697" y="14937"/>
                  </a:lnTo>
                  <a:lnTo>
                    <a:pt x="18723" y="14912"/>
                  </a:lnTo>
                  <a:lnTo>
                    <a:pt x="18723" y="14862"/>
                  </a:lnTo>
                  <a:lnTo>
                    <a:pt x="18748" y="14812"/>
                  </a:lnTo>
                  <a:lnTo>
                    <a:pt x="18773" y="14762"/>
                  </a:lnTo>
                  <a:lnTo>
                    <a:pt x="18773" y="14712"/>
                  </a:lnTo>
                  <a:lnTo>
                    <a:pt x="18798" y="14662"/>
                  </a:lnTo>
                  <a:lnTo>
                    <a:pt x="18823" y="14612"/>
                  </a:lnTo>
                  <a:lnTo>
                    <a:pt x="18848" y="14562"/>
                  </a:lnTo>
                  <a:lnTo>
                    <a:pt x="18873" y="14511"/>
                  </a:lnTo>
                  <a:lnTo>
                    <a:pt x="18898" y="14461"/>
                  </a:lnTo>
                  <a:lnTo>
                    <a:pt x="18923" y="14411"/>
                  </a:lnTo>
                  <a:lnTo>
                    <a:pt x="18948" y="14361"/>
                  </a:lnTo>
                  <a:lnTo>
                    <a:pt x="18973" y="14336"/>
                  </a:lnTo>
                  <a:lnTo>
                    <a:pt x="19023" y="14286"/>
                  </a:lnTo>
                  <a:lnTo>
                    <a:pt x="19048" y="14236"/>
                  </a:lnTo>
                  <a:lnTo>
                    <a:pt x="19073" y="14186"/>
                  </a:lnTo>
                  <a:lnTo>
                    <a:pt x="19124" y="14135"/>
                  </a:lnTo>
                  <a:lnTo>
                    <a:pt x="19149" y="14085"/>
                  </a:lnTo>
                  <a:lnTo>
                    <a:pt x="19174" y="14060"/>
                  </a:lnTo>
                  <a:lnTo>
                    <a:pt x="19199" y="14035"/>
                  </a:lnTo>
                  <a:lnTo>
                    <a:pt x="19224" y="14010"/>
                  </a:lnTo>
                  <a:lnTo>
                    <a:pt x="19249" y="13985"/>
                  </a:lnTo>
                  <a:lnTo>
                    <a:pt x="19274" y="13960"/>
                  </a:lnTo>
                  <a:lnTo>
                    <a:pt x="19299" y="13935"/>
                  </a:lnTo>
                  <a:lnTo>
                    <a:pt x="19324" y="13885"/>
                  </a:lnTo>
                  <a:lnTo>
                    <a:pt x="19349" y="13885"/>
                  </a:lnTo>
                  <a:lnTo>
                    <a:pt x="19374" y="13860"/>
                  </a:lnTo>
                  <a:lnTo>
                    <a:pt x="19399" y="13835"/>
                  </a:lnTo>
                  <a:lnTo>
                    <a:pt x="19424" y="13810"/>
                  </a:lnTo>
                  <a:lnTo>
                    <a:pt x="19449" y="13785"/>
                  </a:lnTo>
                  <a:lnTo>
                    <a:pt x="19474" y="13760"/>
                  </a:lnTo>
                  <a:lnTo>
                    <a:pt x="19499" y="13734"/>
                  </a:lnTo>
                  <a:lnTo>
                    <a:pt x="19525" y="13709"/>
                  </a:lnTo>
                  <a:lnTo>
                    <a:pt x="19550" y="13684"/>
                  </a:lnTo>
                  <a:lnTo>
                    <a:pt x="19600" y="13659"/>
                  </a:lnTo>
                  <a:lnTo>
                    <a:pt x="19625" y="13659"/>
                  </a:lnTo>
                  <a:lnTo>
                    <a:pt x="19650" y="13634"/>
                  </a:lnTo>
                  <a:lnTo>
                    <a:pt x="19675" y="13609"/>
                  </a:lnTo>
                  <a:lnTo>
                    <a:pt x="19700" y="13584"/>
                  </a:lnTo>
                  <a:lnTo>
                    <a:pt x="19725" y="13559"/>
                  </a:lnTo>
                  <a:lnTo>
                    <a:pt x="19750" y="13559"/>
                  </a:lnTo>
                  <a:lnTo>
                    <a:pt x="19775" y="13534"/>
                  </a:lnTo>
                  <a:lnTo>
                    <a:pt x="19800" y="13509"/>
                  </a:lnTo>
                  <a:lnTo>
                    <a:pt x="19825" y="13509"/>
                  </a:lnTo>
                  <a:lnTo>
                    <a:pt x="19875" y="13484"/>
                  </a:lnTo>
                  <a:lnTo>
                    <a:pt x="19901" y="13459"/>
                  </a:lnTo>
                  <a:lnTo>
                    <a:pt x="19926" y="13459"/>
                  </a:lnTo>
                  <a:lnTo>
                    <a:pt x="19951" y="13434"/>
                  </a:lnTo>
                  <a:lnTo>
                    <a:pt x="19976" y="13434"/>
                  </a:lnTo>
                  <a:lnTo>
                    <a:pt x="20001" y="13409"/>
                  </a:lnTo>
                  <a:lnTo>
                    <a:pt x="20026" y="13384"/>
                  </a:lnTo>
                  <a:lnTo>
                    <a:pt x="20076" y="13384"/>
                  </a:lnTo>
                  <a:lnTo>
                    <a:pt x="20101" y="13359"/>
                  </a:lnTo>
                  <a:lnTo>
                    <a:pt x="20126" y="13359"/>
                  </a:lnTo>
                  <a:lnTo>
                    <a:pt x="20151" y="13333"/>
                  </a:lnTo>
                  <a:lnTo>
                    <a:pt x="20176" y="13333"/>
                  </a:lnTo>
                  <a:lnTo>
                    <a:pt x="20226" y="13308"/>
                  </a:lnTo>
                  <a:lnTo>
                    <a:pt x="20251" y="13308"/>
                  </a:lnTo>
                  <a:lnTo>
                    <a:pt x="20276" y="13283"/>
                  </a:lnTo>
                  <a:lnTo>
                    <a:pt x="20327" y="13283"/>
                  </a:lnTo>
                  <a:lnTo>
                    <a:pt x="20377" y="13258"/>
                  </a:lnTo>
                  <a:lnTo>
                    <a:pt x="20427" y="13233"/>
                  </a:lnTo>
                  <a:lnTo>
                    <a:pt x="20477" y="13233"/>
                  </a:lnTo>
                  <a:lnTo>
                    <a:pt x="20527" y="13208"/>
                  </a:lnTo>
                  <a:lnTo>
                    <a:pt x="20552" y="13208"/>
                  </a:lnTo>
                  <a:lnTo>
                    <a:pt x="20602" y="13183"/>
                  </a:lnTo>
                  <a:lnTo>
                    <a:pt x="20677" y="13183"/>
                  </a:lnTo>
                  <a:lnTo>
                    <a:pt x="20728" y="13158"/>
                  </a:lnTo>
                  <a:lnTo>
                    <a:pt x="20803" y="13158"/>
                  </a:lnTo>
                  <a:lnTo>
                    <a:pt x="20853" y="13133"/>
                  </a:lnTo>
                  <a:lnTo>
                    <a:pt x="20928" y="13133"/>
                  </a:lnTo>
                  <a:lnTo>
                    <a:pt x="20978" y="13108"/>
                  </a:lnTo>
                  <a:lnTo>
                    <a:pt x="21104" y="13108"/>
                  </a:lnTo>
                  <a:lnTo>
                    <a:pt x="21179" y="13083"/>
                  </a:lnTo>
                  <a:lnTo>
                    <a:pt x="21379" y="13083"/>
                  </a:lnTo>
                  <a:lnTo>
                    <a:pt x="21429" y="13058"/>
                  </a:lnTo>
                  <a:lnTo>
                    <a:pt x="21880" y="13058"/>
                  </a:lnTo>
                  <a:lnTo>
                    <a:pt x="22006" y="13033"/>
                  </a:lnTo>
                  <a:lnTo>
                    <a:pt x="23810" y="13033"/>
                  </a:lnTo>
                  <a:lnTo>
                    <a:pt x="23961" y="13058"/>
                  </a:lnTo>
                  <a:lnTo>
                    <a:pt x="24337" y="13058"/>
                  </a:lnTo>
                  <a:lnTo>
                    <a:pt x="24462" y="13083"/>
                  </a:lnTo>
                  <a:lnTo>
                    <a:pt x="24738" y="13083"/>
                  </a:lnTo>
                  <a:lnTo>
                    <a:pt x="24863" y="13108"/>
                  </a:lnTo>
                  <a:lnTo>
                    <a:pt x="25114" y="13108"/>
                  </a:lnTo>
                  <a:lnTo>
                    <a:pt x="25364" y="13133"/>
                  </a:lnTo>
                  <a:lnTo>
                    <a:pt x="25615" y="13158"/>
                  </a:lnTo>
                  <a:lnTo>
                    <a:pt x="25840" y="13158"/>
                  </a:lnTo>
                  <a:lnTo>
                    <a:pt x="25966" y="13183"/>
                  </a:lnTo>
                  <a:lnTo>
                    <a:pt x="27319" y="13183"/>
                  </a:lnTo>
                  <a:lnTo>
                    <a:pt x="27369" y="13158"/>
                  </a:lnTo>
                  <a:lnTo>
                    <a:pt x="27595" y="13158"/>
                  </a:lnTo>
                  <a:lnTo>
                    <a:pt x="27645" y="13133"/>
                  </a:lnTo>
                  <a:lnTo>
                    <a:pt x="27745" y="13133"/>
                  </a:lnTo>
                  <a:lnTo>
                    <a:pt x="27820" y="13108"/>
                  </a:lnTo>
                  <a:lnTo>
                    <a:pt x="27921" y="13108"/>
                  </a:lnTo>
                  <a:lnTo>
                    <a:pt x="27971" y="13083"/>
                  </a:lnTo>
                  <a:lnTo>
                    <a:pt x="28021" y="13083"/>
                  </a:lnTo>
                  <a:lnTo>
                    <a:pt x="28071" y="13058"/>
                  </a:lnTo>
                  <a:lnTo>
                    <a:pt x="28171" y="13058"/>
                  </a:lnTo>
                  <a:lnTo>
                    <a:pt x="28221" y="13033"/>
                  </a:lnTo>
                  <a:lnTo>
                    <a:pt x="28297" y="13008"/>
                  </a:lnTo>
                  <a:lnTo>
                    <a:pt x="28347" y="13008"/>
                  </a:lnTo>
                  <a:lnTo>
                    <a:pt x="28397" y="12983"/>
                  </a:lnTo>
                  <a:lnTo>
                    <a:pt x="28447" y="12983"/>
                  </a:lnTo>
                  <a:lnTo>
                    <a:pt x="28497" y="12957"/>
                  </a:lnTo>
                  <a:lnTo>
                    <a:pt x="28547" y="12932"/>
                  </a:lnTo>
                  <a:lnTo>
                    <a:pt x="28597" y="12932"/>
                  </a:lnTo>
                  <a:lnTo>
                    <a:pt x="28647" y="12907"/>
                  </a:lnTo>
                  <a:lnTo>
                    <a:pt x="28698" y="12882"/>
                  </a:lnTo>
                  <a:lnTo>
                    <a:pt x="28748" y="12882"/>
                  </a:lnTo>
                  <a:lnTo>
                    <a:pt x="28798" y="12857"/>
                  </a:lnTo>
                  <a:lnTo>
                    <a:pt x="28848" y="12832"/>
                  </a:lnTo>
                  <a:lnTo>
                    <a:pt x="28898" y="12807"/>
                  </a:lnTo>
                  <a:lnTo>
                    <a:pt x="28948" y="12782"/>
                  </a:lnTo>
                  <a:lnTo>
                    <a:pt x="28998" y="12757"/>
                  </a:lnTo>
                  <a:lnTo>
                    <a:pt x="29048" y="12732"/>
                  </a:lnTo>
                  <a:lnTo>
                    <a:pt x="29099" y="12707"/>
                  </a:lnTo>
                  <a:lnTo>
                    <a:pt x="29149" y="12682"/>
                  </a:lnTo>
                  <a:lnTo>
                    <a:pt x="29199" y="12657"/>
                  </a:lnTo>
                  <a:lnTo>
                    <a:pt x="29249" y="12632"/>
                  </a:lnTo>
                  <a:lnTo>
                    <a:pt x="29299" y="12607"/>
                  </a:lnTo>
                  <a:lnTo>
                    <a:pt x="29349" y="12582"/>
                  </a:lnTo>
                  <a:lnTo>
                    <a:pt x="29399" y="12556"/>
                  </a:lnTo>
                  <a:lnTo>
                    <a:pt x="29424" y="12506"/>
                  </a:lnTo>
                  <a:lnTo>
                    <a:pt x="29474" y="12481"/>
                  </a:lnTo>
                  <a:lnTo>
                    <a:pt x="29525" y="12456"/>
                  </a:lnTo>
                  <a:lnTo>
                    <a:pt x="29575" y="12431"/>
                  </a:lnTo>
                  <a:lnTo>
                    <a:pt x="29625" y="12381"/>
                  </a:lnTo>
                  <a:lnTo>
                    <a:pt x="29675" y="12356"/>
                  </a:lnTo>
                  <a:lnTo>
                    <a:pt x="29725" y="12306"/>
                  </a:lnTo>
                  <a:lnTo>
                    <a:pt x="29775" y="12281"/>
                  </a:lnTo>
                  <a:lnTo>
                    <a:pt x="29825" y="12231"/>
                  </a:lnTo>
                  <a:lnTo>
                    <a:pt x="29875" y="12206"/>
                  </a:lnTo>
                  <a:lnTo>
                    <a:pt x="29901" y="12155"/>
                  </a:lnTo>
                  <a:lnTo>
                    <a:pt x="29951" y="12105"/>
                  </a:lnTo>
                  <a:lnTo>
                    <a:pt x="30001" y="12080"/>
                  </a:lnTo>
                  <a:lnTo>
                    <a:pt x="30026" y="12055"/>
                  </a:lnTo>
                  <a:lnTo>
                    <a:pt x="30051" y="12030"/>
                  </a:lnTo>
                  <a:lnTo>
                    <a:pt x="30101" y="11980"/>
                  </a:lnTo>
                  <a:lnTo>
                    <a:pt x="30151" y="11930"/>
                  </a:lnTo>
                  <a:lnTo>
                    <a:pt x="30201" y="11880"/>
                  </a:lnTo>
                  <a:lnTo>
                    <a:pt x="30251" y="11855"/>
                  </a:lnTo>
                  <a:lnTo>
                    <a:pt x="30276" y="11805"/>
                  </a:lnTo>
                  <a:lnTo>
                    <a:pt x="30302" y="11780"/>
                  </a:lnTo>
                  <a:lnTo>
                    <a:pt x="30327" y="11754"/>
                  </a:lnTo>
                  <a:lnTo>
                    <a:pt x="30327" y="11729"/>
                  </a:lnTo>
                  <a:lnTo>
                    <a:pt x="30352" y="11704"/>
                  </a:lnTo>
                  <a:lnTo>
                    <a:pt x="30377" y="11679"/>
                  </a:lnTo>
                  <a:lnTo>
                    <a:pt x="30402" y="11654"/>
                  </a:lnTo>
                  <a:lnTo>
                    <a:pt x="30427" y="11629"/>
                  </a:lnTo>
                  <a:lnTo>
                    <a:pt x="30402" y="11629"/>
                  </a:lnTo>
                  <a:lnTo>
                    <a:pt x="30427" y="11604"/>
                  </a:lnTo>
                  <a:lnTo>
                    <a:pt x="30452" y="11579"/>
                  </a:lnTo>
                  <a:lnTo>
                    <a:pt x="30427" y="11579"/>
                  </a:lnTo>
                  <a:lnTo>
                    <a:pt x="30452" y="11554"/>
                  </a:lnTo>
                  <a:lnTo>
                    <a:pt x="30477" y="11529"/>
                  </a:lnTo>
                  <a:lnTo>
                    <a:pt x="30477" y="11504"/>
                  </a:lnTo>
                  <a:lnTo>
                    <a:pt x="30502" y="11479"/>
                  </a:lnTo>
                  <a:lnTo>
                    <a:pt x="30477" y="11479"/>
                  </a:lnTo>
                  <a:lnTo>
                    <a:pt x="30502" y="11454"/>
                  </a:lnTo>
                  <a:lnTo>
                    <a:pt x="30502" y="11429"/>
                  </a:lnTo>
                  <a:lnTo>
                    <a:pt x="30527" y="11404"/>
                  </a:lnTo>
                  <a:lnTo>
                    <a:pt x="30527" y="11379"/>
                  </a:lnTo>
                  <a:lnTo>
                    <a:pt x="30552" y="11353"/>
                  </a:lnTo>
                  <a:lnTo>
                    <a:pt x="30552" y="11328"/>
                  </a:lnTo>
                  <a:lnTo>
                    <a:pt x="30552" y="11303"/>
                  </a:lnTo>
                  <a:lnTo>
                    <a:pt x="30577" y="11278"/>
                  </a:lnTo>
                  <a:lnTo>
                    <a:pt x="30577" y="11228"/>
                  </a:lnTo>
                  <a:lnTo>
                    <a:pt x="30577" y="11203"/>
                  </a:lnTo>
                  <a:lnTo>
                    <a:pt x="30577" y="11178"/>
                  </a:lnTo>
                  <a:lnTo>
                    <a:pt x="30602" y="11153"/>
                  </a:lnTo>
                  <a:lnTo>
                    <a:pt x="30602" y="11128"/>
                  </a:lnTo>
                  <a:lnTo>
                    <a:pt x="30602" y="11103"/>
                  </a:lnTo>
                  <a:lnTo>
                    <a:pt x="30602" y="11053"/>
                  </a:lnTo>
                  <a:lnTo>
                    <a:pt x="30627" y="11028"/>
                  </a:lnTo>
                  <a:lnTo>
                    <a:pt x="30627" y="11003"/>
                  </a:lnTo>
                  <a:lnTo>
                    <a:pt x="30627" y="10978"/>
                  </a:lnTo>
                  <a:lnTo>
                    <a:pt x="30627" y="10927"/>
                  </a:lnTo>
                  <a:lnTo>
                    <a:pt x="30627" y="10902"/>
                  </a:lnTo>
                  <a:lnTo>
                    <a:pt x="30627" y="10877"/>
                  </a:lnTo>
                  <a:lnTo>
                    <a:pt x="30627" y="10827"/>
                  </a:lnTo>
                  <a:lnTo>
                    <a:pt x="30627" y="10802"/>
                  </a:lnTo>
                  <a:lnTo>
                    <a:pt x="30627" y="10777"/>
                  </a:lnTo>
                  <a:lnTo>
                    <a:pt x="30627" y="10727"/>
                  </a:lnTo>
                  <a:lnTo>
                    <a:pt x="30627" y="10702"/>
                  </a:lnTo>
                  <a:lnTo>
                    <a:pt x="30627" y="10677"/>
                  </a:lnTo>
                  <a:lnTo>
                    <a:pt x="30627" y="10627"/>
                  </a:lnTo>
                  <a:lnTo>
                    <a:pt x="30627" y="10602"/>
                  </a:lnTo>
                  <a:lnTo>
                    <a:pt x="30627" y="10551"/>
                  </a:lnTo>
                  <a:lnTo>
                    <a:pt x="30627" y="10526"/>
                  </a:lnTo>
                  <a:lnTo>
                    <a:pt x="30627" y="10501"/>
                  </a:lnTo>
                  <a:lnTo>
                    <a:pt x="30627" y="10451"/>
                  </a:lnTo>
                  <a:lnTo>
                    <a:pt x="30627" y="10426"/>
                  </a:lnTo>
                  <a:lnTo>
                    <a:pt x="30627" y="10376"/>
                  </a:lnTo>
                  <a:lnTo>
                    <a:pt x="30602" y="10351"/>
                  </a:lnTo>
                  <a:lnTo>
                    <a:pt x="30602" y="10301"/>
                  </a:lnTo>
                  <a:lnTo>
                    <a:pt x="30602" y="10276"/>
                  </a:lnTo>
                  <a:lnTo>
                    <a:pt x="30602" y="10251"/>
                  </a:lnTo>
                  <a:lnTo>
                    <a:pt x="30602" y="10201"/>
                  </a:lnTo>
                  <a:lnTo>
                    <a:pt x="30577" y="10176"/>
                  </a:lnTo>
                  <a:lnTo>
                    <a:pt x="30577" y="10125"/>
                  </a:lnTo>
                  <a:lnTo>
                    <a:pt x="30577" y="10100"/>
                  </a:lnTo>
                  <a:lnTo>
                    <a:pt x="30577" y="10050"/>
                  </a:lnTo>
                  <a:lnTo>
                    <a:pt x="30552" y="10025"/>
                  </a:lnTo>
                  <a:lnTo>
                    <a:pt x="30552" y="9975"/>
                  </a:lnTo>
                  <a:lnTo>
                    <a:pt x="30552" y="9950"/>
                  </a:lnTo>
                  <a:lnTo>
                    <a:pt x="30527" y="9900"/>
                  </a:lnTo>
                  <a:lnTo>
                    <a:pt x="30527" y="9875"/>
                  </a:lnTo>
                  <a:lnTo>
                    <a:pt x="30527" y="9825"/>
                  </a:lnTo>
                  <a:lnTo>
                    <a:pt x="30502" y="9800"/>
                  </a:lnTo>
                  <a:lnTo>
                    <a:pt x="30502" y="9749"/>
                  </a:lnTo>
                  <a:lnTo>
                    <a:pt x="30502" y="9724"/>
                  </a:lnTo>
                  <a:lnTo>
                    <a:pt x="30477" y="9674"/>
                  </a:lnTo>
                  <a:lnTo>
                    <a:pt x="30477" y="9649"/>
                  </a:lnTo>
                  <a:lnTo>
                    <a:pt x="30452" y="9599"/>
                  </a:lnTo>
                  <a:lnTo>
                    <a:pt x="30452" y="9524"/>
                  </a:lnTo>
                  <a:lnTo>
                    <a:pt x="30427" y="9449"/>
                  </a:lnTo>
                  <a:lnTo>
                    <a:pt x="30402" y="9374"/>
                  </a:lnTo>
                  <a:lnTo>
                    <a:pt x="30377" y="9298"/>
                  </a:lnTo>
                  <a:lnTo>
                    <a:pt x="30352" y="9223"/>
                  </a:lnTo>
                  <a:lnTo>
                    <a:pt x="30327" y="9148"/>
                  </a:lnTo>
                  <a:lnTo>
                    <a:pt x="30302" y="9073"/>
                  </a:lnTo>
                  <a:lnTo>
                    <a:pt x="30251" y="9023"/>
                  </a:lnTo>
                  <a:lnTo>
                    <a:pt x="30226" y="8947"/>
                  </a:lnTo>
                  <a:lnTo>
                    <a:pt x="30201" y="8872"/>
                  </a:lnTo>
                  <a:lnTo>
                    <a:pt x="30176" y="8797"/>
                  </a:lnTo>
                  <a:lnTo>
                    <a:pt x="30151" y="8722"/>
                  </a:lnTo>
                  <a:lnTo>
                    <a:pt x="30101" y="8672"/>
                  </a:lnTo>
                  <a:lnTo>
                    <a:pt x="30076" y="8597"/>
                  </a:lnTo>
                  <a:lnTo>
                    <a:pt x="30051" y="8521"/>
                  </a:lnTo>
                  <a:lnTo>
                    <a:pt x="30001" y="8471"/>
                  </a:lnTo>
                  <a:lnTo>
                    <a:pt x="29976" y="8396"/>
                  </a:lnTo>
                  <a:lnTo>
                    <a:pt x="29951" y="8346"/>
                  </a:lnTo>
                  <a:lnTo>
                    <a:pt x="29901" y="8296"/>
                  </a:lnTo>
                  <a:lnTo>
                    <a:pt x="29875" y="8221"/>
                  </a:lnTo>
                  <a:lnTo>
                    <a:pt x="29850" y="8171"/>
                  </a:lnTo>
                  <a:lnTo>
                    <a:pt x="29800" y="8120"/>
                  </a:lnTo>
                  <a:lnTo>
                    <a:pt x="29775" y="8070"/>
                  </a:lnTo>
                  <a:lnTo>
                    <a:pt x="29725" y="8020"/>
                  </a:lnTo>
                  <a:lnTo>
                    <a:pt x="29700" y="7970"/>
                  </a:lnTo>
                  <a:lnTo>
                    <a:pt x="29675" y="7920"/>
                  </a:lnTo>
                  <a:lnTo>
                    <a:pt x="29625" y="7870"/>
                  </a:lnTo>
                  <a:lnTo>
                    <a:pt x="29600" y="7820"/>
                  </a:lnTo>
                  <a:lnTo>
                    <a:pt x="29575" y="7820"/>
                  </a:lnTo>
                  <a:lnTo>
                    <a:pt x="29575" y="7795"/>
                  </a:lnTo>
                  <a:lnTo>
                    <a:pt x="29500" y="7719"/>
                  </a:lnTo>
                  <a:lnTo>
                    <a:pt x="29449" y="7669"/>
                  </a:lnTo>
                  <a:lnTo>
                    <a:pt x="29399" y="7594"/>
                  </a:lnTo>
                  <a:lnTo>
                    <a:pt x="29324" y="7519"/>
                  </a:lnTo>
                  <a:lnTo>
                    <a:pt x="29274" y="7469"/>
                  </a:lnTo>
                  <a:lnTo>
                    <a:pt x="29224" y="7394"/>
                  </a:lnTo>
                  <a:lnTo>
                    <a:pt x="29149" y="7343"/>
                  </a:lnTo>
                  <a:lnTo>
                    <a:pt x="29099" y="7268"/>
                  </a:lnTo>
                  <a:lnTo>
                    <a:pt x="29023" y="7218"/>
                  </a:lnTo>
                  <a:lnTo>
                    <a:pt x="28973" y="7143"/>
                  </a:lnTo>
                  <a:lnTo>
                    <a:pt x="28898" y="7093"/>
                  </a:lnTo>
                  <a:lnTo>
                    <a:pt x="28848" y="7018"/>
                  </a:lnTo>
                  <a:lnTo>
                    <a:pt x="28773" y="6967"/>
                  </a:lnTo>
                  <a:lnTo>
                    <a:pt x="28723" y="6917"/>
                  </a:lnTo>
                  <a:lnTo>
                    <a:pt x="28647" y="6842"/>
                  </a:lnTo>
                  <a:lnTo>
                    <a:pt x="28597" y="6792"/>
                  </a:lnTo>
                  <a:lnTo>
                    <a:pt x="28522" y="6742"/>
                  </a:lnTo>
                  <a:lnTo>
                    <a:pt x="28472" y="6667"/>
                  </a:lnTo>
                  <a:lnTo>
                    <a:pt x="28397" y="6617"/>
                  </a:lnTo>
                  <a:lnTo>
                    <a:pt x="28322" y="6566"/>
                  </a:lnTo>
                  <a:lnTo>
                    <a:pt x="28271" y="6516"/>
                  </a:lnTo>
                  <a:lnTo>
                    <a:pt x="28196" y="6466"/>
                  </a:lnTo>
                  <a:lnTo>
                    <a:pt x="28121" y="6416"/>
                  </a:lnTo>
                  <a:lnTo>
                    <a:pt x="28071" y="6341"/>
                  </a:lnTo>
                  <a:lnTo>
                    <a:pt x="27996" y="6291"/>
                  </a:lnTo>
                  <a:lnTo>
                    <a:pt x="27921" y="6241"/>
                  </a:lnTo>
                  <a:lnTo>
                    <a:pt x="27845" y="6191"/>
                  </a:lnTo>
                  <a:lnTo>
                    <a:pt x="27795" y="6140"/>
                  </a:lnTo>
                  <a:lnTo>
                    <a:pt x="27720" y="6090"/>
                  </a:lnTo>
                  <a:lnTo>
                    <a:pt x="27645" y="6040"/>
                  </a:lnTo>
                  <a:lnTo>
                    <a:pt x="27570" y="5990"/>
                  </a:lnTo>
                  <a:lnTo>
                    <a:pt x="27495" y="5940"/>
                  </a:lnTo>
                  <a:lnTo>
                    <a:pt x="27444" y="5890"/>
                  </a:lnTo>
                  <a:lnTo>
                    <a:pt x="27369" y="5840"/>
                  </a:lnTo>
                  <a:lnTo>
                    <a:pt x="27294" y="5790"/>
                  </a:lnTo>
                  <a:lnTo>
                    <a:pt x="27219" y="5739"/>
                  </a:lnTo>
                  <a:lnTo>
                    <a:pt x="27144" y="5714"/>
                  </a:lnTo>
                  <a:lnTo>
                    <a:pt x="27068" y="5664"/>
                  </a:lnTo>
                  <a:lnTo>
                    <a:pt x="26993" y="5614"/>
                  </a:lnTo>
                  <a:lnTo>
                    <a:pt x="26918" y="5564"/>
                  </a:lnTo>
                  <a:lnTo>
                    <a:pt x="26843" y="5514"/>
                  </a:lnTo>
                  <a:lnTo>
                    <a:pt x="26768" y="5464"/>
                  </a:lnTo>
                  <a:lnTo>
                    <a:pt x="26693" y="5439"/>
                  </a:lnTo>
                  <a:lnTo>
                    <a:pt x="26617" y="5389"/>
                  </a:lnTo>
                  <a:lnTo>
                    <a:pt x="26542" y="5338"/>
                  </a:lnTo>
                  <a:lnTo>
                    <a:pt x="26467" y="5288"/>
                  </a:lnTo>
                  <a:lnTo>
                    <a:pt x="26392" y="5263"/>
                  </a:lnTo>
                  <a:lnTo>
                    <a:pt x="26317" y="5213"/>
                  </a:lnTo>
                  <a:lnTo>
                    <a:pt x="26241" y="5163"/>
                  </a:lnTo>
                  <a:lnTo>
                    <a:pt x="26166" y="5138"/>
                  </a:lnTo>
                  <a:lnTo>
                    <a:pt x="26091" y="5088"/>
                  </a:lnTo>
                  <a:lnTo>
                    <a:pt x="26066" y="5063"/>
                  </a:lnTo>
                  <a:lnTo>
                    <a:pt x="26016" y="5038"/>
                  </a:lnTo>
                  <a:lnTo>
                    <a:pt x="25941" y="5013"/>
                  </a:lnTo>
                  <a:lnTo>
                    <a:pt x="25865" y="4962"/>
                  </a:lnTo>
                  <a:lnTo>
                    <a:pt x="25790" y="4912"/>
                  </a:lnTo>
                  <a:lnTo>
                    <a:pt x="25715" y="4887"/>
                  </a:lnTo>
                  <a:lnTo>
                    <a:pt x="25640" y="4837"/>
                  </a:lnTo>
                  <a:lnTo>
                    <a:pt x="25540" y="4787"/>
                  </a:lnTo>
                  <a:lnTo>
                    <a:pt x="25464" y="4762"/>
                  </a:lnTo>
                  <a:lnTo>
                    <a:pt x="25389" y="4712"/>
                  </a:lnTo>
                  <a:lnTo>
                    <a:pt x="25239" y="4637"/>
                  </a:lnTo>
                  <a:lnTo>
                    <a:pt x="25063" y="4561"/>
                  </a:lnTo>
                  <a:lnTo>
                    <a:pt x="24913" y="4486"/>
                  </a:lnTo>
                  <a:lnTo>
                    <a:pt x="24763" y="4411"/>
                  </a:lnTo>
                  <a:lnTo>
                    <a:pt x="24587" y="4336"/>
                  </a:lnTo>
                  <a:lnTo>
                    <a:pt x="24437" y="4261"/>
                  </a:lnTo>
                  <a:lnTo>
                    <a:pt x="24261" y="4186"/>
                  </a:lnTo>
                  <a:lnTo>
                    <a:pt x="24111" y="4110"/>
                  </a:lnTo>
                  <a:lnTo>
                    <a:pt x="23936" y="4035"/>
                  </a:lnTo>
                  <a:lnTo>
                    <a:pt x="23785" y="3960"/>
                  </a:lnTo>
                  <a:lnTo>
                    <a:pt x="23610" y="3910"/>
                  </a:lnTo>
                  <a:lnTo>
                    <a:pt x="23434" y="3835"/>
                  </a:lnTo>
                  <a:lnTo>
                    <a:pt x="23109" y="3684"/>
                  </a:lnTo>
                  <a:lnTo>
                    <a:pt x="22457" y="3409"/>
                  </a:lnTo>
                  <a:lnTo>
                    <a:pt x="22106" y="3258"/>
                  </a:lnTo>
                  <a:lnTo>
                    <a:pt x="21956" y="3183"/>
                  </a:lnTo>
                  <a:lnTo>
                    <a:pt x="21780" y="3108"/>
                  </a:lnTo>
                  <a:lnTo>
                    <a:pt x="21605" y="3033"/>
                  </a:lnTo>
                  <a:lnTo>
                    <a:pt x="21454" y="2957"/>
                  </a:lnTo>
                  <a:lnTo>
                    <a:pt x="21279" y="2882"/>
                  </a:lnTo>
                  <a:lnTo>
                    <a:pt x="21129" y="2807"/>
                  </a:lnTo>
                  <a:lnTo>
                    <a:pt x="20953" y="2732"/>
                  </a:lnTo>
                  <a:lnTo>
                    <a:pt x="20778" y="2657"/>
                  </a:lnTo>
                  <a:lnTo>
                    <a:pt x="20627" y="2582"/>
                  </a:lnTo>
                  <a:lnTo>
                    <a:pt x="20452" y="2506"/>
                  </a:lnTo>
                  <a:lnTo>
                    <a:pt x="20302" y="2431"/>
                  </a:lnTo>
                  <a:lnTo>
                    <a:pt x="20226" y="2381"/>
                  </a:lnTo>
                  <a:lnTo>
                    <a:pt x="20201" y="2381"/>
                  </a:lnTo>
                  <a:lnTo>
                    <a:pt x="20126" y="2356"/>
                  </a:lnTo>
                  <a:lnTo>
                    <a:pt x="20051" y="2306"/>
                  </a:lnTo>
                  <a:lnTo>
                    <a:pt x="19976" y="2256"/>
                  </a:lnTo>
                  <a:lnTo>
                    <a:pt x="19901" y="2206"/>
                  </a:lnTo>
                  <a:lnTo>
                    <a:pt x="19825" y="2180"/>
                  </a:lnTo>
                  <a:lnTo>
                    <a:pt x="19575" y="2055"/>
                  </a:lnTo>
                  <a:lnTo>
                    <a:pt x="19349" y="1930"/>
                  </a:lnTo>
                  <a:lnTo>
                    <a:pt x="19224" y="1855"/>
                  </a:lnTo>
                  <a:lnTo>
                    <a:pt x="19098" y="1779"/>
                  </a:lnTo>
                  <a:lnTo>
                    <a:pt x="18973" y="1729"/>
                  </a:lnTo>
                  <a:lnTo>
                    <a:pt x="18848" y="1654"/>
                  </a:lnTo>
                  <a:lnTo>
                    <a:pt x="18723" y="1579"/>
                  </a:lnTo>
                  <a:lnTo>
                    <a:pt x="18572" y="1504"/>
                  </a:lnTo>
                  <a:lnTo>
                    <a:pt x="18447" y="1429"/>
                  </a:lnTo>
                  <a:lnTo>
                    <a:pt x="18322" y="1353"/>
                  </a:lnTo>
                  <a:lnTo>
                    <a:pt x="18171" y="1278"/>
                  </a:lnTo>
                  <a:lnTo>
                    <a:pt x="18121" y="1228"/>
                  </a:lnTo>
                  <a:lnTo>
                    <a:pt x="18046" y="1203"/>
                  </a:lnTo>
                  <a:lnTo>
                    <a:pt x="17971" y="1153"/>
                  </a:lnTo>
                  <a:lnTo>
                    <a:pt x="17921" y="1103"/>
                  </a:lnTo>
                  <a:lnTo>
                    <a:pt x="17845" y="1078"/>
                  </a:lnTo>
                  <a:lnTo>
                    <a:pt x="17795" y="1028"/>
                  </a:lnTo>
                  <a:lnTo>
                    <a:pt x="17720" y="977"/>
                  </a:lnTo>
                  <a:lnTo>
                    <a:pt x="17645" y="952"/>
                  </a:lnTo>
                  <a:lnTo>
                    <a:pt x="17595" y="902"/>
                  </a:lnTo>
                  <a:lnTo>
                    <a:pt x="17520" y="852"/>
                  </a:lnTo>
                  <a:lnTo>
                    <a:pt x="17469" y="827"/>
                  </a:lnTo>
                  <a:lnTo>
                    <a:pt x="17394" y="777"/>
                  </a:lnTo>
                  <a:lnTo>
                    <a:pt x="17344" y="727"/>
                  </a:lnTo>
                  <a:lnTo>
                    <a:pt x="17269" y="677"/>
                  </a:lnTo>
                  <a:lnTo>
                    <a:pt x="17219" y="627"/>
                  </a:lnTo>
                  <a:lnTo>
                    <a:pt x="17144" y="602"/>
                  </a:lnTo>
                  <a:lnTo>
                    <a:pt x="17119" y="576"/>
                  </a:lnTo>
                  <a:lnTo>
                    <a:pt x="17093" y="551"/>
                  </a:lnTo>
                  <a:lnTo>
                    <a:pt x="17018" y="501"/>
                  </a:lnTo>
                  <a:lnTo>
                    <a:pt x="16968" y="451"/>
                  </a:lnTo>
                  <a:lnTo>
                    <a:pt x="16918" y="401"/>
                  </a:lnTo>
                  <a:lnTo>
                    <a:pt x="16868" y="351"/>
                  </a:lnTo>
                  <a:lnTo>
                    <a:pt x="16793" y="301"/>
                  </a:lnTo>
                  <a:lnTo>
                    <a:pt x="16743" y="251"/>
                  </a:lnTo>
                  <a:lnTo>
                    <a:pt x="16692" y="201"/>
                  </a:lnTo>
                  <a:lnTo>
                    <a:pt x="16642" y="150"/>
                  </a:lnTo>
                  <a:lnTo>
                    <a:pt x="16592" y="100"/>
                  </a:lnTo>
                  <a:lnTo>
                    <a:pt x="16542" y="50"/>
                  </a:lnTo>
                  <a:lnTo>
                    <a:pt x="16492"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41;p67">
              <a:extLst>
                <a:ext uri="{FF2B5EF4-FFF2-40B4-BE49-F238E27FC236}">
                  <a16:creationId xmlns:a16="http://schemas.microsoft.com/office/drawing/2014/main" id="{9A1EC243-98D2-4298-B9E0-B6059BBAFD3B}"/>
                </a:ext>
              </a:extLst>
            </p:cNvPr>
            <p:cNvSpPr/>
            <p:nvPr/>
          </p:nvSpPr>
          <p:spPr>
            <a:xfrm>
              <a:off x="3253823" y="3825450"/>
              <a:ext cx="510" cy="20"/>
            </a:xfrm>
            <a:custGeom>
              <a:avLst/>
              <a:gdLst/>
              <a:ahLst/>
              <a:cxnLst/>
              <a:rect l="l" t="t" r="r" b="b"/>
              <a:pathLst>
                <a:path w="26" h="1" extrusionOk="0">
                  <a:moveTo>
                    <a:pt x="26"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42;p67">
              <a:extLst>
                <a:ext uri="{FF2B5EF4-FFF2-40B4-BE49-F238E27FC236}">
                  <a16:creationId xmlns:a16="http://schemas.microsoft.com/office/drawing/2014/main" id="{81B23087-48CA-4F03-8E18-75335C265B25}"/>
                </a:ext>
              </a:extLst>
            </p:cNvPr>
            <p:cNvSpPr/>
            <p:nvPr/>
          </p:nvSpPr>
          <p:spPr>
            <a:xfrm>
              <a:off x="3249898" y="3828904"/>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43;p67">
              <a:extLst>
                <a:ext uri="{FF2B5EF4-FFF2-40B4-BE49-F238E27FC236}">
                  <a16:creationId xmlns:a16="http://schemas.microsoft.com/office/drawing/2014/main" id="{DB8CCC78-EDB9-4593-9909-AE14CA21D943}"/>
                </a:ext>
              </a:extLst>
            </p:cNvPr>
            <p:cNvSpPr/>
            <p:nvPr/>
          </p:nvSpPr>
          <p:spPr>
            <a:xfrm>
              <a:off x="2918372" y="3881021"/>
              <a:ext cx="291686" cy="129371"/>
            </a:xfrm>
            <a:custGeom>
              <a:avLst/>
              <a:gdLst/>
              <a:ahLst/>
              <a:cxnLst/>
              <a:rect l="l" t="t" r="r" b="b"/>
              <a:pathLst>
                <a:path w="14863" h="6593" extrusionOk="0">
                  <a:moveTo>
                    <a:pt x="2407" y="1"/>
                  </a:moveTo>
                  <a:cubicBezTo>
                    <a:pt x="2106" y="552"/>
                    <a:pt x="1830" y="1079"/>
                    <a:pt x="1555" y="1630"/>
                  </a:cubicBezTo>
                  <a:lnTo>
                    <a:pt x="1580" y="1630"/>
                  </a:lnTo>
                  <a:lnTo>
                    <a:pt x="1680" y="1655"/>
                  </a:lnTo>
                  <a:lnTo>
                    <a:pt x="1780" y="1680"/>
                  </a:lnTo>
                  <a:lnTo>
                    <a:pt x="1855" y="1705"/>
                  </a:lnTo>
                  <a:lnTo>
                    <a:pt x="1956" y="1730"/>
                  </a:lnTo>
                  <a:lnTo>
                    <a:pt x="2056" y="1755"/>
                  </a:lnTo>
                  <a:lnTo>
                    <a:pt x="2156" y="1780"/>
                  </a:lnTo>
                  <a:lnTo>
                    <a:pt x="2256" y="1780"/>
                  </a:lnTo>
                  <a:lnTo>
                    <a:pt x="2357" y="1805"/>
                  </a:lnTo>
                  <a:lnTo>
                    <a:pt x="2457" y="1831"/>
                  </a:lnTo>
                  <a:lnTo>
                    <a:pt x="2632" y="1881"/>
                  </a:lnTo>
                  <a:lnTo>
                    <a:pt x="2833" y="1906"/>
                  </a:lnTo>
                  <a:lnTo>
                    <a:pt x="3033" y="1956"/>
                  </a:lnTo>
                  <a:lnTo>
                    <a:pt x="3234" y="1981"/>
                  </a:lnTo>
                  <a:lnTo>
                    <a:pt x="3434" y="2006"/>
                  </a:lnTo>
                  <a:lnTo>
                    <a:pt x="3610" y="2056"/>
                  </a:lnTo>
                  <a:lnTo>
                    <a:pt x="3810" y="2081"/>
                  </a:lnTo>
                  <a:lnTo>
                    <a:pt x="3885" y="2081"/>
                  </a:lnTo>
                  <a:lnTo>
                    <a:pt x="4011" y="2106"/>
                  </a:lnTo>
                  <a:lnTo>
                    <a:pt x="4211" y="2156"/>
                  </a:lnTo>
                  <a:lnTo>
                    <a:pt x="4412" y="2181"/>
                  </a:lnTo>
                  <a:lnTo>
                    <a:pt x="4587" y="2206"/>
                  </a:lnTo>
                  <a:lnTo>
                    <a:pt x="4788" y="2257"/>
                  </a:lnTo>
                  <a:lnTo>
                    <a:pt x="4988" y="2282"/>
                  </a:lnTo>
                  <a:lnTo>
                    <a:pt x="5189" y="2307"/>
                  </a:lnTo>
                  <a:lnTo>
                    <a:pt x="5364" y="2332"/>
                  </a:lnTo>
                  <a:lnTo>
                    <a:pt x="5565" y="2357"/>
                  </a:lnTo>
                  <a:lnTo>
                    <a:pt x="5765" y="2382"/>
                  </a:lnTo>
                  <a:lnTo>
                    <a:pt x="5941" y="2407"/>
                  </a:lnTo>
                  <a:lnTo>
                    <a:pt x="6141" y="2432"/>
                  </a:lnTo>
                  <a:lnTo>
                    <a:pt x="6317" y="2457"/>
                  </a:lnTo>
                  <a:lnTo>
                    <a:pt x="6517" y="2482"/>
                  </a:lnTo>
                  <a:lnTo>
                    <a:pt x="6617" y="2507"/>
                  </a:lnTo>
                  <a:lnTo>
                    <a:pt x="6692" y="2507"/>
                  </a:lnTo>
                  <a:lnTo>
                    <a:pt x="6793" y="2532"/>
                  </a:lnTo>
                  <a:lnTo>
                    <a:pt x="6893" y="2532"/>
                  </a:lnTo>
                  <a:lnTo>
                    <a:pt x="6968" y="2557"/>
                  </a:lnTo>
                  <a:lnTo>
                    <a:pt x="7068" y="2557"/>
                  </a:lnTo>
                  <a:lnTo>
                    <a:pt x="7169" y="2582"/>
                  </a:lnTo>
                  <a:lnTo>
                    <a:pt x="7244" y="2607"/>
                  </a:lnTo>
                  <a:lnTo>
                    <a:pt x="7344" y="2607"/>
                  </a:lnTo>
                  <a:lnTo>
                    <a:pt x="7419" y="2633"/>
                  </a:lnTo>
                  <a:lnTo>
                    <a:pt x="7520" y="2633"/>
                  </a:lnTo>
                  <a:lnTo>
                    <a:pt x="7620" y="2658"/>
                  </a:lnTo>
                  <a:lnTo>
                    <a:pt x="7695" y="2683"/>
                  </a:lnTo>
                  <a:lnTo>
                    <a:pt x="7820" y="2683"/>
                  </a:lnTo>
                  <a:lnTo>
                    <a:pt x="7870" y="2708"/>
                  </a:lnTo>
                  <a:lnTo>
                    <a:pt x="7971" y="2733"/>
                  </a:lnTo>
                  <a:lnTo>
                    <a:pt x="8071" y="2758"/>
                  </a:lnTo>
                  <a:lnTo>
                    <a:pt x="8146" y="2758"/>
                  </a:lnTo>
                  <a:lnTo>
                    <a:pt x="8322" y="2808"/>
                  </a:lnTo>
                  <a:lnTo>
                    <a:pt x="8497" y="2833"/>
                  </a:lnTo>
                  <a:lnTo>
                    <a:pt x="8672" y="2883"/>
                  </a:lnTo>
                  <a:lnTo>
                    <a:pt x="8848" y="2933"/>
                  </a:lnTo>
                  <a:lnTo>
                    <a:pt x="9023" y="2983"/>
                  </a:lnTo>
                  <a:lnTo>
                    <a:pt x="9199" y="3008"/>
                  </a:lnTo>
                  <a:lnTo>
                    <a:pt x="9374" y="3059"/>
                  </a:lnTo>
                  <a:lnTo>
                    <a:pt x="9550" y="3109"/>
                  </a:lnTo>
                  <a:lnTo>
                    <a:pt x="9725" y="3159"/>
                  </a:lnTo>
                  <a:lnTo>
                    <a:pt x="9901" y="3209"/>
                  </a:lnTo>
                  <a:lnTo>
                    <a:pt x="10076" y="3259"/>
                  </a:lnTo>
                  <a:lnTo>
                    <a:pt x="10251" y="3284"/>
                  </a:lnTo>
                  <a:lnTo>
                    <a:pt x="10427" y="3334"/>
                  </a:lnTo>
                  <a:lnTo>
                    <a:pt x="10602" y="3384"/>
                  </a:lnTo>
                  <a:lnTo>
                    <a:pt x="10778" y="3435"/>
                  </a:lnTo>
                  <a:lnTo>
                    <a:pt x="10953" y="3485"/>
                  </a:lnTo>
                  <a:lnTo>
                    <a:pt x="11129" y="3535"/>
                  </a:lnTo>
                  <a:lnTo>
                    <a:pt x="11479" y="3635"/>
                  </a:lnTo>
                  <a:lnTo>
                    <a:pt x="11855" y="3735"/>
                  </a:lnTo>
                  <a:lnTo>
                    <a:pt x="12206" y="3836"/>
                  </a:lnTo>
                  <a:lnTo>
                    <a:pt x="12231" y="3886"/>
                  </a:lnTo>
                  <a:lnTo>
                    <a:pt x="12181" y="3886"/>
                  </a:lnTo>
                  <a:lnTo>
                    <a:pt x="11830" y="3811"/>
                  </a:lnTo>
                  <a:lnTo>
                    <a:pt x="11479" y="3710"/>
                  </a:lnTo>
                  <a:lnTo>
                    <a:pt x="11104" y="3635"/>
                  </a:lnTo>
                  <a:lnTo>
                    <a:pt x="10928" y="3585"/>
                  </a:lnTo>
                  <a:lnTo>
                    <a:pt x="10753" y="3535"/>
                  </a:lnTo>
                  <a:lnTo>
                    <a:pt x="10577" y="3510"/>
                  </a:lnTo>
                  <a:lnTo>
                    <a:pt x="10402" y="3460"/>
                  </a:lnTo>
                  <a:lnTo>
                    <a:pt x="10226" y="3410"/>
                  </a:lnTo>
                  <a:lnTo>
                    <a:pt x="10051" y="3384"/>
                  </a:lnTo>
                  <a:lnTo>
                    <a:pt x="9875" y="3334"/>
                  </a:lnTo>
                  <a:lnTo>
                    <a:pt x="9700" y="3309"/>
                  </a:lnTo>
                  <a:lnTo>
                    <a:pt x="9525" y="3259"/>
                  </a:lnTo>
                  <a:lnTo>
                    <a:pt x="9349" y="3234"/>
                  </a:lnTo>
                  <a:lnTo>
                    <a:pt x="9174" y="3184"/>
                  </a:lnTo>
                  <a:lnTo>
                    <a:pt x="8998" y="3159"/>
                  </a:lnTo>
                  <a:lnTo>
                    <a:pt x="8823" y="3134"/>
                  </a:lnTo>
                  <a:lnTo>
                    <a:pt x="8647" y="3084"/>
                  </a:lnTo>
                  <a:lnTo>
                    <a:pt x="8472" y="3059"/>
                  </a:lnTo>
                  <a:lnTo>
                    <a:pt x="8271" y="3034"/>
                  </a:lnTo>
                  <a:lnTo>
                    <a:pt x="8096" y="3008"/>
                  </a:lnTo>
                  <a:lnTo>
                    <a:pt x="8021" y="2983"/>
                  </a:lnTo>
                  <a:lnTo>
                    <a:pt x="7921" y="2983"/>
                  </a:lnTo>
                  <a:lnTo>
                    <a:pt x="7845" y="2958"/>
                  </a:lnTo>
                  <a:lnTo>
                    <a:pt x="7745" y="2958"/>
                  </a:lnTo>
                  <a:lnTo>
                    <a:pt x="7645" y="2933"/>
                  </a:lnTo>
                  <a:lnTo>
                    <a:pt x="7570" y="2933"/>
                  </a:lnTo>
                  <a:lnTo>
                    <a:pt x="7469" y="2908"/>
                  </a:lnTo>
                  <a:lnTo>
                    <a:pt x="7394" y="2908"/>
                  </a:lnTo>
                  <a:lnTo>
                    <a:pt x="7294" y="2883"/>
                  </a:lnTo>
                  <a:lnTo>
                    <a:pt x="7219" y="2858"/>
                  </a:lnTo>
                  <a:lnTo>
                    <a:pt x="7018" y="2858"/>
                  </a:lnTo>
                  <a:lnTo>
                    <a:pt x="6943" y="2833"/>
                  </a:lnTo>
                  <a:lnTo>
                    <a:pt x="6843" y="2833"/>
                  </a:lnTo>
                  <a:lnTo>
                    <a:pt x="6743" y="2808"/>
                  </a:lnTo>
                  <a:lnTo>
                    <a:pt x="6667" y="2808"/>
                  </a:lnTo>
                  <a:lnTo>
                    <a:pt x="6567" y="2783"/>
                  </a:lnTo>
                  <a:lnTo>
                    <a:pt x="6492" y="2783"/>
                  </a:lnTo>
                  <a:lnTo>
                    <a:pt x="6291" y="2758"/>
                  </a:lnTo>
                  <a:lnTo>
                    <a:pt x="6091" y="2733"/>
                  </a:lnTo>
                  <a:lnTo>
                    <a:pt x="5916" y="2708"/>
                  </a:lnTo>
                  <a:lnTo>
                    <a:pt x="5715" y="2708"/>
                  </a:lnTo>
                  <a:lnTo>
                    <a:pt x="5515" y="2683"/>
                  </a:lnTo>
                  <a:lnTo>
                    <a:pt x="5339" y="2658"/>
                  </a:lnTo>
                  <a:lnTo>
                    <a:pt x="5139" y="2633"/>
                  </a:lnTo>
                  <a:lnTo>
                    <a:pt x="4938" y="2607"/>
                  </a:lnTo>
                  <a:lnTo>
                    <a:pt x="4738" y="2582"/>
                  </a:lnTo>
                  <a:lnTo>
                    <a:pt x="4537" y="2532"/>
                  </a:lnTo>
                  <a:lnTo>
                    <a:pt x="4337" y="2507"/>
                  </a:lnTo>
                  <a:lnTo>
                    <a:pt x="4161" y="2482"/>
                  </a:lnTo>
                  <a:lnTo>
                    <a:pt x="3961" y="2457"/>
                  </a:lnTo>
                  <a:lnTo>
                    <a:pt x="3835" y="2432"/>
                  </a:lnTo>
                  <a:lnTo>
                    <a:pt x="3760" y="2432"/>
                  </a:lnTo>
                  <a:lnTo>
                    <a:pt x="3560" y="2382"/>
                  </a:lnTo>
                  <a:lnTo>
                    <a:pt x="3359" y="2357"/>
                  </a:lnTo>
                  <a:lnTo>
                    <a:pt x="3159" y="2307"/>
                  </a:lnTo>
                  <a:lnTo>
                    <a:pt x="2958" y="2257"/>
                  </a:lnTo>
                  <a:lnTo>
                    <a:pt x="2783" y="2232"/>
                  </a:lnTo>
                  <a:lnTo>
                    <a:pt x="2582" y="2181"/>
                  </a:lnTo>
                  <a:lnTo>
                    <a:pt x="2382" y="2131"/>
                  </a:lnTo>
                  <a:lnTo>
                    <a:pt x="2281" y="2131"/>
                  </a:lnTo>
                  <a:lnTo>
                    <a:pt x="2181" y="2106"/>
                  </a:lnTo>
                  <a:lnTo>
                    <a:pt x="2081" y="2081"/>
                  </a:lnTo>
                  <a:lnTo>
                    <a:pt x="1981" y="2056"/>
                  </a:lnTo>
                  <a:lnTo>
                    <a:pt x="1905" y="2031"/>
                  </a:lnTo>
                  <a:lnTo>
                    <a:pt x="1805" y="2006"/>
                  </a:lnTo>
                  <a:lnTo>
                    <a:pt x="1705" y="1981"/>
                  </a:lnTo>
                  <a:lnTo>
                    <a:pt x="1605" y="1956"/>
                  </a:lnTo>
                  <a:lnTo>
                    <a:pt x="1504" y="1931"/>
                  </a:lnTo>
                  <a:lnTo>
                    <a:pt x="1429" y="1906"/>
                  </a:lnTo>
                  <a:cubicBezTo>
                    <a:pt x="778" y="3359"/>
                    <a:pt x="301" y="4838"/>
                    <a:pt x="1" y="6367"/>
                  </a:cubicBezTo>
                  <a:lnTo>
                    <a:pt x="51" y="6342"/>
                  </a:lnTo>
                  <a:lnTo>
                    <a:pt x="201" y="6342"/>
                  </a:lnTo>
                  <a:lnTo>
                    <a:pt x="327" y="6317"/>
                  </a:lnTo>
                  <a:lnTo>
                    <a:pt x="477" y="6317"/>
                  </a:lnTo>
                  <a:lnTo>
                    <a:pt x="627" y="6292"/>
                  </a:lnTo>
                  <a:lnTo>
                    <a:pt x="903" y="6292"/>
                  </a:lnTo>
                  <a:lnTo>
                    <a:pt x="1053" y="6267"/>
                  </a:lnTo>
                  <a:lnTo>
                    <a:pt x="1179" y="6267"/>
                  </a:lnTo>
                  <a:lnTo>
                    <a:pt x="1329" y="6242"/>
                  </a:lnTo>
                  <a:lnTo>
                    <a:pt x="1755" y="6242"/>
                  </a:lnTo>
                  <a:lnTo>
                    <a:pt x="1905" y="6217"/>
                  </a:lnTo>
                  <a:lnTo>
                    <a:pt x="2332" y="6217"/>
                  </a:lnTo>
                  <a:lnTo>
                    <a:pt x="2482" y="6191"/>
                  </a:lnTo>
                  <a:lnTo>
                    <a:pt x="4913" y="6191"/>
                  </a:lnTo>
                  <a:lnTo>
                    <a:pt x="5063" y="6217"/>
                  </a:lnTo>
                  <a:lnTo>
                    <a:pt x="5765" y="6217"/>
                  </a:lnTo>
                  <a:lnTo>
                    <a:pt x="5916" y="6242"/>
                  </a:lnTo>
                  <a:lnTo>
                    <a:pt x="6342" y="6242"/>
                  </a:lnTo>
                  <a:lnTo>
                    <a:pt x="6467" y="6267"/>
                  </a:lnTo>
                  <a:lnTo>
                    <a:pt x="6768" y="6267"/>
                  </a:lnTo>
                  <a:lnTo>
                    <a:pt x="7043" y="6292"/>
                  </a:lnTo>
                  <a:lnTo>
                    <a:pt x="7319" y="6317"/>
                  </a:lnTo>
                  <a:lnTo>
                    <a:pt x="7620" y="6317"/>
                  </a:lnTo>
                  <a:lnTo>
                    <a:pt x="7895" y="6342"/>
                  </a:lnTo>
                  <a:lnTo>
                    <a:pt x="8171" y="6367"/>
                  </a:lnTo>
                  <a:lnTo>
                    <a:pt x="8296" y="6367"/>
                  </a:lnTo>
                  <a:lnTo>
                    <a:pt x="8447" y="6392"/>
                  </a:lnTo>
                  <a:lnTo>
                    <a:pt x="8723" y="6392"/>
                  </a:lnTo>
                  <a:lnTo>
                    <a:pt x="8998" y="6417"/>
                  </a:lnTo>
                  <a:lnTo>
                    <a:pt x="9274" y="6442"/>
                  </a:lnTo>
                  <a:lnTo>
                    <a:pt x="9550" y="6467"/>
                  </a:lnTo>
                  <a:lnTo>
                    <a:pt x="9825" y="6492"/>
                  </a:lnTo>
                  <a:lnTo>
                    <a:pt x="10101" y="6492"/>
                  </a:lnTo>
                  <a:lnTo>
                    <a:pt x="10377" y="6517"/>
                  </a:lnTo>
                  <a:lnTo>
                    <a:pt x="10652" y="6542"/>
                  </a:lnTo>
                  <a:lnTo>
                    <a:pt x="10928" y="6567"/>
                  </a:lnTo>
                  <a:lnTo>
                    <a:pt x="11003" y="6567"/>
                  </a:lnTo>
                  <a:lnTo>
                    <a:pt x="11204" y="6592"/>
                  </a:lnTo>
                  <a:lnTo>
                    <a:pt x="11655" y="6592"/>
                  </a:lnTo>
                  <a:lnTo>
                    <a:pt x="11730" y="6567"/>
                  </a:lnTo>
                  <a:lnTo>
                    <a:pt x="11956" y="6567"/>
                  </a:lnTo>
                  <a:lnTo>
                    <a:pt x="12031" y="6542"/>
                  </a:lnTo>
                  <a:lnTo>
                    <a:pt x="12106" y="6542"/>
                  </a:lnTo>
                  <a:lnTo>
                    <a:pt x="12181" y="6517"/>
                  </a:lnTo>
                  <a:lnTo>
                    <a:pt x="12256" y="6517"/>
                  </a:lnTo>
                  <a:lnTo>
                    <a:pt x="12332" y="6492"/>
                  </a:lnTo>
                  <a:lnTo>
                    <a:pt x="12432" y="6492"/>
                  </a:lnTo>
                  <a:lnTo>
                    <a:pt x="12507" y="6467"/>
                  </a:lnTo>
                  <a:lnTo>
                    <a:pt x="12582" y="6442"/>
                  </a:lnTo>
                  <a:lnTo>
                    <a:pt x="12657" y="6442"/>
                  </a:lnTo>
                  <a:lnTo>
                    <a:pt x="12758" y="6417"/>
                  </a:lnTo>
                  <a:lnTo>
                    <a:pt x="12833" y="6392"/>
                  </a:lnTo>
                  <a:lnTo>
                    <a:pt x="12908" y="6367"/>
                  </a:lnTo>
                  <a:lnTo>
                    <a:pt x="13008" y="6342"/>
                  </a:lnTo>
                  <a:lnTo>
                    <a:pt x="13083" y="6342"/>
                  </a:lnTo>
                  <a:lnTo>
                    <a:pt x="13159" y="6317"/>
                  </a:lnTo>
                  <a:lnTo>
                    <a:pt x="13209" y="6292"/>
                  </a:lnTo>
                  <a:lnTo>
                    <a:pt x="13259" y="6292"/>
                  </a:lnTo>
                  <a:lnTo>
                    <a:pt x="13284" y="6267"/>
                  </a:lnTo>
                  <a:lnTo>
                    <a:pt x="13334" y="6242"/>
                  </a:lnTo>
                  <a:lnTo>
                    <a:pt x="13359" y="6242"/>
                  </a:lnTo>
                  <a:lnTo>
                    <a:pt x="13409" y="6217"/>
                  </a:lnTo>
                  <a:lnTo>
                    <a:pt x="13459" y="6217"/>
                  </a:lnTo>
                  <a:lnTo>
                    <a:pt x="13484" y="6191"/>
                  </a:lnTo>
                  <a:lnTo>
                    <a:pt x="13535" y="6191"/>
                  </a:lnTo>
                  <a:lnTo>
                    <a:pt x="13560" y="6166"/>
                  </a:lnTo>
                  <a:lnTo>
                    <a:pt x="13610" y="6141"/>
                  </a:lnTo>
                  <a:lnTo>
                    <a:pt x="13660" y="6141"/>
                  </a:lnTo>
                  <a:lnTo>
                    <a:pt x="13685" y="6116"/>
                  </a:lnTo>
                  <a:lnTo>
                    <a:pt x="13710" y="6091"/>
                  </a:lnTo>
                  <a:lnTo>
                    <a:pt x="13760" y="6091"/>
                  </a:lnTo>
                  <a:lnTo>
                    <a:pt x="13785" y="6066"/>
                  </a:lnTo>
                  <a:lnTo>
                    <a:pt x="13835" y="6041"/>
                  </a:lnTo>
                  <a:lnTo>
                    <a:pt x="13860" y="6041"/>
                  </a:lnTo>
                  <a:lnTo>
                    <a:pt x="13911" y="6016"/>
                  </a:lnTo>
                  <a:lnTo>
                    <a:pt x="13936" y="5991"/>
                  </a:lnTo>
                  <a:lnTo>
                    <a:pt x="13986" y="5991"/>
                  </a:lnTo>
                  <a:lnTo>
                    <a:pt x="14011" y="5966"/>
                  </a:lnTo>
                  <a:lnTo>
                    <a:pt x="14036" y="5941"/>
                  </a:lnTo>
                  <a:lnTo>
                    <a:pt x="14086" y="5916"/>
                  </a:lnTo>
                  <a:lnTo>
                    <a:pt x="14111" y="5916"/>
                  </a:lnTo>
                  <a:lnTo>
                    <a:pt x="14136" y="5891"/>
                  </a:lnTo>
                  <a:lnTo>
                    <a:pt x="14161" y="5866"/>
                  </a:lnTo>
                  <a:lnTo>
                    <a:pt x="14211" y="5841"/>
                  </a:lnTo>
                  <a:lnTo>
                    <a:pt x="14236" y="5841"/>
                  </a:lnTo>
                  <a:lnTo>
                    <a:pt x="14261" y="5816"/>
                  </a:lnTo>
                  <a:lnTo>
                    <a:pt x="14287" y="5790"/>
                  </a:lnTo>
                  <a:lnTo>
                    <a:pt x="14312" y="5765"/>
                  </a:lnTo>
                  <a:lnTo>
                    <a:pt x="14362" y="5740"/>
                  </a:lnTo>
                  <a:lnTo>
                    <a:pt x="14387" y="5740"/>
                  </a:lnTo>
                  <a:lnTo>
                    <a:pt x="14412" y="5715"/>
                  </a:lnTo>
                  <a:lnTo>
                    <a:pt x="14437" y="5690"/>
                  </a:lnTo>
                  <a:lnTo>
                    <a:pt x="14462" y="5665"/>
                  </a:lnTo>
                  <a:lnTo>
                    <a:pt x="14487" y="5640"/>
                  </a:lnTo>
                  <a:lnTo>
                    <a:pt x="14512" y="5615"/>
                  </a:lnTo>
                  <a:lnTo>
                    <a:pt x="14537" y="5590"/>
                  </a:lnTo>
                  <a:lnTo>
                    <a:pt x="14562" y="5565"/>
                  </a:lnTo>
                  <a:lnTo>
                    <a:pt x="14587" y="5540"/>
                  </a:lnTo>
                  <a:lnTo>
                    <a:pt x="14612" y="5515"/>
                  </a:lnTo>
                  <a:lnTo>
                    <a:pt x="14637" y="5490"/>
                  </a:lnTo>
                  <a:lnTo>
                    <a:pt x="14637" y="5465"/>
                  </a:lnTo>
                  <a:lnTo>
                    <a:pt x="14662" y="5440"/>
                  </a:lnTo>
                  <a:lnTo>
                    <a:pt x="14662" y="5465"/>
                  </a:lnTo>
                  <a:lnTo>
                    <a:pt x="14688" y="5440"/>
                  </a:lnTo>
                  <a:lnTo>
                    <a:pt x="14713" y="5415"/>
                  </a:lnTo>
                  <a:lnTo>
                    <a:pt x="14688" y="5415"/>
                  </a:lnTo>
                  <a:lnTo>
                    <a:pt x="14713" y="5389"/>
                  </a:lnTo>
                  <a:lnTo>
                    <a:pt x="14738" y="5364"/>
                  </a:lnTo>
                  <a:lnTo>
                    <a:pt x="14713" y="5364"/>
                  </a:lnTo>
                  <a:lnTo>
                    <a:pt x="14738" y="5339"/>
                  </a:lnTo>
                  <a:lnTo>
                    <a:pt x="14763" y="5289"/>
                  </a:lnTo>
                  <a:lnTo>
                    <a:pt x="14788" y="5264"/>
                  </a:lnTo>
                  <a:lnTo>
                    <a:pt x="14788" y="5239"/>
                  </a:lnTo>
                  <a:lnTo>
                    <a:pt x="14813" y="5214"/>
                  </a:lnTo>
                  <a:lnTo>
                    <a:pt x="14813" y="5189"/>
                  </a:lnTo>
                  <a:lnTo>
                    <a:pt x="14813" y="5164"/>
                  </a:lnTo>
                  <a:lnTo>
                    <a:pt x="14838" y="5139"/>
                  </a:lnTo>
                  <a:lnTo>
                    <a:pt x="14838" y="5114"/>
                  </a:lnTo>
                  <a:lnTo>
                    <a:pt x="14838" y="5089"/>
                  </a:lnTo>
                  <a:lnTo>
                    <a:pt x="14838" y="5064"/>
                  </a:lnTo>
                  <a:lnTo>
                    <a:pt x="14838" y="5039"/>
                  </a:lnTo>
                  <a:lnTo>
                    <a:pt x="14863" y="5014"/>
                  </a:lnTo>
                  <a:lnTo>
                    <a:pt x="14863" y="4988"/>
                  </a:lnTo>
                  <a:lnTo>
                    <a:pt x="14863" y="4963"/>
                  </a:lnTo>
                  <a:lnTo>
                    <a:pt x="14863" y="4913"/>
                  </a:lnTo>
                  <a:lnTo>
                    <a:pt x="14863" y="4888"/>
                  </a:lnTo>
                  <a:lnTo>
                    <a:pt x="14838" y="4863"/>
                  </a:lnTo>
                  <a:lnTo>
                    <a:pt x="14838" y="4813"/>
                  </a:lnTo>
                  <a:lnTo>
                    <a:pt x="14838" y="4763"/>
                  </a:lnTo>
                  <a:lnTo>
                    <a:pt x="14838" y="4738"/>
                  </a:lnTo>
                  <a:lnTo>
                    <a:pt x="14838" y="4688"/>
                  </a:lnTo>
                  <a:lnTo>
                    <a:pt x="14813" y="4638"/>
                  </a:lnTo>
                  <a:lnTo>
                    <a:pt x="14813" y="4613"/>
                  </a:lnTo>
                  <a:lnTo>
                    <a:pt x="14813" y="4562"/>
                  </a:lnTo>
                  <a:lnTo>
                    <a:pt x="14813" y="4537"/>
                  </a:lnTo>
                  <a:lnTo>
                    <a:pt x="14788" y="4512"/>
                  </a:lnTo>
                  <a:lnTo>
                    <a:pt x="14788" y="4487"/>
                  </a:lnTo>
                  <a:lnTo>
                    <a:pt x="14788" y="4437"/>
                  </a:lnTo>
                  <a:lnTo>
                    <a:pt x="14788" y="4412"/>
                  </a:lnTo>
                  <a:lnTo>
                    <a:pt x="14763" y="4362"/>
                  </a:lnTo>
                  <a:lnTo>
                    <a:pt x="14763" y="4337"/>
                  </a:lnTo>
                  <a:lnTo>
                    <a:pt x="14763" y="4287"/>
                  </a:lnTo>
                  <a:lnTo>
                    <a:pt x="14738" y="4262"/>
                  </a:lnTo>
                  <a:lnTo>
                    <a:pt x="14738" y="4212"/>
                  </a:lnTo>
                  <a:lnTo>
                    <a:pt x="14713" y="4186"/>
                  </a:lnTo>
                  <a:lnTo>
                    <a:pt x="14713" y="4136"/>
                  </a:lnTo>
                  <a:lnTo>
                    <a:pt x="14713" y="4111"/>
                  </a:lnTo>
                  <a:lnTo>
                    <a:pt x="14688" y="4086"/>
                  </a:lnTo>
                  <a:lnTo>
                    <a:pt x="14688" y="4036"/>
                  </a:lnTo>
                  <a:lnTo>
                    <a:pt x="14662" y="4011"/>
                  </a:lnTo>
                  <a:lnTo>
                    <a:pt x="14662" y="3961"/>
                  </a:lnTo>
                  <a:lnTo>
                    <a:pt x="14637" y="3936"/>
                  </a:lnTo>
                  <a:lnTo>
                    <a:pt x="14637" y="3911"/>
                  </a:lnTo>
                  <a:lnTo>
                    <a:pt x="14612" y="3861"/>
                  </a:lnTo>
                  <a:lnTo>
                    <a:pt x="14587" y="3836"/>
                  </a:lnTo>
                  <a:lnTo>
                    <a:pt x="14587" y="3811"/>
                  </a:lnTo>
                  <a:lnTo>
                    <a:pt x="14562" y="3760"/>
                  </a:lnTo>
                  <a:lnTo>
                    <a:pt x="14562" y="3735"/>
                  </a:lnTo>
                  <a:lnTo>
                    <a:pt x="14537" y="3710"/>
                  </a:lnTo>
                  <a:lnTo>
                    <a:pt x="14512" y="3660"/>
                  </a:lnTo>
                  <a:lnTo>
                    <a:pt x="14512" y="3635"/>
                  </a:lnTo>
                  <a:lnTo>
                    <a:pt x="14487" y="3610"/>
                  </a:lnTo>
                  <a:lnTo>
                    <a:pt x="14462" y="3560"/>
                  </a:lnTo>
                  <a:lnTo>
                    <a:pt x="14462" y="3535"/>
                  </a:lnTo>
                  <a:lnTo>
                    <a:pt x="14437" y="3510"/>
                  </a:lnTo>
                  <a:lnTo>
                    <a:pt x="14412" y="3485"/>
                  </a:lnTo>
                  <a:lnTo>
                    <a:pt x="14412" y="3435"/>
                  </a:lnTo>
                  <a:lnTo>
                    <a:pt x="14387" y="3435"/>
                  </a:lnTo>
                  <a:lnTo>
                    <a:pt x="14387" y="3410"/>
                  </a:lnTo>
                  <a:lnTo>
                    <a:pt x="14362" y="3384"/>
                  </a:lnTo>
                  <a:lnTo>
                    <a:pt x="14337" y="3359"/>
                  </a:lnTo>
                  <a:lnTo>
                    <a:pt x="14337" y="3334"/>
                  </a:lnTo>
                  <a:lnTo>
                    <a:pt x="14312" y="3284"/>
                  </a:lnTo>
                  <a:lnTo>
                    <a:pt x="14287" y="3259"/>
                  </a:lnTo>
                  <a:lnTo>
                    <a:pt x="14261" y="3234"/>
                  </a:lnTo>
                  <a:lnTo>
                    <a:pt x="14236" y="3209"/>
                  </a:lnTo>
                  <a:lnTo>
                    <a:pt x="14236" y="3184"/>
                  </a:lnTo>
                  <a:lnTo>
                    <a:pt x="14211" y="3159"/>
                  </a:lnTo>
                  <a:lnTo>
                    <a:pt x="14186" y="3109"/>
                  </a:lnTo>
                  <a:lnTo>
                    <a:pt x="14161" y="3084"/>
                  </a:lnTo>
                  <a:lnTo>
                    <a:pt x="14136" y="3059"/>
                  </a:lnTo>
                  <a:lnTo>
                    <a:pt x="14111" y="3034"/>
                  </a:lnTo>
                  <a:lnTo>
                    <a:pt x="14086" y="3008"/>
                  </a:lnTo>
                  <a:lnTo>
                    <a:pt x="14061" y="2983"/>
                  </a:lnTo>
                  <a:lnTo>
                    <a:pt x="14036" y="2958"/>
                  </a:lnTo>
                  <a:lnTo>
                    <a:pt x="14011" y="2933"/>
                  </a:lnTo>
                  <a:lnTo>
                    <a:pt x="13986" y="2908"/>
                  </a:lnTo>
                  <a:lnTo>
                    <a:pt x="13961" y="2883"/>
                  </a:lnTo>
                  <a:lnTo>
                    <a:pt x="13936" y="2833"/>
                  </a:lnTo>
                  <a:lnTo>
                    <a:pt x="13911" y="2808"/>
                  </a:lnTo>
                  <a:lnTo>
                    <a:pt x="13886" y="2783"/>
                  </a:lnTo>
                  <a:lnTo>
                    <a:pt x="13860" y="2758"/>
                  </a:lnTo>
                  <a:lnTo>
                    <a:pt x="13835" y="2733"/>
                  </a:lnTo>
                  <a:lnTo>
                    <a:pt x="13810" y="2708"/>
                  </a:lnTo>
                  <a:lnTo>
                    <a:pt x="13785" y="2683"/>
                  </a:lnTo>
                  <a:lnTo>
                    <a:pt x="13760" y="2658"/>
                  </a:lnTo>
                  <a:lnTo>
                    <a:pt x="13735" y="2633"/>
                  </a:lnTo>
                  <a:lnTo>
                    <a:pt x="13710" y="2607"/>
                  </a:lnTo>
                  <a:lnTo>
                    <a:pt x="13685" y="2607"/>
                  </a:lnTo>
                  <a:lnTo>
                    <a:pt x="13685" y="2582"/>
                  </a:lnTo>
                  <a:lnTo>
                    <a:pt x="13660" y="2557"/>
                  </a:lnTo>
                  <a:lnTo>
                    <a:pt x="13635" y="2532"/>
                  </a:lnTo>
                  <a:lnTo>
                    <a:pt x="13585" y="2507"/>
                  </a:lnTo>
                  <a:lnTo>
                    <a:pt x="13560" y="2482"/>
                  </a:lnTo>
                  <a:lnTo>
                    <a:pt x="13535" y="2457"/>
                  </a:lnTo>
                  <a:lnTo>
                    <a:pt x="13510" y="2432"/>
                  </a:lnTo>
                  <a:lnTo>
                    <a:pt x="13484" y="2407"/>
                  </a:lnTo>
                  <a:lnTo>
                    <a:pt x="13459" y="2382"/>
                  </a:lnTo>
                  <a:lnTo>
                    <a:pt x="13409" y="2357"/>
                  </a:lnTo>
                  <a:lnTo>
                    <a:pt x="13384" y="2357"/>
                  </a:lnTo>
                  <a:lnTo>
                    <a:pt x="13359" y="2332"/>
                  </a:lnTo>
                  <a:lnTo>
                    <a:pt x="13334" y="2307"/>
                  </a:lnTo>
                  <a:lnTo>
                    <a:pt x="13284" y="2282"/>
                  </a:lnTo>
                  <a:lnTo>
                    <a:pt x="13259" y="2257"/>
                  </a:lnTo>
                  <a:lnTo>
                    <a:pt x="13234" y="2232"/>
                  </a:lnTo>
                  <a:lnTo>
                    <a:pt x="13209" y="2206"/>
                  </a:lnTo>
                  <a:lnTo>
                    <a:pt x="13159" y="2181"/>
                  </a:lnTo>
                  <a:lnTo>
                    <a:pt x="13134" y="2156"/>
                  </a:lnTo>
                  <a:lnTo>
                    <a:pt x="13109" y="2131"/>
                  </a:lnTo>
                  <a:lnTo>
                    <a:pt x="13058" y="2106"/>
                  </a:lnTo>
                  <a:lnTo>
                    <a:pt x="13033" y="2106"/>
                  </a:lnTo>
                  <a:lnTo>
                    <a:pt x="13008" y="2081"/>
                  </a:lnTo>
                  <a:lnTo>
                    <a:pt x="12933" y="2031"/>
                  </a:lnTo>
                  <a:lnTo>
                    <a:pt x="12858" y="1981"/>
                  </a:lnTo>
                  <a:lnTo>
                    <a:pt x="12783" y="1956"/>
                  </a:lnTo>
                  <a:lnTo>
                    <a:pt x="12708" y="1906"/>
                  </a:lnTo>
                  <a:lnTo>
                    <a:pt x="12657" y="1881"/>
                  </a:lnTo>
                  <a:lnTo>
                    <a:pt x="12607" y="1831"/>
                  </a:lnTo>
                  <a:lnTo>
                    <a:pt x="12582" y="1831"/>
                  </a:lnTo>
                  <a:lnTo>
                    <a:pt x="12507" y="1780"/>
                  </a:lnTo>
                  <a:lnTo>
                    <a:pt x="12432" y="1755"/>
                  </a:lnTo>
                  <a:lnTo>
                    <a:pt x="12357" y="1705"/>
                  </a:lnTo>
                  <a:lnTo>
                    <a:pt x="12281" y="1680"/>
                  </a:lnTo>
                  <a:lnTo>
                    <a:pt x="12181" y="1630"/>
                  </a:lnTo>
                  <a:lnTo>
                    <a:pt x="12106" y="1605"/>
                  </a:lnTo>
                  <a:lnTo>
                    <a:pt x="12031" y="1555"/>
                  </a:lnTo>
                  <a:lnTo>
                    <a:pt x="11956" y="1530"/>
                  </a:lnTo>
                  <a:lnTo>
                    <a:pt x="11880" y="1505"/>
                  </a:lnTo>
                  <a:lnTo>
                    <a:pt x="11780" y="1455"/>
                  </a:lnTo>
                  <a:lnTo>
                    <a:pt x="11705" y="1430"/>
                  </a:lnTo>
                  <a:lnTo>
                    <a:pt x="11630" y="1404"/>
                  </a:lnTo>
                  <a:lnTo>
                    <a:pt x="11555" y="1354"/>
                  </a:lnTo>
                  <a:lnTo>
                    <a:pt x="11454" y="1329"/>
                  </a:lnTo>
                  <a:lnTo>
                    <a:pt x="11379" y="1304"/>
                  </a:lnTo>
                  <a:lnTo>
                    <a:pt x="11279" y="1279"/>
                  </a:lnTo>
                  <a:lnTo>
                    <a:pt x="11204" y="1254"/>
                  </a:lnTo>
                  <a:lnTo>
                    <a:pt x="11154" y="1229"/>
                  </a:lnTo>
                  <a:lnTo>
                    <a:pt x="11129" y="1204"/>
                  </a:lnTo>
                  <a:lnTo>
                    <a:pt x="11028" y="1179"/>
                  </a:lnTo>
                  <a:lnTo>
                    <a:pt x="10953" y="1154"/>
                  </a:lnTo>
                  <a:lnTo>
                    <a:pt x="10853" y="1129"/>
                  </a:lnTo>
                  <a:lnTo>
                    <a:pt x="10778" y="1104"/>
                  </a:lnTo>
                  <a:lnTo>
                    <a:pt x="10677" y="1079"/>
                  </a:lnTo>
                  <a:lnTo>
                    <a:pt x="10602" y="1054"/>
                  </a:lnTo>
                  <a:lnTo>
                    <a:pt x="10502" y="1029"/>
                  </a:lnTo>
                  <a:lnTo>
                    <a:pt x="10402" y="1003"/>
                  </a:lnTo>
                  <a:lnTo>
                    <a:pt x="10327" y="978"/>
                  </a:lnTo>
                  <a:lnTo>
                    <a:pt x="10226" y="953"/>
                  </a:lnTo>
                  <a:lnTo>
                    <a:pt x="10151" y="928"/>
                  </a:lnTo>
                  <a:lnTo>
                    <a:pt x="10051" y="903"/>
                  </a:lnTo>
                  <a:lnTo>
                    <a:pt x="9976" y="878"/>
                  </a:lnTo>
                  <a:lnTo>
                    <a:pt x="9875" y="853"/>
                  </a:lnTo>
                  <a:lnTo>
                    <a:pt x="9775" y="853"/>
                  </a:lnTo>
                  <a:lnTo>
                    <a:pt x="9700" y="828"/>
                  </a:lnTo>
                  <a:lnTo>
                    <a:pt x="9600" y="803"/>
                  </a:lnTo>
                  <a:lnTo>
                    <a:pt x="9500" y="778"/>
                  </a:lnTo>
                  <a:lnTo>
                    <a:pt x="9424" y="753"/>
                  </a:lnTo>
                  <a:lnTo>
                    <a:pt x="9324" y="753"/>
                  </a:lnTo>
                  <a:lnTo>
                    <a:pt x="9249" y="728"/>
                  </a:lnTo>
                  <a:lnTo>
                    <a:pt x="9149" y="703"/>
                  </a:lnTo>
                  <a:lnTo>
                    <a:pt x="9048" y="703"/>
                  </a:lnTo>
                  <a:lnTo>
                    <a:pt x="8973" y="678"/>
                  </a:lnTo>
                  <a:lnTo>
                    <a:pt x="8873" y="653"/>
                  </a:lnTo>
                  <a:lnTo>
                    <a:pt x="8773" y="653"/>
                  </a:lnTo>
                  <a:lnTo>
                    <a:pt x="8698" y="628"/>
                  </a:lnTo>
                  <a:lnTo>
                    <a:pt x="8597" y="602"/>
                  </a:lnTo>
                  <a:lnTo>
                    <a:pt x="8522" y="602"/>
                  </a:lnTo>
                  <a:lnTo>
                    <a:pt x="8422" y="577"/>
                  </a:lnTo>
                  <a:lnTo>
                    <a:pt x="8322" y="577"/>
                  </a:lnTo>
                  <a:lnTo>
                    <a:pt x="8246" y="552"/>
                  </a:lnTo>
                  <a:lnTo>
                    <a:pt x="8146" y="552"/>
                  </a:lnTo>
                  <a:lnTo>
                    <a:pt x="8071" y="527"/>
                  </a:lnTo>
                  <a:lnTo>
                    <a:pt x="7971" y="527"/>
                  </a:lnTo>
                  <a:lnTo>
                    <a:pt x="7895" y="502"/>
                  </a:lnTo>
                  <a:lnTo>
                    <a:pt x="7745" y="502"/>
                  </a:lnTo>
                  <a:lnTo>
                    <a:pt x="7720" y="477"/>
                  </a:lnTo>
                  <a:lnTo>
                    <a:pt x="7545" y="452"/>
                  </a:lnTo>
                  <a:lnTo>
                    <a:pt x="7369" y="452"/>
                  </a:lnTo>
                  <a:lnTo>
                    <a:pt x="7219" y="427"/>
                  </a:lnTo>
                  <a:lnTo>
                    <a:pt x="7043" y="402"/>
                  </a:lnTo>
                  <a:lnTo>
                    <a:pt x="6893" y="377"/>
                  </a:lnTo>
                  <a:lnTo>
                    <a:pt x="6718" y="377"/>
                  </a:lnTo>
                  <a:lnTo>
                    <a:pt x="6567" y="352"/>
                  </a:lnTo>
                  <a:lnTo>
                    <a:pt x="6417" y="352"/>
                  </a:lnTo>
                  <a:lnTo>
                    <a:pt x="6266" y="327"/>
                  </a:lnTo>
                  <a:lnTo>
                    <a:pt x="6116" y="327"/>
                  </a:lnTo>
                  <a:lnTo>
                    <a:pt x="6016" y="302"/>
                  </a:lnTo>
                  <a:lnTo>
                    <a:pt x="5790" y="302"/>
                  </a:lnTo>
                  <a:lnTo>
                    <a:pt x="5690" y="277"/>
                  </a:lnTo>
                  <a:lnTo>
                    <a:pt x="5590" y="277"/>
                  </a:lnTo>
                  <a:lnTo>
                    <a:pt x="5489" y="252"/>
                  </a:lnTo>
                  <a:lnTo>
                    <a:pt x="5264" y="252"/>
                  </a:lnTo>
                  <a:lnTo>
                    <a:pt x="5063" y="227"/>
                  </a:lnTo>
                  <a:lnTo>
                    <a:pt x="4863" y="201"/>
                  </a:lnTo>
                  <a:lnTo>
                    <a:pt x="4637" y="176"/>
                  </a:lnTo>
                  <a:lnTo>
                    <a:pt x="4437" y="151"/>
                  </a:lnTo>
                  <a:lnTo>
                    <a:pt x="4236" y="126"/>
                  </a:lnTo>
                  <a:lnTo>
                    <a:pt x="4136" y="126"/>
                  </a:lnTo>
                  <a:lnTo>
                    <a:pt x="4036" y="101"/>
                  </a:lnTo>
                  <a:lnTo>
                    <a:pt x="3810" y="101"/>
                  </a:lnTo>
                  <a:lnTo>
                    <a:pt x="3710" y="76"/>
                  </a:lnTo>
                  <a:lnTo>
                    <a:pt x="3510" y="76"/>
                  </a:lnTo>
                  <a:lnTo>
                    <a:pt x="3409" y="51"/>
                  </a:lnTo>
                  <a:lnTo>
                    <a:pt x="3008" y="51"/>
                  </a:lnTo>
                  <a:lnTo>
                    <a:pt x="2908" y="26"/>
                  </a:lnTo>
                  <a:lnTo>
                    <a:pt x="2532" y="26"/>
                  </a:lnTo>
                  <a:lnTo>
                    <a:pt x="2407"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44;p67">
              <a:extLst>
                <a:ext uri="{FF2B5EF4-FFF2-40B4-BE49-F238E27FC236}">
                  <a16:creationId xmlns:a16="http://schemas.microsoft.com/office/drawing/2014/main" id="{483252C5-DBD9-4F66-8974-B1FD66D412E6}"/>
                </a:ext>
              </a:extLst>
            </p:cNvPr>
            <p:cNvSpPr/>
            <p:nvPr/>
          </p:nvSpPr>
          <p:spPr>
            <a:xfrm>
              <a:off x="3253332" y="4385614"/>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45;p67">
              <a:extLst>
                <a:ext uri="{FF2B5EF4-FFF2-40B4-BE49-F238E27FC236}">
                  <a16:creationId xmlns:a16="http://schemas.microsoft.com/office/drawing/2014/main" id="{E310785B-B17E-4609-AD11-F99DE76F98D5}"/>
                </a:ext>
              </a:extLst>
            </p:cNvPr>
            <p:cNvSpPr/>
            <p:nvPr/>
          </p:nvSpPr>
          <p:spPr>
            <a:xfrm>
              <a:off x="3253823" y="4386105"/>
              <a:ext cx="20" cy="20"/>
            </a:xfrm>
            <a:custGeom>
              <a:avLst/>
              <a:gdLst/>
              <a:ahLst/>
              <a:cxnLst/>
              <a:rect l="l" t="t" r="r" b="b"/>
              <a:pathLst>
                <a:path w="1" h="1" extrusionOk="0">
                  <a:moveTo>
                    <a:pt x="1" y="0"/>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546;p67">
              <a:extLst>
                <a:ext uri="{FF2B5EF4-FFF2-40B4-BE49-F238E27FC236}">
                  <a16:creationId xmlns:a16="http://schemas.microsoft.com/office/drawing/2014/main" id="{99316561-28E5-4F7B-90D9-CD58EA92CDEF}"/>
                </a:ext>
              </a:extLst>
            </p:cNvPr>
            <p:cNvSpPr/>
            <p:nvPr/>
          </p:nvSpPr>
          <p:spPr>
            <a:xfrm>
              <a:off x="3364979" y="3831357"/>
              <a:ext cx="121518" cy="84612"/>
            </a:xfrm>
            <a:custGeom>
              <a:avLst/>
              <a:gdLst/>
              <a:ahLst/>
              <a:cxnLst/>
              <a:rect l="l" t="t" r="r" b="b"/>
              <a:pathLst>
                <a:path w="6192" h="4312" extrusionOk="0">
                  <a:moveTo>
                    <a:pt x="4161" y="1204"/>
                  </a:moveTo>
                  <a:lnTo>
                    <a:pt x="4211" y="1229"/>
                  </a:lnTo>
                  <a:lnTo>
                    <a:pt x="4312" y="1229"/>
                  </a:lnTo>
                  <a:lnTo>
                    <a:pt x="4362" y="1254"/>
                  </a:lnTo>
                  <a:lnTo>
                    <a:pt x="4437" y="1254"/>
                  </a:lnTo>
                  <a:lnTo>
                    <a:pt x="4487" y="1279"/>
                  </a:lnTo>
                  <a:lnTo>
                    <a:pt x="4512" y="1279"/>
                  </a:lnTo>
                  <a:lnTo>
                    <a:pt x="4562" y="1304"/>
                  </a:lnTo>
                  <a:lnTo>
                    <a:pt x="4587" y="1304"/>
                  </a:lnTo>
                  <a:lnTo>
                    <a:pt x="4637" y="1329"/>
                  </a:lnTo>
                  <a:lnTo>
                    <a:pt x="4662" y="1329"/>
                  </a:lnTo>
                  <a:lnTo>
                    <a:pt x="4713" y="1354"/>
                  </a:lnTo>
                  <a:lnTo>
                    <a:pt x="4738" y="1354"/>
                  </a:lnTo>
                  <a:lnTo>
                    <a:pt x="4788" y="1379"/>
                  </a:lnTo>
                  <a:lnTo>
                    <a:pt x="4813" y="1404"/>
                  </a:lnTo>
                  <a:lnTo>
                    <a:pt x="4863" y="1429"/>
                  </a:lnTo>
                  <a:lnTo>
                    <a:pt x="4888" y="1429"/>
                  </a:lnTo>
                  <a:lnTo>
                    <a:pt x="4913" y="1454"/>
                  </a:lnTo>
                  <a:lnTo>
                    <a:pt x="4963" y="1479"/>
                  </a:lnTo>
                  <a:lnTo>
                    <a:pt x="4988" y="1504"/>
                  </a:lnTo>
                  <a:lnTo>
                    <a:pt x="5038" y="1529"/>
                  </a:lnTo>
                  <a:lnTo>
                    <a:pt x="5063" y="1555"/>
                  </a:lnTo>
                  <a:lnTo>
                    <a:pt x="5088" y="1580"/>
                  </a:lnTo>
                  <a:lnTo>
                    <a:pt x="5114" y="1605"/>
                  </a:lnTo>
                  <a:lnTo>
                    <a:pt x="5164" y="1655"/>
                  </a:lnTo>
                  <a:lnTo>
                    <a:pt x="5189" y="1680"/>
                  </a:lnTo>
                  <a:lnTo>
                    <a:pt x="5214" y="1705"/>
                  </a:lnTo>
                  <a:lnTo>
                    <a:pt x="5239" y="1755"/>
                  </a:lnTo>
                  <a:lnTo>
                    <a:pt x="5264" y="1780"/>
                  </a:lnTo>
                  <a:lnTo>
                    <a:pt x="5289" y="1805"/>
                  </a:lnTo>
                  <a:lnTo>
                    <a:pt x="5314" y="1855"/>
                  </a:lnTo>
                  <a:lnTo>
                    <a:pt x="5339" y="1880"/>
                  </a:lnTo>
                  <a:lnTo>
                    <a:pt x="5364" y="1930"/>
                  </a:lnTo>
                  <a:lnTo>
                    <a:pt x="5389" y="1981"/>
                  </a:lnTo>
                  <a:lnTo>
                    <a:pt x="5389" y="2006"/>
                  </a:lnTo>
                  <a:lnTo>
                    <a:pt x="5414" y="2056"/>
                  </a:lnTo>
                  <a:lnTo>
                    <a:pt x="5439" y="2106"/>
                  </a:lnTo>
                  <a:lnTo>
                    <a:pt x="5439" y="2156"/>
                  </a:lnTo>
                  <a:lnTo>
                    <a:pt x="5464" y="2206"/>
                  </a:lnTo>
                  <a:lnTo>
                    <a:pt x="5464" y="2256"/>
                  </a:lnTo>
                  <a:lnTo>
                    <a:pt x="5464" y="2281"/>
                  </a:lnTo>
                  <a:lnTo>
                    <a:pt x="5489" y="2331"/>
                  </a:lnTo>
                  <a:lnTo>
                    <a:pt x="5489" y="2382"/>
                  </a:lnTo>
                  <a:lnTo>
                    <a:pt x="5489" y="2432"/>
                  </a:lnTo>
                  <a:lnTo>
                    <a:pt x="5489" y="2482"/>
                  </a:lnTo>
                  <a:lnTo>
                    <a:pt x="5489" y="2532"/>
                  </a:lnTo>
                  <a:lnTo>
                    <a:pt x="5489" y="2582"/>
                  </a:lnTo>
                  <a:lnTo>
                    <a:pt x="5489" y="2632"/>
                  </a:lnTo>
                  <a:lnTo>
                    <a:pt x="5464" y="2682"/>
                  </a:lnTo>
                  <a:lnTo>
                    <a:pt x="5464" y="2707"/>
                  </a:lnTo>
                  <a:lnTo>
                    <a:pt x="5464" y="2758"/>
                  </a:lnTo>
                  <a:lnTo>
                    <a:pt x="5439" y="2783"/>
                  </a:lnTo>
                  <a:lnTo>
                    <a:pt x="5439" y="2833"/>
                  </a:lnTo>
                  <a:lnTo>
                    <a:pt x="5414" y="2858"/>
                  </a:lnTo>
                  <a:lnTo>
                    <a:pt x="5414" y="2908"/>
                  </a:lnTo>
                  <a:lnTo>
                    <a:pt x="5389" y="2933"/>
                  </a:lnTo>
                  <a:lnTo>
                    <a:pt x="5389" y="2983"/>
                  </a:lnTo>
                  <a:lnTo>
                    <a:pt x="5364" y="3008"/>
                  </a:lnTo>
                  <a:lnTo>
                    <a:pt x="5339" y="3033"/>
                  </a:lnTo>
                  <a:lnTo>
                    <a:pt x="5314" y="3083"/>
                  </a:lnTo>
                  <a:lnTo>
                    <a:pt x="5289" y="3108"/>
                  </a:lnTo>
                  <a:lnTo>
                    <a:pt x="5289" y="3133"/>
                  </a:lnTo>
                  <a:lnTo>
                    <a:pt x="5264" y="3159"/>
                  </a:lnTo>
                  <a:lnTo>
                    <a:pt x="5239" y="3184"/>
                  </a:lnTo>
                  <a:lnTo>
                    <a:pt x="5214" y="3234"/>
                  </a:lnTo>
                  <a:lnTo>
                    <a:pt x="5189" y="3259"/>
                  </a:lnTo>
                  <a:lnTo>
                    <a:pt x="5164" y="3284"/>
                  </a:lnTo>
                  <a:lnTo>
                    <a:pt x="5114" y="3309"/>
                  </a:lnTo>
                  <a:lnTo>
                    <a:pt x="5088" y="3334"/>
                  </a:lnTo>
                  <a:lnTo>
                    <a:pt x="5063" y="3334"/>
                  </a:lnTo>
                  <a:lnTo>
                    <a:pt x="5038" y="3359"/>
                  </a:lnTo>
                  <a:lnTo>
                    <a:pt x="5013" y="3384"/>
                  </a:lnTo>
                  <a:lnTo>
                    <a:pt x="4988" y="3409"/>
                  </a:lnTo>
                  <a:lnTo>
                    <a:pt x="4938" y="3434"/>
                  </a:lnTo>
                  <a:lnTo>
                    <a:pt x="4913" y="3434"/>
                  </a:lnTo>
                  <a:lnTo>
                    <a:pt x="4888" y="3459"/>
                  </a:lnTo>
                  <a:lnTo>
                    <a:pt x="4863" y="3459"/>
                  </a:lnTo>
                  <a:lnTo>
                    <a:pt x="4813" y="3484"/>
                  </a:lnTo>
                  <a:lnTo>
                    <a:pt x="4788" y="3509"/>
                  </a:lnTo>
                  <a:lnTo>
                    <a:pt x="4713" y="3509"/>
                  </a:lnTo>
                  <a:lnTo>
                    <a:pt x="4687" y="3534"/>
                  </a:lnTo>
                  <a:lnTo>
                    <a:pt x="4662" y="3534"/>
                  </a:lnTo>
                  <a:lnTo>
                    <a:pt x="4637" y="3560"/>
                  </a:lnTo>
                  <a:lnTo>
                    <a:pt x="4562" y="3560"/>
                  </a:lnTo>
                  <a:lnTo>
                    <a:pt x="4537" y="3585"/>
                  </a:lnTo>
                  <a:lnTo>
                    <a:pt x="4437" y="3585"/>
                  </a:lnTo>
                  <a:lnTo>
                    <a:pt x="4387" y="3610"/>
                  </a:lnTo>
                  <a:lnTo>
                    <a:pt x="4161" y="3610"/>
                  </a:lnTo>
                  <a:lnTo>
                    <a:pt x="4111" y="3635"/>
                  </a:lnTo>
                  <a:lnTo>
                    <a:pt x="3986" y="3635"/>
                  </a:lnTo>
                  <a:lnTo>
                    <a:pt x="3961" y="3610"/>
                  </a:lnTo>
                  <a:lnTo>
                    <a:pt x="3685" y="3610"/>
                  </a:lnTo>
                  <a:lnTo>
                    <a:pt x="3635" y="3585"/>
                  </a:lnTo>
                  <a:lnTo>
                    <a:pt x="3535" y="3585"/>
                  </a:lnTo>
                  <a:lnTo>
                    <a:pt x="3510" y="3560"/>
                  </a:lnTo>
                  <a:lnTo>
                    <a:pt x="3409" y="3560"/>
                  </a:lnTo>
                  <a:lnTo>
                    <a:pt x="3384" y="3534"/>
                  </a:lnTo>
                  <a:lnTo>
                    <a:pt x="3309" y="3534"/>
                  </a:lnTo>
                  <a:lnTo>
                    <a:pt x="3284" y="3509"/>
                  </a:lnTo>
                  <a:lnTo>
                    <a:pt x="3209" y="3509"/>
                  </a:lnTo>
                  <a:lnTo>
                    <a:pt x="3184" y="3484"/>
                  </a:lnTo>
                  <a:lnTo>
                    <a:pt x="3134" y="3484"/>
                  </a:lnTo>
                  <a:lnTo>
                    <a:pt x="3109" y="3459"/>
                  </a:lnTo>
                  <a:lnTo>
                    <a:pt x="3058" y="3459"/>
                  </a:lnTo>
                  <a:lnTo>
                    <a:pt x="3008" y="3434"/>
                  </a:lnTo>
                  <a:lnTo>
                    <a:pt x="2983" y="3434"/>
                  </a:lnTo>
                  <a:lnTo>
                    <a:pt x="2958" y="3409"/>
                  </a:lnTo>
                  <a:lnTo>
                    <a:pt x="2933" y="3409"/>
                  </a:lnTo>
                  <a:lnTo>
                    <a:pt x="2908" y="3384"/>
                  </a:lnTo>
                  <a:lnTo>
                    <a:pt x="2858" y="3384"/>
                  </a:lnTo>
                  <a:lnTo>
                    <a:pt x="2833" y="3359"/>
                  </a:lnTo>
                  <a:lnTo>
                    <a:pt x="2808" y="3359"/>
                  </a:lnTo>
                  <a:lnTo>
                    <a:pt x="2783" y="3334"/>
                  </a:lnTo>
                  <a:lnTo>
                    <a:pt x="2758" y="3309"/>
                  </a:lnTo>
                  <a:lnTo>
                    <a:pt x="2708" y="3309"/>
                  </a:lnTo>
                  <a:lnTo>
                    <a:pt x="2682" y="3284"/>
                  </a:lnTo>
                  <a:lnTo>
                    <a:pt x="2657" y="3284"/>
                  </a:lnTo>
                  <a:lnTo>
                    <a:pt x="2632" y="3259"/>
                  </a:lnTo>
                  <a:lnTo>
                    <a:pt x="2607" y="3234"/>
                  </a:lnTo>
                  <a:lnTo>
                    <a:pt x="2582" y="3234"/>
                  </a:lnTo>
                  <a:lnTo>
                    <a:pt x="2557" y="3209"/>
                  </a:lnTo>
                  <a:lnTo>
                    <a:pt x="2532" y="3184"/>
                  </a:lnTo>
                  <a:lnTo>
                    <a:pt x="2507" y="3184"/>
                  </a:lnTo>
                  <a:lnTo>
                    <a:pt x="2482" y="3159"/>
                  </a:lnTo>
                  <a:lnTo>
                    <a:pt x="2457" y="3133"/>
                  </a:lnTo>
                  <a:lnTo>
                    <a:pt x="2432" y="3108"/>
                  </a:lnTo>
                  <a:lnTo>
                    <a:pt x="2407" y="3083"/>
                  </a:lnTo>
                  <a:lnTo>
                    <a:pt x="2382" y="3083"/>
                  </a:lnTo>
                  <a:lnTo>
                    <a:pt x="2357" y="3058"/>
                  </a:lnTo>
                  <a:lnTo>
                    <a:pt x="2332" y="3033"/>
                  </a:lnTo>
                  <a:lnTo>
                    <a:pt x="2307" y="3008"/>
                  </a:lnTo>
                  <a:lnTo>
                    <a:pt x="2281" y="2983"/>
                  </a:lnTo>
                  <a:lnTo>
                    <a:pt x="2256" y="2958"/>
                  </a:lnTo>
                  <a:lnTo>
                    <a:pt x="2231" y="2933"/>
                  </a:lnTo>
                  <a:lnTo>
                    <a:pt x="2206" y="2908"/>
                  </a:lnTo>
                  <a:lnTo>
                    <a:pt x="2206" y="2883"/>
                  </a:lnTo>
                  <a:lnTo>
                    <a:pt x="2181" y="2833"/>
                  </a:lnTo>
                  <a:lnTo>
                    <a:pt x="2156" y="2808"/>
                  </a:lnTo>
                  <a:lnTo>
                    <a:pt x="2131" y="2783"/>
                  </a:lnTo>
                  <a:lnTo>
                    <a:pt x="2131" y="2758"/>
                  </a:lnTo>
                  <a:lnTo>
                    <a:pt x="2106" y="2707"/>
                  </a:lnTo>
                  <a:lnTo>
                    <a:pt x="2106" y="2682"/>
                  </a:lnTo>
                  <a:lnTo>
                    <a:pt x="2081" y="2632"/>
                  </a:lnTo>
                  <a:lnTo>
                    <a:pt x="2081" y="2607"/>
                  </a:lnTo>
                  <a:lnTo>
                    <a:pt x="2056" y="2557"/>
                  </a:lnTo>
                  <a:lnTo>
                    <a:pt x="2056" y="2532"/>
                  </a:lnTo>
                  <a:lnTo>
                    <a:pt x="2056" y="2482"/>
                  </a:lnTo>
                  <a:lnTo>
                    <a:pt x="2056" y="2457"/>
                  </a:lnTo>
                  <a:lnTo>
                    <a:pt x="2031" y="2407"/>
                  </a:lnTo>
                  <a:lnTo>
                    <a:pt x="2031" y="2382"/>
                  </a:lnTo>
                  <a:lnTo>
                    <a:pt x="2031" y="2331"/>
                  </a:lnTo>
                  <a:lnTo>
                    <a:pt x="2031" y="2306"/>
                  </a:lnTo>
                  <a:lnTo>
                    <a:pt x="2056" y="2256"/>
                  </a:lnTo>
                  <a:lnTo>
                    <a:pt x="2056" y="2231"/>
                  </a:lnTo>
                  <a:lnTo>
                    <a:pt x="2056" y="2181"/>
                  </a:lnTo>
                  <a:lnTo>
                    <a:pt x="2056" y="2156"/>
                  </a:lnTo>
                  <a:lnTo>
                    <a:pt x="2081" y="2106"/>
                  </a:lnTo>
                  <a:lnTo>
                    <a:pt x="2081" y="2081"/>
                  </a:lnTo>
                  <a:lnTo>
                    <a:pt x="2081" y="2056"/>
                  </a:lnTo>
                  <a:lnTo>
                    <a:pt x="2106" y="2006"/>
                  </a:lnTo>
                  <a:lnTo>
                    <a:pt x="2106" y="1981"/>
                  </a:lnTo>
                  <a:lnTo>
                    <a:pt x="2131" y="1956"/>
                  </a:lnTo>
                  <a:lnTo>
                    <a:pt x="2156" y="1905"/>
                  </a:lnTo>
                  <a:lnTo>
                    <a:pt x="2156" y="1880"/>
                  </a:lnTo>
                  <a:lnTo>
                    <a:pt x="2181" y="1855"/>
                  </a:lnTo>
                  <a:lnTo>
                    <a:pt x="2206" y="1830"/>
                  </a:lnTo>
                  <a:lnTo>
                    <a:pt x="2206" y="1780"/>
                  </a:lnTo>
                  <a:lnTo>
                    <a:pt x="2231" y="1755"/>
                  </a:lnTo>
                  <a:lnTo>
                    <a:pt x="2256" y="1730"/>
                  </a:lnTo>
                  <a:lnTo>
                    <a:pt x="2281" y="1705"/>
                  </a:lnTo>
                  <a:lnTo>
                    <a:pt x="2307" y="1680"/>
                  </a:lnTo>
                  <a:lnTo>
                    <a:pt x="2332" y="1655"/>
                  </a:lnTo>
                  <a:lnTo>
                    <a:pt x="2357" y="1630"/>
                  </a:lnTo>
                  <a:lnTo>
                    <a:pt x="2382" y="1605"/>
                  </a:lnTo>
                  <a:lnTo>
                    <a:pt x="2407" y="1580"/>
                  </a:lnTo>
                  <a:lnTo>
                    <a:pt x="2432" y="1580"/>
                  </a:lnTo>
                  <a:lnTo>
                    <a:pt x="2457" y="1555"/>
                  </a:lnTo>
                  <a:lnTo>
                    <a:pt x="2482" y="1529"/>
                  </a:lnTo>
                  <a:lnTo>
                    <a:pt x="2507" y="1504"/>
                  </a:lnTo>
                  <a:lnTo>
                    <a:pt x="2557" y="1504"/>
                  </a:lnTo>
                  <a:lnTo>
                    <a:pt x="2557" y="1479"/>
                  </a:lnTo>
                  <a:lnTo>
                    <a:pt x="2607" y="1479"/>
                  </a:lnTo>
                  <a:lnTo>
                    <a:pt x="2632" y="1454"/>
                  </a:lnTo>
                  <a:lnTo>
                    <a:pt x="2657" y="1454"/>
                  </a:lnTo>
                  <a:lnTo>
                    <a:pt x="2682" y="1429"/>
                  </a:lnTo>
                  <a:lnTo>
                    <a:pt x="2708" y="1429"/>
                  </a:lnTo>
                  <a:lnTo>
                    <a:pt x="2733" y="1404"/>
                  </a:lnTo>
                  <a:lnTo>
                    <a:pt x="2758" y="1404"/>
                  </a:lnTo>
                  <a:lnTo>
                    <a:pt x="2808" y="1379"/>
                  </a:lnTo>
                  <a:lnTo>
                    <a:pt x="2858" y="1379"/>
                  </a:lnTo>
                  <a:lnTo>
                    <a:pt x="2883" y="1354"/>
                  </a:lnTo>
                  <a:lnTo>
                    <a:pt x="2983" y="1354"/>
                  </a:lnTo>
                  <a:lnTo>
                    <a:pt x="3008" y="1329"/>
                  </a:lnTo>
                  <a:lnTo>
                    <a:pt x="3058" y="1329"/>
                  </a:lnTo>
                  <a:lnTo>
                    <a:pt x="3109" y="1304"/>
                  </a:lnTo>
                  <a:lnTo>
                    <a:pt x="3159" y="1304"/>
                  </a:lnTo>
                  <a:lnTo>
                    <a:pt x="3209" y="1279"/>
                  </a:lnTo>
                  <a:lnTo>
                    <a:pt x="3234" y="1279"/>
                  </a:lnTo>
                  <a:lnTo>
                    <a:pt x="3284" y="1254"/>
                  </a:lnTo>
                  <a:lnTo>
                    <a:pt x="3384" y="1254"/>
                  </a:lnTo>
                  <a:lnTo>
                    <a:pt x="3434" y="1229"/>
                  </a:lnTo>
                  <a:lnTo>
                    <a:pt x="3535" y="1229"/>
                  </a:lnTo>
                  <a:lnTo>
                    <a:pt x="3585" y="1204"/>
                  </a:lnTo>
                  <a:close/>
                  <a:moveTo>
                    <a:pt x="2733" y="1"/>
                  </a:moveTo>
                  <a:lnTo>
                    <a:pt x="2682" y="26"/>
                  </a:lnTo>
                  <a:lnTo>
                    <a:pt x="2507" y="26"/>
                  </a:lnTo>
                  <a:lnTo>
                    <a:pt x="2457" y="51"/>
                  </a:lnTo>
                  <a:lnTo>
                    <a:pt x="2332" y="51"/>
                  </a:lnTo>
                  <a:lnTo>
                    <a:pt x="2281" y="76"/>
                  </a:lnTo>
                  <a:lnTo>
                    <a:pt x="2231" y="76"/>
                  </a:lnTo>
                  <a:lnTo>
                    <a:pt x="2181" y="101"/>
                  </a:lnTo>
                  <a:lnTo>
                    <a:pt x="2106" y="101"/>
                  </a:lnTo>
                  <a:lnTo>
                    <a:pt x="2056" y="126"/>
                  </a:lnTo>
                  <a:lnTo>
                    <a:pt x="2006" y="151"/>
                  </a:lnTo>
                  <a:lnTo>
                    <a:pt x="1956" y="151"/>
                  </a:lnTo>
                  <a:lnTo>
                    <a:pt x="1880" y="176"/>
                  </a:lnTo>
                  <a:lnTo>
                    <a:pt x="1830" y="201"/>
                  </a:lnTo>
                  <a:lnTo>
                    <a:pt x="1780" y="226"/>
                  </a:lnTo>
                  <a:lnTo>
                    <a:pt x="1730" y="226"/>
                  </a:lnTo>
                  <a:lnTo>
                    <a:pt x="1680" y="251"/>
                  </a:lnTo>
                  <a:lnTo>
                    <a:pt x="1605" y="276"/>
                  </a:lnTo>
                  <a:lnTo>
                    <a:pt x="1555" y="301"/>
                  </a:lnTo>
                  <a:lnTo>
                    <a:pt x="1504" y="326"/>
                  </a:lnTo>
                  <a:lnTo>
                    <a:pt x="1454" y="352"/>
                  </a:lnTo>
                  <a:lnTo>
                    <a:pt x="1404" y="377"/>
                  </a:lnTo>
                  <a:lnTo>
                    <a:pt x="1354" y="402"/>
                  </a:lnTo>
                  <a:lnTo>
                    <a:pt x="1304" y="427"/>
                  </a:lnTo>
                  <a:lnTo>
                    <a:pt x="1254" y="452"/>
                  </a:lnTo>
                  <a:lnTo>
                    <a:pt x="1204" y="502"/>
                  </a:lnTo>
                  <a:lnTo>
                    <a:pt x="1154" y="527"/>
                  </a:lnTo>
                  <a:lnTo>
                    <a:pt x="1103" y="552"/>
                  </a:lnTo>
                  <a:lnTo>
                    <a:pt x="1078" y="577"/>
                  </a:lnTo>
                  <a:lnTo>
                    <a:pt x="1053" y="577"/>
                  </a:lnTo>
                  <a:lnTo>
                    <a:pt x="1003" y="627"/>
                  </a:lnTo>
                  <a:lnTo>
                    <a:pt x="978" y="652"/>
                  </a:lnTo>
                  <a:lnTo>
                    <a:pt x="928" y="677"/>
                  </a:lnTo>
                  <a:lnTo>
                    <a:pt x="878" y="702"/>
                  </a:lnTo>
                  <a:lnTo>
                    <a:pt x="828" y="753"/>
                  </a:lnTo>
                  <a:lnTo>
                    <a:pt x="803" y="778"/>
                  </a:lnTo>
                  <a:lnTo>
                    <a:pt x="753" y="828"/>
                  </a:lnTo>
                  <a:lnTo>
                    <a:pt x="702" y="853"/>
                  </a:lnTo>
                  <a:lnTo>
                    <a:pt x="677" y="878"/>
                  </a:lnTo>
                  <a:lnTo>
                    <a:pt x="627" y="928"/>
                  </a:lnTo>
                  <a:lnTo>
                    <a:pt x="602" y="953"/>
                  </a:lnTo>
                  <a:lnTo>
                    <a:pt x="552" y="1003"/>
                  </a:lnTo>
                  <a:lnTo>
                    <a:pt x="527" y="1028"/>
                  </a:lnTo>
                  <a:lnTo>
                    <a:pt x="477" y="1078"/>
                  </a:lnTo>
                  <a:lnTo>
                    <a:pt x="452" y="1103"/>
                  </a:lnTo>
                  <a:lnTo>
                    <a:pt x="427" y="1154"/>
                  </a:lnTo>
                  <a:lnTo>
                    <a:pt x="377" y="1179"/>
                  </a:lnTo>
                  <a:lnTo>
                    <a:pt x="352" y="1229"/>
                  </a:lnTo>
                  <a:lnTo>
                    <a:pt x="327" y="1279"/>
                  </a:lnTo>
                  <a:lnTo>
                    <a:pt x="301" y="1304"/>
                  </a:lnTo>
                  <a:lnTo>
                    <a:pt x="276" y="1329"/>
                  </a:lnTo>
                  <a:lnTo>
                    <a:pt x="276" y="1354"/>
                  </a:lnTo>
                  <a:lnTo>
                    <a:pt x="251" y="1354"/>
                  </a:lnTo>
                  <a:lnTo>
                    <a:pt x="251" y="1379"/>
                  </a:lnTo>
                  <a:lnTo>
                    <a:pt x="226" y="1404"/>
                  </a:lnTo>
                  <a:lnTo>
                    <a:pt x="226" y="1429"/>
                  </a:lnTo>
                  <a:lnTo>
                    <a:pt x="201" y="1454"/>
                  </a:lnTo>
                  <a:lnTo>
                    <a:pt x="176" y="1479"/>
                  </a:lnTo>
                  <a:lnTo>
                    <a:pt x="176" y="1504"/>
                  </a:lnTo>
                  <a:lnTo>
                    <a:pt x="151" y="1529"/>
                  </a:lnTo>
                  <a:lnTo>
                    <a:pt x="151" y="1555"/>
                  </a:lnTo>
                  <a:lnTo>
                    <a:pt x="126" y="1580"/>
                  </a:lnTo>
                  <a:lnTo>
                    <a:pt x="126" y="1605"/>
                  </a:lnTo>
                  <a:lnTo>
                    <a:pt x="101" y="1630"/>
                  </a:lnTo>
                  <a:lnTo>
                    <a:pt x="101" y="1655"/>
                  </a:lnTo>
                  <a:lnTo>
                    <a:pt x="76" y="1680"/>
                  </a:lnTo>
                  <a:lnTo>
                    <a:pt x="76" y="1705"/>
                  </a:lnTo>
                  <a:lnTo>
                    <a:pt x="76" y="1730"/>
                  </a:lnTo>
                  <a:lnTo>
                    <a:pt x="76" y="1755"/>
                  </a:lnTo>
                  <a:lnTo>
                    <a:pt x="51" y="1755"/>
                  </a:lnTo>
                  <a:lnTo>
                    <a:pt x="51" y="1780"/>
                  </a:lnTo>
                  <a:lnTo>
                    <a:pt x="51" y="1805"/>
                  </a:lnTo>
                  <a:lnTo>
                    <a:pt x="26" y="1830"/>
                  </a:lnTo>
                  <a:lnTo>
                    <a:pt x="26" y="1855"/>
                  </a:lnTo>
                  <a:lnTo>
                    <a:pt x="26" y="1880"/>
                  </a:lnTo>
                  <a:lnTo>
                    <a:pt x="26" y="1905"/>
                  </a:lnTo>
                  <a:lnTo>
                    <a:pt x="26" y="1930"/>
                  </a:lnTo>
                  <a:lnTo>
                    <a:pt x="1" y="1956"/>
                  </a:lnTo>
                  <a:lnTo>
                    <a:pt x="1" y="1981"/>
                  </a:lnTo>
                  <a:lnTo>
                    <a:pt x="1" y="2006"/>
                  </a:lnTo>
                  <a:lnTo>
                    <a:pt x="1" y="2031"/>
                  </a:lnTo>
                  <a:lnTo>
                    <a:pt x="1" y="2056"/>
                  </a:lnTo>
                  <a:lnTo>
                    <a:pt x="1" y="2081"/>
                  </a:lnTo>
                  <a:lnTo>
                    <a:pt x="1" y="2106"/>
                  </a:lnTo>
                  <a:lnTo>
                    <a:pt x="1" y="2131"/>
                  </a:lnTo>
                  <a:lnTo>
                    <a:pt x="1" y="2156"/>
                  </a:lnTo>
                  <a:lnTo>
                    <a:pt x="1" y="2181"/>
                  </a:lnTo>
                  <a:lnTo>
                    <a:pt x="1" y="2206"/>
                  </a:lnTo>
                  <a:lnTo>
                    <a:pt x="1" y="2231"/>
                  </a:lnTo>
                  <a:lnTo>
                    <a:pt x="1" y="2256"/>
                  </a:lnTo>
                  <a:lnTo>
                    <a:pt x="1" y="2281"/>
                  </a:lnTo>
                  <a:lnTo>
                    <a:pt x="1" y="2306"/>
                  </a:lnTo>
                  <a:lnTo>
                    <a:pt x="1" y="2331"/>
                  </a:lnTo>
                  <a:lnTo>
                    <a:pt x="1" y="2357"/>
                  </a:lnTo>
                  <a:lnTo>
                    <a:pt x="26" y="2382"/>
                  </a:lnTo>
                  <a:lnTo>
                    <a:pt x="26" y="2407"/>
                  </a:lnTo>
                  <a:lnTo>
                    <a:pt x="26" y="2432"/>
                  </a:lnTo>
                  <a:lnTo>
                    <a:pt x="26" y="2457"/>
                  </a:lnTo>
                  <a:lnTo>
                    <a:pt x="26" y="2482"/>
                  </a:lnTo>
                  <a:lnTo>
                    <a:pt x="51" y="2507"/>
                  </a:lnTo>
                  <a:lnTo>
                    <a:pt x="51" y="2532"/>
                  </a:lnTo>
                  <a:lnTo>
                    <a:pt x="76" y="2557"/>
                  </a:lnTo>
                  <a:lnTo>
                    <a:pt x="76" y="2582"/>
                  </a:lnTo>
                  <a:lnTo>
                    <a:pt x="76" y="2607"/>
                  </a:lnTo>
                  <a:lnTo>
                    <a:pt x="101" y="2632"/>
                  </a:lnTo>
                  <a:lnTo>
                    <a:pt x="101" y="2657"/>
                  </a:lnTo>
                  <a:lnTo>
                    <a:pt x="101" y="2682"/>
                  </a:lnTo>
                  <a:lnTo>
                    <a:pt x="126" y="2682"/>
                  </a:lnTo>
                  <a:lnTo>
                    <a:pt x="126" y="2707"/>
                  </a:lnTo>
                  <a:lnTo>
                    <a:pt x="151" y="2732"/>
                  </a:lnTo>
                  <a:lnTo>
                    <a:pt x="151" y="2758"/>
                  </a:lnTo>
                  <a:lnTo>
                    <a:pt x="176" y="2783"/>
                  </a:lnTo>
                  <a:lnTo>
                    <a:pt x="176" y="2808"/>
                  </a:lnTo>
                  <a:lnTo>
                    <a:pt x="201" y="2833"/>
                  </a:lnTo>
                  <a:lnTo>
                    <a:pt x="226" y="2858"/>
                  </a:lnTo>
                  <a:lnTo>
                    <a:pt x="226" y="2883"/>
                  </a:lnTo>
                  <a:lnTo>
                    <a:pt x="251" y="2908"/>
                  </a:lnTo>
                  <a:lnTo>
                    <a:pt x="276" y="2933"/>
                  </a:lnTo>
                  <a:lnTo>
                    <a:pt x="276" y="2958"/>
                  </a:lnTo>
                  <a:lnTo>
                    <a:pt x="301" y="2983"/>
                  </a:lnTo>
                  <a:lnTo>
                    <a:pt x="327" y="3008"/>
                  </a:lnTo>
                  <a:lnTo>
                    <a:pt x="352" y="3033"/>
                  </a:lnTo>
                  <a:lnTo>
                    <a:pt x="377" y="3058"/>
                  </a:lnTo>
                  <a:lnTo>
                    <a:pt x="402" y="3083"/>
                  </a:lnTo>
                  <a:lnTo>
                    <a:pt x="402" y="3108"/>
                  </a:lnTo>
                  <a:lnTo>
                    <a:pt x="427" y="3133"/>
                  </a:lnTo>
                  <a:lnTo>
                    <a:pt x="452" y="3159"/>
                  </a:lnTo>
                  <a:lnTo>
                    <a:pt x="477" y="3184"/>
                  </a:lnTo>
                  <a:lnTo>
                    <a:pt x="502" y="3184"/>
                  </a:lnTo>
                  <a:lnTo>
                    <a:pt x="527" y="3209"/>
                  </a:lnTo>
                  <a:lnTo>
                    <a:pt x="552" y="3234"/>
                  </a:lnTo>
                  <a:lnTo>
                    <a:pt x="577" y="3259"/>
                  </a:lnTo>
                  <a:lnTo>
                    <a:pt x="602" y="3284"/>
                  </a:lnTo>
                  <a:lnTo>
                    <a:pt x="627" y="3309"/>
                  </a:lnTo>
                  <a:lnTo>
                    <a:pt x="652" y="3334"/>
                  </a:lnTo>
                  <a:lnTo>
                    <a:pt x="677" y="3359"/>
                  </a:lnTo>
                  <a:lnTo>
                    <a:pt x="702" y="3359"/>
                  </a:lnTo>
                  <a:lnTo>
                    <a:pt x="728" y="3384"/>
                  </a:lnTo>
                  <a:lnTo>
                    <a:pt x="753" y="3409"/>
                  </a:lnTo>
                  <a:lnTo>
                    <a:pt x="803" y="3434"/>
                  </a:lnTo>
                  <a:lnTo>
                    <a:pt x="828" y="3459"/>
                  </a:lnTo>
                  <a:lnTo>
                    <a:pt x="853" y="3484"/>
                  </a:lnTo>
                  <a:lnTo>
                    <a:pt x="878" y="3509"/>
                  </a:lnTo>
                  <a:lnTo>
                    <a:pt x="903" y="3509"/>
                  </a:lnTo>
                  <a:lnTo>
                    <a:pt x="928" y="3534"/>
                  </a:lnTo>
                  <a:lnTo>
                    <a:pt x="953" y="3560"/>
                  </a:lnTo>
                  <a:lnTo>
                    <a:pt x="1003" y="3560"/>
                  </a:lnTo>
                  <a:lnTo>
                    <a:pt x="1028" y="3585"/>
                  </a:lnTo>
                  <a:lnTo>
                    <a:pt x="1053" y="3610"/>
                  </a:lnTo>
                  <a:lnTo>
                    <a:pt x="1078" y="3635"/>
                  </a:lnTo>
                  <a:lnTo>
                    <a:pt x="1103" y="3635"/>
                  </a:lnTo>
                  <a:lnTo>
                    <a:pt x="1154" y="3660"/>
                  </a:lnTo>
                  <a:lnTo>
                    <a:pt x="1179" y="3685"/>
                  </a:lnTo>
                  <a:lnTo>
                    <a:pt x="1204" y="3685"/>
                  </a:lnTo>
                  <a:lnTo>
                    <a:pt x="1254" y="3710"/>
                  </a:lnTo>
                  <a:lnTo>
                    <a:pt x="1279" y="3735"/>
                  </a:lnTo>
                  <a:lnTo>
                    <a:pt x="1329" y="3735"/>
                  </a:lnTo>
                  <a:lnTo>
                    <a:pt x="1354" y="3760"/>
                  </a:lnTo>
                  <a:lnTo>
                    <a:pt x="1379" y="3785"/>
                  </a:lnTo>
                  <a:lnTo>
                    <a:pt x="1429" y="3785"/>
                  </a:lnTo>
                  <a:lnTo>
                    <a:pt x="1454" y="3810"/>
                  </a:lnTo>
                  <a:lnTo>
                    <a:pt x="1504" y="3835"/>
                  </a:lnTo>
                  <a:lnTo>
                    <a:pt x="1530" y="3835"/>
                  </a:lnTo>
                  <a:lnTo>
                    <a:pt x="1580" y="3860"/>
                  </a:lnTo>
                  <a:lnTo>
                    <a:pt x="1630" y="3885"/>
                  </a:lnTo>
                  <a:lnTo>
                    <a:pt x="1655" y="3885"/>
                  </a:lnTo>
                  <a:lnTo>
                    <a:pt x="1705" y="3910"/>
                  </a:lnTo>
                  <a:lnTo>
                    <a:pt x="1730" y="3935"/>
                  </a:lnTo>
                  <a:lnTo>
                    <a:pt x="1780" y="3935"/>
                  </a:lnTo>
                  <a:lnTo>
                    <a:pt x="1830" y="3961"/>
                  </a:lnTo>
                  <a:lnTo>
                    <a:pt x="1855" y="3961"/>
                  </a:lnTo>
                  <a:lnTo>
                    <a:pt x="1906" y="3986"/>
                  </a:lnTo>
                  <a:lnTo>
                    <a:pt x="1956" y="3986"/>
                  </a:lnTo>
                  <a:lnTo>
                    <a:pt x="2006" y="4011"/>
                  </a:lnTo>
                  <a:lnTo>
                    <a:pt x="2031" y="4036"/>
                  </a:lnTo>
                  <a:lnTo>
                    <a:pt x="2081" y="4036"/>
                  </a:lnTo>
                  <a:lnTo>
                    <a:pt x="2131" y="4061"/>
                  </a:lnTo>
                  <a:lnTo>
                    <a:pt x="2181" y="4061"/>
                  </a:lnTo>
                  <a:lnTo>
                    <a:pt x="2206" y="4086"/>
                  </a:lnTo>
                  <a:lnTo>
                    <a:pt x="2256" y="4086"/>
                  </a:lnTo>
                  <a:lnTo>
                    <a:pt x="2307" y="4111"/>
                  </a:lnTo>
                  <a:lnTo>
                    <a:pt x="2407" y="4111"/>
                  </a:lnTo>
                  <a:lnTo>
                    <a:pt x="2457" y="4136"/>
                  </a:lnTo>
                  <a:lnTo>
                    <a:pt x="2482" y="4136"/>
                  </a:lnTo>
                  <a:lnTo>
                    <a:pt x="2532" y="4161"/>
                  </a:lnTo>
                  <a:lnTo>
                    <a:pt x="2582" y="4161"/>
                  </a:lnTo>
                  <a:lnTo>
                    <a:pt x="2632" y="4186"/>
                  </a:lnTo>
                  <a:lnTo>
                    <a:pt x="2733" y="4186"/>
                  </a:lnTo>
                  <a:lnTo>
                    <a:pt x="2783" y="4211"/>
                  </a:lnTo>
                  <a:lnTo>
                    <a:pt x="2883" y="4211"/>
                  </a:lnTo>
                  <a:lnTo>
                    <a:pt x="2908" y="4236"/>
                  </a:lnTo>
                  <a:lnTo>
                    <a:pt x="3058" y="4236"/>
                  </a:lnTo>
                  <a:lnTo>
                    <a:pt x="3109" y="4261"/>
                  </a:lnTo>
                  <a:lnTo>
                    <a:pt x="3259" y="4261"/>
                  </a:lnTo>
                  <a:lnTo>
                    <a:pt x="3309" y="4286"/>
                  </a:lnTo>
                  <a:lnTo>
                    <a:pt x="3510" y="4286"/>
                  </a:lnTo>
                  <a:lnTo>
                    <a:pt x="3535" y="4311"/>
                  </a:lnTo>
                  <a:lnTo>
                    <a:pt x="4312" y="4311"/>
                  </a:lnTo>
                  <a:lnTo>
                    <a:pt x="4337" y="4286"/>
                  </a:lnTo>
                  <a:lnTo>
                    <a:pt x="4537" y="4286"/>
                  </a:lnTo>
                  <a:lnTo>
                    <a:pt x="4562" y="4261"/>
                  </a:lnTo>
                  <a:lnTo>
                    <a:pt x="4662" y="4261"/>
                  </a:lnTo>
                  <a:lnTo>
                    <a:pt x="4713" y="4236"/>
                  </a:lnTo>
                  <a:lnTo>
                    <a:pt x="4738" y="4236"/>
                  </a:lnTo>
                  <a:lnTo>
                    <a:pt x="4788" y="4211"/>
                  </a:lnTo>
                  <a:lnTo>
                    <a:pt x="4888" y="4211"/>
                  </a:lnTo>
                  <a:lnTo>
                    <a:pt x="4913" y="4186"/>
                  </a:lnTo>
                  <a:lnTo>
                    <a:pt x="4963" y="4186"/>
                  </a:lnTo>
                  <a:lnTo>
                    <a:pt x="4988" y="4161"/>
                  </a:lnTo>
                  <a:lnTo>
                    <a:pt x="5038" y="4161"/>
                  </a:lnTo>
                  <a:lnTo>
                    <a:pt x="5088" y="4136"/>
                  </a:lnTo>
                  <a:lnTo>
                    <a:pt x="5114" y="4111"/>
                  </a:lnTo>
                  <a:lnTo>
                    <a:pt x="5164" y="4111"/>
                  </a:lnTo>
                  <a:lnTo>
                    <a:pt x="5189" y="4086"/>
                  </a:lnTo>
                  <a:lnTo>
                    <a:pt x="5239" y="4086"/>
                  </a:lnTo>
                  <a:lnTo>
                    <a:pt x="5264" y="4061"/>
                  </a:lnTo>
                  <a:lnTo>
                    <a:pt x="5314" y="4036"/>
                  </a:lnTo>
                  <a:lnTo>
                    <a:pt x="5339" y="4011"/>
                  </a:lnTo>
                  <a:lnTo>
                    <a:pt x="5389" y="4011"/>
                  </a:lnTo>
                  <a:lnTo>
                    <a:pt x="5389" y="3986"/>
                  </a:lnTo>
                  <a:lnTo>
                    <a:pt x="5414" y="3986"/>
                  </a:lnTo>
                  <a:lnTo>
                    <a:pt x="5464" y="3961"/>
                  </a:lnTo>
                  <a:lnTo>
                    <a:pt x="5489" y="3935"/>
                  </a:lnTo>
                  <a:lnTo>
                    <a:pt x="5515" y="3910"/>
                  </a:lnTo>
                  <a:lnTo>
                    <a:pt x="5565" y="3885"/>
                  </a:lnTo>
                  <a:lnTo>
                    <a:pt x="5590" y="3860"/>
                  </a:lnTo>
                  <a:lnTo>
                    <a:pt x="5615" y="3835"/>
                  </a:lnTo>
                  <a:lnTo>
                    <a:pt x="5640" y="3810"/>
                  </a:lnTo>
                  <a:lnTo>
                    <a:pt x="5690" y="3785"/>
                  </a:lnTo>
                  <a:lnTo>
                    <a:pt x="5715" y="3760"/>
                  </a:lnTo>
                  <a:lnTo>
                    <a:pt x="5740" y="3735"/>
                  </a:lnTo>
                  <a:lnTo>
                    <a:pt x="5765" y="3710"/>
                  </a:lnTo>
                  <a:lnTo>
                    <a:pt x="5790" y="3685"/>
                  </a:lnTo>
                  <a:lnTo>
                    <a:pt x="5815" y="3660"/>
                  </a:lnTo>
                  <a:lnTo>
                    <a:pt x="5840" y="3635"/>
                  </a:lnTo>
                  <a:lnTo>
                    <a:pt x="5865" y="3610"/>
                  </a:lnTo>
                  <a:lnTo>
                    <a:pt x="5865" y="3585"/>
                  </a:lnTo>
                  <a:lnTo>
                    <a:pt x="5890" y="3560"/>
                  </a:lnTo>
                  <a:lnTo>
                    <a:pt x="5916" y="3534"/>
                  </a:lnTo>
                  <a:lnTo>
                    <a:pt x="5941" y="3484"/>
                  </a:lnTo>
                  <a:lnTo>
                    <a:pt x="5966" y="3459"/>
                  </a:lnTo>
                  <a:lnTo>
                    <a:pt x="5991" y="3434"/>
                  </a:lnTo>
                  <a:lnTo>
                    <a:pt x="6016" y="3384"/>
                  </a:lnTo>
                  <a:lnTo>
                    <a:pt x="6041" y="3359"/>
                  </a:lnTo>
                  <a:lnTo>
                    <a:pt x="6041" y="3334"/>
                  </a:lnTo>
                  <a:lnTo>
                    <a:pt x="6066" y="3284"/>
                  </a:lnTo>
                  <a:lnTo>
                    <a:pt x="6091" y="3259"/>
                  </a:lnTo>
                  <a:lnTo>
                    <a:pt x="6091" y="3234"/>
                  </a:lnTo>
                  <a:lnTo>
                    <a:pt x="6116" y="3184"/>
                  </a:lnTo>
                  <a:lnTo>
                    <a:pt x="6116" y="3159"/>
                  </a:lnTo>
                  <a:lnTo>
                    <a:pt x="6141" y="3133"/>
                  </a:lnTo>
                  <a:lnTo>
                    <a:pt x="6141" y="3083"/>
                  </a:lnTo>
                  <a:lnTo>
                    <a:pt x="6141" y="3058"/>
                  </a:lnTo>
                  <a:lnTo>
                    <a:pt x="6166" y="3033"/>
                  </a:lnTo>
                  <a:lnTo>
                    <a:pt x="6166" y="3008"/>
                  </a:lnTo>
                  <a:lnTo>
                    <a:pt x="6166" y="2958"/>
                  </a:lnTo>
                  <a:lnTo>
                    <a:pt x="6191" y="2933"/>
                  </a:lnTo>
                  <a:lnTo>
                    <a:pt x="6191" y="2908"/>
                  </a:lnTo>
                  <a:lnTo>
                    <a:pt x="6191" y="2858"/>
                  </a:lnTo>
                  <a:lnTo>
                    <a:pt x="6191" y="2833"/>
                  </a:lnTo>
                  <a:lnTo>
                    <a:pt x="6191" y="2808"/>
                  </a:lnTo>
                  <a:lnTo>
                    <a:pt x="6191" y="2783"/>
                  </a:lnTo>
                  <a:lnTo>
                    <a:pt x="6191" y="2732"/>
                  </a:lnTo>
                  <a:lnTo>
                    <a:pt x="6191" y="2707"/>
                  </a:lnTo>
                  <a:lnTo>
                    <a:pt x="6191" y="2682"/>
                  </a:lnTo>
                  <a:lnTo>
                    <a:pt x="6191" y="2632"/>
                  </a:lnTo>
                  <a:lnTo>
                    <a:pt x="6191" y="2607"/>
                  </a:lnTo>
                  <a:lnTo>
                    <a:pt x="6191" y="2582"/>
                  </a:lnTo>
                  <a:lnTo>
                    <a:pt x="6191" y="2557"/>
                  </a:lnTo>
                  <a:lnTo>
                    <a:pt x="6191" y="2507"/>
                  </a:lnTo>
                  <a:lnTo>
                    <a:pt x="6191" y="2482"/>
                  </a:lnTo>
                  <a:lnTo>
                    <a:pt x="6166" y="2457"/>
                  </a:lnTo>
                  <a:lnTo>
                    <a:pt x="6166" y="2432"/>
                  </a:lnTo>
                  <a:lnTo>
                    <a:pt x="6166" y="2382"/>
                  </a:lnTo>
                  <a:lnTo>
                    <a:pt x="6166" y="2357"/>
                  </a:lnTo>
                  <a:lnTo>
                    <a:pt x="6141" y="2331"/>
                  </a:lnTo>
                  <a:lnTo>
                    <a:pt x="6141" y="2306"/>
                  </a:lnTo>
                  <a:lnTo>
                    <a:pt x="6141" y="2256"/>
                  </a:lnTo>
                  <a:lnTo>
                    <a:pt x="6116" y="2231"/>
                  </a:lnTo>
                  <a:lnTo>
                    <a:pt x="6116" y="2206"/>
                  </a:lnTo>
                  <a:lnTo>
                    <a:pt x="6091" y="2181"/>
                  </a:lnTo>
                  <a:lnTo>
                    <a:pt x="6091" y="2131"/>
                  </a:lnTo>
                  <a:lnTo>
                    <a:pt x="6066" y="2106"/>
                  </a:lnTo>
                  <a:lnTo>
                    <a:pt x="6066" y="2081"/>
                  </a:lnTo>
                  <a:lnTo>
                    <a:pt x="6041" y="2056"/>
                  </a:lnTo>
                  <a:lnTo>
                    <a:pt x="6041" y="2006"/>
                  </a:lnTo>
                  <a:lnTo>
                    <a:pt x="6016" y="1981"/>
                  </a:lnTo>
                  <a:lnTo>
                    <a:pt x="6016" y="1956"/>
                  </a:lnTo>
                  <a:lnTo>
                    <a:pt x="5991" y="1930"/>
                  </a:lnTo>
                  <a:lnTo>
                    <a:pt x="5966" y="1905"/>
                  </a:lnTo>
                  <a:lnTo>
                    <a:pt x="5966" y="1855"/>
                  </a:lnTo>
                  <a:lnTo>
                    <a:pt x="5941" y="1830"/>
                  </a:lnTo>
                  <a:lnTo>
                    <a:pt x="5916" y="1805"/>
                  </a:lnTo>
                  <a:lnTo>
                    <a:pt x="5890" y="1780"/>
                  </a:lnTo>
                  <a:lnTo>
                    <a:pt x="5890" y="1755"/>
                  </a:lnTo>
                  <a:lnTo>
                    <a:pt x="5865" y="1730"/>
                  </a:lnTo>
                  <a:lnTo>
                    <a:pt x="5840" y="1680"/>
                  </a:lnTo>
                  <a:lnTo>
                    <a:pt x="5815" y="1655"/>
                  </a:lnTo>
                  <a:lnTo>
                    <a:pt x="5790" y="1630"/>
                  </a:lnTo>
                  <a:lnTo>
                    <a:pt x="5790" y="1605"/>
                  </a:lnTo>
                  <a:lnTo>
                    <a:pt x="5765" y="1580"/>
                  </a:lnTo>
                  <a:lnTo>
                    <a:pt x="5740" y="1555"/>
                  </a:lnTo>
                  <a:lnTo>
                    <a:pt x="5715" y="1529"/>
                  </a:lnTo>
                  <a:lnTo>
                    <a:pt x="5690" y="1504"/>
                  </a:lnTo>
                  <a:lnTo>
                    <a:pt x="5665" y="1454"/>
                  </a:lnTo>
                  <a:lnTo>
                    <a:pt x="5640" y="1429"/>
                  </a:lnTo>
                  <a:lnTo>
                    <a:pt x="5615" y="1404"/>
                  </a:lnTo>
                  <a:lnTo>
                    <a:pt x="5590" y="1379"/>
                  </a:lnTo>
                  <a:lnTo>
                    <a:pt x="5565" y="1354"/>
                  </a:lnTo>
                  <a:lnTo>
                    <a:pt x="5540" y="1329"/>
                  </a:lnTo>
                  <a:lnTo>
                    <a:pt x="5515" y="1304"/>
                  </a:lnTo>
                  <a:lnTo>
                    <a:pt x="5489" y="1279"/>
                  </a:lnTo>
                  <a:lnTo>
                    <a:pt x="5464" y="1254"/>
                  </a:lnTo>
                  <a:lnTo>
                    <a:pt x="5439" y="1229"/>
                  </a:lnTo>
                  <a:lnTo>
                    <a:pt x="5414" y="1204"/>
                  </a:lnTo>
                  <a:lnTo>
                    <a:pt x="5389" y="1179"/>
                  </a:lnTo>
                  <a:lnTo>
                    <a:pt x="5364" y="1154"/>
                  </a:lnTo>
                  <a:lnTo>
                    <a:pt x="5339" y="1128"/>
                  </a:lnTo>
                  <a:lnTo>
                    <a:pt x="5289" y="1103"/>
                  </a:lnTo>
                  <a:lnTo>
                    <a:pt x="5264" y="1078"/>
                  </a:lnTo>
                  <a:lnTo>
                    <a:pt x="5239" y="1053"/>
                  </a:lnTo>
                  <a:lnTo>
                    <a:pt x="5214" y="1028"/>
                  </a:lnTo>
                  <a:lnTo>
                    <a:pt x="5189" y="1003"/>
                  </a:lnTo>
                  <a:lnTo>
                    <a:pt x="5164" y="978"/>
                  </a:lnTo>
                  <a:lnTo>
                    <a:pt x="5139" y="953"/>
                  </a:lnTo>
                  <a:lnTo>
                    <a:pt x="5088" y="953"/>
                  </a:lnTo>
                  <a:lnTo>
                    <a:pt x="5063" y="928"/>
                  </a:lnTo>
                  <a:lnTo>
                    <a:pt x="5038" y="903"/>
                  </a:lnTo>
                  <a:lnTo>
                    <a:pt x="5013" y="878"/>
                  </a:lnTo>
                  <a:lnTo>
                    <a:pt x="4988" y="853"/>
                  </a:lnTo>
                  <a:lnTo>
                    <a:pt x="4938" y="828"/>
                  </a:lnTo>
                  <a:lnTo>
                    <a:pt x="4913" y="828"/>
                  </a:lnTo>
                  <a:lnTo>
                    <a:pt x="4888" y="803"/>
                  </a:lnTo>
                  <a:lnTo>
                    <a:pt x="4863" y="778"/>
                  </a:lnTo>
                  <a:lnTo>
                    <a:pt x="4813" y="753"/>
                  </a:lnTo>
                  <a:lnTo>
                    <a:pt x="4788" y="727"/>
                  </a:lnTo>
                  <a:lnTo>
                    <a:pt x="4763" y="727"/>
                  </a:lnTo>
                  <a:lnTo>
                    <a:pt x="4738" y="702"/>
                  </a:lnTo>
                  <a:lnTo>
                    <a:pt x="4687" y="677"/>
                  </a:lnTo>
                  <a:lnTo>
                    <a:pt x="4662" y="652"/>
                  </a:lnTo>
                  <a:lnTo>
                    <a:pt x="4637" y="652"/>
                  </a:lnTo>
                  <a:lnTo>
                    <a:pt x="4612" y="627"/>
                  </a:lnTo>
                  <a:lnTo>
                    <a:pt x="4562" y="602"/>
                  </a:lnTo>
                  <a:lnTo>
                    <a:pt x="4537" y="602"/>
                  </a:lnTo>
                  <a:lnTo>
                    <a:pt x="4512" y="577"/>
                  </a:lnTo>
                  <a:lnTo>
                    <a:pt x="4487" y="552"/>
                  </a:lnTo>
                  <a:lnTo>
                    <a:pt x="4437" y="552"/>
                  </a:lnTo>
                  <a:lnTo>
                    <a:pt x="4412" y="527"/>
                  </a:lnTo>
                  <a:lnTo>
                    <a:pt x="4387" y="527"/>
                  </a:lnTo>
                  <a:lnTo>
                    <a:pt x="4362" y="502"/>
                  </a:lnTo>
                  <a:lnTo>
                    <a:pt x="4337" y="477"/>
                  </a:lnTo>
                  <a:lnTo>
                    <a:pt x="4286" y="477"/>
                  </a:lnTo>
                  <a:lnTo>
                    <a:pt x="4261" y="452"/>
                  </a:lnTo>
                  <a:lnTo>
                    <a:pt x="4236" y="452"/>
                  </a:lnTo>
                  <a:lnTo>
                    <a:pt x="4211" y="427"/>
                  </a:lnTo>
                  <a:lnTo>
                    <a:pt x="4186" y="402"/>
                  </a:lnTo>
                  <a:lnTo>
                    <a:pt x="4136" y="402"/>
                  </a:lnTo>
                  <a:lnTo>
                    <a:pt x="4111" y="377"/>
                  </a:lnTo>
                  <a:lnTo>
                    <a:pt x="4086" y="377"/>
                  </a:lnTo>
                  <a:lnTo>
                    <a:pt x="4061" y="352"/>
                  </a:lnTo>
                  <a:lnTo>
                    <a:pt x="3986" y="352"/>
                  </a:lnTo>
                  <a:lnTo>
                    <a:pt x="3961" y="326"/>
                  </a:lnTo>
                  <a:lnTo>
                    <a:pt x="3936" y="326"/>
                  </a:lnTo>
                  <a:lnTo>
                    <a:pt x="3911" y="301"/>
                  </a:lnTo>
                  <a:lnTo>
                    <a:pt x="3860" y="301"/>
                  </a:lnTo>
                  <a:lnTo>
                    <a:pt x="3835" y="276"/>
                  </a:lnTo>
                  <a:lnTo>
                    <a:pt x="3760" y="276"/>
                  </a:lnTo>
                  <a:lnTo>
                    <a:pt x="3710" y="201"/>
                  </a:lnTo>
                  <a:lnTo>
                    <a:pt x="3760" y="176"/>
                  </a:lnTo>
                  <a:lnTo>
                    <a:pt x="3735" y="176"/>
                  </a:lnTo>
                  <a:lnTo>
                    <a:pt x="3710" y="151"/>
                  </a:lnTo>
                  <a:lnTo>
                    <a:pt x="3660" y="151"/>
                  </a:lnTo>
                  <a:lnTo>
                    <a:pt x="3635" y="126"/>
                  </a:lnTo>
                  <a:lnTo>
                    <a:pt x="3610" y="126"/>
                  </a:lnTo>
                  <a:lnTo>
                    <a:pt x="3585" y="101"/>
                  </a:lnTo>
                  <a:lnTo>
                    <a:pt x="3484" y="101"/>
                  </a:lnTo>
                  <a:lnTo>
                    <a:pt x="3459" y="76"/>
                  </a:lnTo>
                  <a:lnTo>
                    <a:pt x="3409" y="76"/>
                  </a:lnTo>
                  <a:lnTo>
                    <a:pt x="3384" y="51"/>
                  </a:lnTo>
                  <a:lnTo>
                    <a:pt x="3284" y="51"/>
                  </a:lnTo>
                  <a:lnTo>
                    <a:pt x="3259" y="26"/>
                  </a:lnTo>
                  <a:lnTo>
                    <a:pt x="3058" y="26"/>
                  </a:lnTo>
                  <a:lnTo>
                    <a:pt x="3033"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547;p67">
              <a:extLst>
                <a:ext uri="{FF2B5EF4-FFF2-40B4-BE49-F238E27FC236}">
                  <a16:creationId xmlns:a16="http://schemas.microsoft.com/office/drawing/2014/main" id="{9D9B34AA-5194-4A14-92B2-0D0885302561}"/>
                </a:ext>
              </a:extLst>
            </p:cNvPr>
            <p:cNvSpPr/>
            <p:nvPr/>
          </p:nvSpPr>
          <p:spPr>
            <a:xfrm>
              <a:off x="3000032" y="3718253"/>
              <a:ext cx="257755" cy="117068"/>
            </a:xfrm>
            <a:custGeom>
              <a:avLst/>
              <a:gdLst/>
              <a:ahLst/>
              <a:cxnLst/>
              <a:rect l="l" t="t" r="r" b="b"/>
              <a:pathLst>
                <a:path w="13134" h="5966" extrusionOk="0">
                  <a:moveTo>
                    <a:pt x="7218" y="0"/>
                  </a:moveTo>
                  <a:cubicBezTo>
                    <a:pt x="4461" y="1329"/>
                    <a:pt x="1980" y="3283"/>
                    <a:pt x="0" y="5765"/>
                  </a:cubicBezTo>
                  <a:lnTo>
                    <a:pt x="25" y="5765"/>
                  </a:lnTo>
                  <a:lnTo>
                    <a:pt x="176" y="5740"/>
                  </a:lnTo>
                  <a:lnTo>
                    <a:pt x="301" y="5740"/>
                  </a:lnTo>
                  <a:lnTo>
                    <a:pt x="451" y="5714"/>
                  </a:lnTo>
                  <a:lnTo>
                    <a:pt x="577" y="5714"/>
                  </a:lnTo>
                  <a:lnTo>
                    <a:pt x="727" y="5689"/>
                  </a:lnTo>
                  <a:lnTo>
                    <a:pt x="1003" y="5689"/>
                  </a:lnTo>
                  <a:lnTo>
                    <a:pt x="1128" y="5664"/>
                  </a:lnTo>
                  <a:lnTo>
                    <a:pt x="1554" y="5664"/>
                  </a:lnTo>
                  <a:lnTo>
                    <a:pt x="1679" y="5639"/>
                  </a:lnTo>
                  <a:lnTo>
                    <a:pt x="2632" y="5639"/>
                  </a:lnTo>
                  <a:lnTo>
                    <a:pt x="2757" y="5614"/>
                  </a:lnTo>
                  <a:lnTo>
                    <a:pt x="3183" y="5614"/>
                  </a:lnTo>
                  <a:lnTo>
                    <a:pt x="3308" y="5639"/>
                  </a:lnTo>
                  <a:lnTo>
                    <a:pt x="4537" y="5639"/>
                  </a:lnTo>
                  <a:lnTo>
                    <a:pt x="4812" y="5664"/>
                  </a:lnTo>
                  <a:lnTo>
                    <a:pt x="5063" y="5664"/>
                  </a:lnTo>
                  <a:lnTo>
                    <a:pt x="5339" y="5689"/>
                  </a:lnTo>
                  <a:lnTo>
                    <a:pt x="5614" y="5689"/>
                  </a:lnTo>
                  <a:lnTo>
                    <a:pt x="6166" y="5714"/>
                  </a:lnTo>
                  <a:lnTo>
                    <a:pt x="6692" y="5740"/>
                  </a:lnTo>
                  <a:lnTo>
                    <a:pt x="7243" y="5740"/>
                  </a:lnTo>
                  <a:lnTo>
                    <a:pt x="7519" y="5765"/>
                  </a:lnTo>
                  <a:lnTo>
                    <a:pt x="8572" y="5765"/>
                  </a:lnTo>
                  <a:lnTo>
                    <a:pt x="8647" y="5790"/>
                  </a:lnTo>
                  <a:lnTo>
                    <a:pt x="8872" y="5790"/>
                  </a:lnTo>
                  <a:lnTo>
                    <a:pt x="9023" y="5815"/>
                  </a:lnTo>
                  <a:lnTo>
                    <a:pt x="9198" y="5840"/>
                  </a:lnTo>
                  <a:lnTo>
                    <a:pt x="9374" y="5840"/>
                  </a:lnTo>
                  <a:lnTo>
                    <a:pt x="9549" y="5865"/>
                  </a:lnTo>
                  <a:lnTo>
                    <a:pt x="9750" y="5890"/>
                  </a:lnTo>
                  <a:lnTo>
                    <a:pt x="9850" y="5890"/>
                  </a:lnTo>
                  <a:lnTo>
                    <a:pt x="9925" y="5915"/>
                  </a:lnTo>
                  <a:lnTo>
                    <a:pt x="10126" y="5915"/>
                  </a:lnTo>
                  <a:lnTo>
                    <a:pt x="10226" y="5940"/>
                  </a:lnTo>
                  <a:lnTo>
                    <a:pt x="10652" y="5940"/>
                  </a:lnTo>
                  <a:lnTo>
                    <a:pt x="10752" y="5965"/>
                  </a:lnTo>
                  <a:lnTo>
                    <a:pt x="11354" y="5965"/>
                  </a:lnTo>
                  <a:lnTo>
                    <a:pt x="11379" y="5940"/>
                  </a:lnTo>
                  <a:lnTo>
                    <a:pt x="11704" y="5940"/>
                  </a:lnTo>
                  <a:lnTo>
                    <a:pt x="11730" y="5915"/>
                  </a:lnTo>
                  <a:lnTo>
                    <a:pt x="11905" y="5915"/>
                  </a:lnTo>
                  <a:lnTo>
                    <a:pt x="11930" y="5890"/>
                  </a:lnTo>
                  <a:lnTo>
                    <a:pt x="12055" y="5890"/>
                  </a:lnTo>
                  <a:lnTo>
                    <a:pt x="12105" y="5865"/>
                  </a:lnTo>
                  <a:lnTo>
                    <a:pt x="12181" y="5865"/>
                  </a:lnTo>
                  <a:lnTo>
                    <a:pt x="12231" y="5840"/>
                  </a:lnTo>
                  <a:lnTo>
                    <a:pt x="12256" y="5840"/>
                  </a:lnTo>
                  <a:lnTo>
                    <a:pt x="12306" y="5815"/>
                  </a:lnTo>
                  <a:lnTo>
                    <a:pt x="12331" y="5815"/>
                  </a:lnTo>
                  <a:lnTo>
                    <a:pt x="12381" y="5790"/>
                  </a:lnTo>
                  <a:lnTo>
                    <a:pt x="12431" y="5790"/>
                  </a:lnTo>
                  <a:lnTo>
                    <a:pt x="12481" y="5765"/>
                  </a:lnTo>
                  <a:lnTo>
                    <a:pt x="12506" y="5765"/>
                  </a:lnTo>
                  <a:lnTo>
                    <a:pt x="12532" y="5740"/>
                  </a:lnTo>
                  <a:lnTo>
                    <a:pt x="12557" y="5714"/>
                  </a:lnTo>
                  <a:lnTo>
                    <a:pt x="12607" y="5714"/>
                  </a:lnTo>
                  <a:lnTo>
                    <a:pt x="12632" y="5689"/>
                  </a:lnTo>
                  <a:lnTo>
                    <a:pt x="12657" y="5689"/>
                  </a:lnTo>
                  <a:lnTo>
                    <a:pt x="12682" y="5664"/>
                  </a:lnTo>
                  <a:lnTo>
                    <a:pt x="12707" y="5664"/>
                  </a:lnTo>
                  <a:lnTo>
                    <a:pt x="12732" y="5639"/>
                  </a:lnTo>
                  <a:lnTo>
                    <a:pt x="12757" y="5614"/>
                  </a:lnTo>
                  <a:lnTo>
                    <a:pt x="12782" y="5614"/>
                  </a:lnTo>
                  <a:lnTo>
                    <a:pt x="12807" y="5589"/>
                  </a:lnTo>
                  <a:lnTo>
                    <a:pt x="12832" y="5564"/>
                  </a:lnTo>
                  <a:lnTo>
                    <a:pt x="12832" y="5589"/>
                  </a:lnTo>
                  <a:lnTo>
                    <a:pt x="12857" y="5564"/>
                  </a:lnTo>
                  <a:lnTo>
                    <a:pt x="12857" y="5539"/>
                  </a:lnTo>
                  <a:lnTo>
                    <a:pt x="12882" y="5514"/>
                  </a:lnTo>
                  <a:lnTo>
                    <a:pt x="12907" y="5514"/>
                  </a:lnTo>
                  <a:lnTo>
                    <a:pt x="12907" y="5489"/>
                  </a:lnTo>
                  <a:lnTo>
                    <a:pt x="12933" y="5489"/>
                  </a:lnTo>
                  <a:lnTo>
                    <a:pt x="12933" y="5464"/>
                  </a:lnTo>
                  <a:lnTo>
                    <a:pt x="12958" y="5439"/>
                  </a:lnTo>
                  <a:lnTo>
                    <a:pt x="12983" y="5414"/>
                  </a:lnTo>
                  <a:lnTo>
                    <a:pt x="12983" y="5389"/>
                  </a:lnTo>
                  <a:lnTo>
                    <a:pt x="13008" y="5389"/>
                  </a:lnTo>
                  <a:lnTo>
                    <a:pt x="13008" y="5364"/>
                  </a:lnTo>
                  <a:lnTo>
                    <a:pt x="13008" y="5339"/>
                  </a:lnTo>
                  <a:lnTo>
                    <a:pt x="13033" y="5339"/>
                  </a:lnTo>
                  <a:lnTo>
                    <a:pt x="13033" y="5313"/>
                  </a:lnTo>
                  <a:lnTo>
                    <a:pt x="13033" y="5288"/>
                  </a:lnTo>
                  <a:lnTo>
                    <a:pt x="13058" y="5288"/>
                  </a:lnTo>
                  <a:lnTo>
                    <a:pt x="13058" y="5263"/>
                  </a:lnTo>
                  <a:lnTo>
                    <a:pt x="13058" y="5238"/>
                  </a:lnTo>
                  <a:lnTo>
                    <a:pt x="13058" y="5213"/>
                  </a:lnTo>
                  <a:lnTo>
                    <a:pt x="13083" y="5213"/>
                  </a:lnTo>
                  <a:lnTo>
                    <a:pt x="13083" y="5188"/>
                  </a:lnTo>
                  <a:lnTo>
                    <a:pt x="13083" y="5163"/>
                  </a:lnTo>
                  <a:lnTo>
                    <a:pt x="13083" y="5138"/>
                  </a:lnTo>
                  <a:lnTo>
                    <a:pt x="13108" y="5113"/>
                  </a:lnTo>
                  <a:lnTo>
                    <a:pt x="13108" y="5088"/>
                  </a:lnTo>
                  <a:lnTo>
                    <a:pt x="13108" y="5038"/>
                  </a:lnTo>
                  <a:lnTo>
                    <a:pt x="13108" y="5013"/>
                  </a:lnTo>
                  <a:lnTo>
                    <a:pt x="13108" y="4988"/>
                  </a:lnTo>
                  <a:lnTo>
                    <a:pt x="13108" y="4963"/>
                  </a:lnTo>
                  <a:lnTo>
                    <a:pt x="13108" y="4938"/>
                  </a:lnTo>
                  <a:lnTo>
                    <a:pt x="13133" y="4912"/>
                  </a:lnTo>
                  <a:lnTo>
                    <a:pt x="13133" y="4862"/>
                  </a:lnTo>
                  <a:lnTo>
                    <a:pt x="13133" y="4837"/>
                  </a:lnTo>
                  <a:lnTo>
                    <a:pt x="13133" y="4812"/>
                  </a:lnTo>
                  <a:lnTo>
                    <a:pt x="13133" y="4787"/>
                  </a:lnTo>
                  <a:lnTo>
                    <a:pt x="13133" y="4762"/>
                  </a:lnTo>
                  <a:lnTo>
                    <a:pt x="13133" y="4737"/>
                  </a:lnTo>
                  <a:lnTo>
                    <a:pt x="13133" y="4712"/>
                  </a:lnTo>
                  <a:lnTo>
                    <a:pt x="13133" y="4687"/>
                  </a:lnTo>
                  <a:lnTo>
                    <a:pt x="13133" y="4637"/>
                  </a:lnTo>
                  <a:lnTo>
                    <a:pt x="13133" y="4612"/>
                  </a:lnTo>
                  <a:lnTo>
                    <a:pt x="13133" y="4587"/>
                  </a:lnTo>
                  <a:lnTo>
                    <a:pt x="13133" y="4562"/>
                  </a:lnTo>
                  <a:lnTo>
                    <a:pt x="13133" y="4537"/>
                  </a:lnTo>
                  <a:lnTo>
                    <a:pt x="13133" y="4511"/>
                  </a:lnTo>
                  <a:lnTo>
                    <a:pt x="13133" y="4486"/>
                  </a:lnTo>
                  <a:lnTo>
                    <a:pt x="13108" y="4461"/>
                  </a:lnTo>
                  <a:lnTo>
                    <a:pt x="13108" y="4436"/>
                  </a:lnTo>
                  <a:lnTo>
                    <a:pt x="13108" y="4386"/>
                  </a:lnTo>
                  <a:lnTo>
                    <a:pt x="13108" y="4361"/>
                  </a:lnTo>
                  <a:lnTo>
                    <a:pt x="13108" y="4336"/>
                  </a:lnTo>
                  <a:lnTo>
                    <a:pt x="13108" y="4311"/>
                  </a:lnTo>
                  <a:lnTo>
                    <a:pt x="13108" y="4286"/>
                  </a:lnTo>
                  <a:lnTo>
                    <a:pt x="13083" y="4261"/>
                  </a:lnTo>
                  <a:lnTo>
                    <a:pt x="13083" y="4236"/>
                  </a:lnTo>
                  <a:lnTo>
                    <a:pt x="13083" y="4211"/>
                  </a:lnTo>
                  <a:lnTo>
                    <a:pt x="13083" y="4186"/>
                  </a:lnTo>
                  <a:lnTo>
                    <a:pt x="13058" y="4161"/>
                  </a:lnTo>
                  <a:lnTo>
                    <a:pt x="13058" y="4136"/>
                  </a:lnTo>
                  <a:lnTo>
                    <a:pt x="13058" y="4110"/>
                  </a:lnTo>
                  <a:lnTo>
                    <a:pt x="13058" y="4085"/>
                  </a:lnTo>
                  <a:lnTo>
                    <a:pt x="13033" y="4035"/>
                  </a:lnTo>
                  <a:lnTo>
                    <a:pt x="13033" y="4010"/>
                  </a:lnTo>
                  <a:lnTo>
                    <a:pt x="13033" y="3985"/>
                  </a:lnTo>
                  <a:lnTo>
                    <a:pt x="13008" y="3960"/>
                  </a:lnTo>
                  <a:lnTo>
                    <a:pt x="13008" y="3935"/>
                  </a:lnTo>
                  <a:lnTo>
                    <a:pt x="13008" y="3910"/>
                  </a:lnTo>
                  <a:lnTo>
                    <a:pt x="12983" y="3885"/>
                  </a:lnTo>
                  <a:lnTo>
                    <a:pt x="12983" y="3860"/>
                  </a:lnTo>
                  <a:lnTo>
                    <a:pt x="12983" y="3835"/>
                  </a:lnTo>
                  <a:lnTo>
                    <a:pt x="12958" y="3835"/>
                  </a:lnTo>
                  <a:lnTo>
                    <a:pt x="12958" y="3810"/>
                  </a:lnTo>
                  <a:lnTo>
                    <a:pt x="12933" y="3760"/>
                  </a:lnTo>
                  <a:lnTo>
                    <a:pt x="12907" y="3709"/>
                  </a:lnTo>
                  <a:lnTo>
                    <a:pt x="12907" y="3659"/>
                  </a:lnTo>
                  <a:lnTo>
                    <a:pt x="12882" y="3609"/>
                  </a:lnTo>
                  <a:lnTo>
                    <a:pt x="12857" y="3559"/>
                  </a:lnTo>
                  <a:lnTo>
                    <a:pt x="12832" y="3509"/>
                  </a:lnTo>
                  <a:lnTo>
                    <a:pt x="12782" y="3459"/>
                  </a:lnTo>
                  <a:lnTo>
                    <a:pt x="12757" y="3409"/>
                  </a:lnTo>
                  <a:lnTo>
                    <a:pt x="12732" y="3359"/>
                  </a:lnTo>
                  <a:lnTo>
                    <a:pt x="12707" y="3308"/>
                  </a:lnTo>
                  <a:lnTo>
                    <a:pt x="12682" y="3258"/>
                  </a:lnTo>
                  <a:lnTo>
                    <a:pt x="12632" y="3208"/>
                  </a:lnTo>
                  <a:lnTo>
                    <a:pt x="12607" y="3158"/>
                  </a:lnTo>
                  <a:lnTo>
                    <a:pt x="12582" y="3108"/>
                  </a:lnTo>
                  <a:lnTo>
                    <a:pt x="12532" y="3058"/>
                  </a:lnTo>
                  <a:lnTo>
                    <a:pt x="12506" y="3008"/>
                  </a:lnTo>
                  <a:lnTo>
                    <a:pt x="12456" y="2958"/>
                  </a:lnTo>
                  <a:lnTo>
                    <a:pt x="12431" y="2907"/>
                  </a:lnTo>
                  <a:lnTo>
                    <a:pt x="12381" y="2857"/>
                  </a:lnTo>
                  <a:lnTo>
                    <a:pt x="12356" y="2807"/>
                  </a:lnTo>
                  <a:lnTo>
                    <a:pt x="12306" y="2757"/>
                  </a:lnTo>
                  <a:lnTo>
                    <a:pt x="12256" y="2707"/>
                  </a:lnTo>
                  <a:lnTo>
                    <a:pt x="12231" y="2657"/>
                  </a:lnTo>
                  <a:lnTo>
                    <a:pt x="12181" y="2632"/>
                  </a:lnTo>
                  <a:lnTo>
                    <a:pt x="12131" y="2582"/>
                  </a:lnTo>
                  <a:lnTo>
                    <a:pt x="12105" y="2532"/>
                  </a:lnTo>
                  <a:lnTo>
                    <a:pt x="12055" y="2481"/>
                  </a:lnTo>
                  <a:lnTo>
                    <a:pt x="12005" y="2431"/>
                  </a:lnTo>
                  <a:lnTo>
                    <a:pt x="11955" y="2381"/>
                  </a:lnTo>
                  <a:lnTo>
                    <a:pt x="11905" y="2356"/>
                  </a:lnTo>
                  <a:lnTo>
                    <a:pt x="11855" y="2306"/>
                  </a:lnTo>
                  <a:lnTo>
                    <a:pt x="11805" y="2256"/>
                  </a:lnTo>
                  <a:lnTo>
                    <a:pt x="11755" y="2206"/>
                  </a:lnTo>
                  <a:lnTo>
                    <a:pt x="11704" y="2181"/>
                  </a:lnTo>
                  <a:lnTo>
                    <a:pt x="11654" y="2131"/>
                  </a:lnTo>
                  <a:lnTo>
                    <a:pt x="11604" y="2080"/>
                  </a:lnTo>
                  <a:lnTo>
                    <a:pt x="11554" y="2055"/>
                  </a:lnTo>
                  <a:lnTo>
                    <a:pt x="11504" y="2005"/>
                  </a:lnTo>
                  <a:lnTo>
                    <a:pt x="11454" y="1955"/>
                  </a:lnTo>
                  <a:lnTo>
                    <a:pt x="11404" y="1930"/>
                  </a:lnTo>
                  <a:lnTo>
                    <a:pt x="11354" y="1880"/>
                  </a:lnTo>
                  <a:lnTo>
                    <a:pt x="11278" y="1830"/>
                  </a:lnTo>
                  <a:lnTo>
                    <a:pt x="11228" y="1805"/>
                  </a:lnTo>
                  <a:lnTo>
                    <a:pt x="11178" y="1755"/>
                  </a:lnTo>
                  <a:lnTo>
                    <a:pt x="11128" y="1730"/>
                  </a:lnTo>
                  <a:lnTo>
                    <a:pt x="11053" y="1679"/>
                  </a:lnTo>
                  <a:lnTo>
                    <a:pt x="11003" y="1629"/>
                  </a:lnTo>
                  <a:lnTo>
                    <a:pt x="10953" y="1604"/>
                  </a:lnTo>
                  <a:lnTo>
                    <a:pt x="10902" y="1554"/>
                  </a:lnTo>
                  <a:lnTo>
                    <a:pt x="10827" y="1529"/>
                  </a:lnTo>
                  <a:lnTo>
                    <a:pt x="10777" y="1479"/>
                  </a:lnTo>
                  <a:lnTo>
                    <a:pt x="10727" y="1454"/>
                  </a:lnTo>
                  <a:lnTo>
                    <a:pt x="10652" y="1429"/>
                  </a:lnTo>
                  <a:lnTo>
                    <a:pt x="10602" y="1379"/>
                  </a:lnTo>
                  <a:lnTo>
                    <a:pt x="10552" y="1354"/>
                  </a:lnTo>
                  <a:lnTo>
                    <a:pt x="10476" y="1303"/>
                  </a:lnTo>
                  <a:lnTo>
                    <a:pt x="10426" y="1278"/>
                  </a:lnTo>
                  <a:lnTo>
                    <a:pt x="10351" y="1253"/>
                  </a:lnTo>
                  <a:lnTo>
                    <a:pt x="10301" y="1203"/>
                  </a:lnTo>
                  <a:lnTo>
                    <a:pt x="10251" y="1178"/>
                  </a:lnTo>
                  <a:lnTo>
                    <a:pt x="10176" y="1128"/>
                  </a:lnTo>
                  <a:lnTo>
                    <a:pt x="10126" y="1103"/>
                  </a:lnTo>
                  <a:lnTo>
                    <a:pt x="10050" y="1078"/>
                  </a:lnTo>
                  <a:lnTo>
                    <a:pt x="10000" y="1053"/>
                  </a:lnTo>
                  <a:lnTo>
                    <a:pt x="9950" y="1003"/>
                  </a:lnTo>
                  <a:lnTo>
                    <a:pt x="9875" y="978"/>
                  </a:lnTo>
                  <a:lnTo>
                    <a:pt x="9825" y="953"/>
                  </a:lnTo>
                  <a:lnTo>
                    <a:pt x="9750" y="928"/>
                  </a:lnTo>
                  <a:lnTo>
                    <a:pt x="9699" y="877"/>
                  </a:lnTo>
                  <a:lnTo>
                    <a:pt x="9649" y="852"/>
                  </a:lnTo>
                  <a:lnTo>
                    <a:pt x="9574" y="827"/>
                  </a:lnTo>
                  <a:lnTo>
                    <a:pt x="9524" y="802"/>
                  </a:lnTo>
                  <a:lnTo>
                    <a:pt x="9449" y="777"/>
                  </a:lnTo>
                  <a:lnTo>
                    <a:pt x="9399" y="752"/>
                  </a:lnTo>
                  <a:lnTo>
                    <a:pt x="9349" y="727"/>
                  </a:lnTo>
                  <a:lnTo>
                    <a:pt x="9273" y="702"/>
                  </a:lnTo>
                  <a:lnTo>
                    <a:pt x="9173" y="627"/>
                  </a:lnTo>
                  <a:lnTo>
                    <a:pt x="9048" y="577"/>
                  </a:lnTo>
                  <a:lnTo>
                    <a:pt x="8922" y="526"/>
                  </a:lnTo>
                  <a:lnTo>
                    <a:pt x="8822" y="501"/>
                  </a:lnTo>
                  <a:lnTo>
                    <a:pt x="8697" y="451"/>
                  </a:lnTo>
                  <a:lnTo>
                    <a:pt x="8572" y="401"/>
                  </a:lnTo>
                  <a:lnTo>
                    <a:pt x="8471" y="351"/>
                  </a:lnTo>
                  <a:lnTo>
                    <a:pt x="8371" y="326"/>
                  </a:lnTo>
                  <a:lnTo>
                    <a:pt x="8246" y="276"/>
                  </a:lnTo>
                  <a:lnTo>
                    <a:pt x="8146" y="251"/>
                  </a:lnTo>
                  <a:lnTo>
                    <a:pt x="8045" y="201"/>
                  </a:lnTo>
                  <a:lnTo>
                    <a:pt x="7945" y="176"/>
                  </a:lnTo>
                  <a:lnTo>
                    <a:pt x="7845" y="151"/>
                  </a:lnTo>
                  <a:lnTo>
                    <a:pt x="7745" y="100"/>
                  </a:lnTo>
                  <a:lnTo>
                    <a:pt x="7694" y="100"/>
                  </a:lnTo>
                  <a:lnTo>
                    <a:pt x="7644" y="75"/>
                  </a:lnTo>
                  <a:lnTo>
                    <a:pt x="7569" y="75"/>
                  </a:lnTo>
                  <a:lnTo>
                    <a:pt x="7519" y="50"/>
                  </a:lnTo>
                  <a:lnTo>
                    <a:pt x="7444" y="50"/>
                  </a:lnTo>
                  <a:lnTo>
                    <a:pt x="7293"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548;p67">
              <a:extLst>
                <a:ext uri="{FF2B5EF4-FFF2-40B4-BE49-F238E27FC236}">
                  <a16:creationId xmlns:a16="http://schemas.microsoft.com/office/drawing/2014/main" id="{6797B885-DEBB-4D26-8B9D-0874BA974477}"/>
                </a:ext>
              </a:extLst>
            </p:cNvPr>
            <p:cNvSpPr/>
            <p:nvPr/>
          </p:nvSpPr>
          <p:spPr>
            <a:xfrm>
              <a:off x="3046269" y="4368896"/>
              <a:ext cx="217406" cy="128370"/>
            </a:xfrm>
            <a:custGeom>
              <a:avLst/>
              <a:gdLst/>
              <a:ahLst/>
              <a:cxnLst/>
              <a:rect l="l" t="t" r="r" b="b"/>
              <a:pathLst>
                <a:path w="11078" h="6542" extrusionOk="0">
                  <a:moveTo>
                    <a:pt x="6767" y="0"/>
                  </a:moveTo>
                  <a:lnTo>
                    <a:pt x="6692" y="25"/>
                  </a:lnTo>
                  <a:lnTo>
                    <a:pt x="6391" y="25"/>
                  </a:lnTo>
                  <a:lnTo>
                    <a:pt x="6316" y="50"/>
                  </a:lnTo>
                  <a:lnTo>
                    <a:pt x="6140" y="50"/>
                  </a:lnTo>
                  <a:lnTo>
                    <a:pt x="6015" y="75"/>
                  </a:lnTo>
                  <a:lnTo>
                    <a:pt x="5890" y="75"/>
                  </a:lnTo>
                  <a:lnTo>
                    <a:pt x="5764" y="101"/>
                  </a:lnTo>
                  <a:lnTo>
                    <a:pt x="5639" y="126"/>
                  </a:lnTo>
                  <a:lnTo>
                    <a:pt x="5489" y="126"/>
                  </a:lnTo>
                  <a:lnTo>
                    <a:pt x="5363" y="151"/>
                  </a:lnTo>
                  <a:lnTo>
                    <a:pt x="5238" y="176"/>
                  </a:lnTo>
                  <a:lnTo>
                    <a:pt x="5113" y="201"/>
                  </a:lnTo>
                  <a:lnTo>
                    <a:pt x="4988" y="226"/>
                  </a:lnTo>
                  <a:lnTo>
                    <a:pt x="4862" y="251"/>
                  </a:lnTo>
                  <a:lnTo>
                    <a:pt x="4737" y="276"/>
                  </a:lnTo>
                  <a:lnTo>
                    <a:pt x="4612" y="301"/>
                  </a:lnTo>
                  <a:lnTo>
                    <a:pt x="4486" y="326"/>
                  </a:lnTo>
                  <a:lnTo>
                    <a:pt x="4361" y="351"/>
                  </a:lnTo>
                  <a:lnTo>
                    <a:pt x="4211" y="376"/>
                  </a:lnTo>
                  <a:lnTo>
                    <a:pt x="4085" y="401"/>
                  </a:lnTo>
                  <a:lnTo>
                    <a:pt x="3960" y="426"/>
                  </a:lnTo>
                  <a:lnTo>
                    <a:pt x="3835" y="476"/>
                  </a:lnTo>
                  <a:lnTo>
                    <a:pt x="3709" y="502"/>
                  </a:lnTo>
                  <a:lnTo>
                    <a:pt x="3584" y="527"/>
                  </a:lnTo>
                  <a:lnTo>
                    <a:pt x="3459" y="577"/>
                  </a:lnTo>
                  <a:lnTo>
                    <a:pt x="3333" y="602"/>
                  </a:lnTo>
                  <a:lnTo>
                    <a:pt x="3208" y="652"/>
                  </a:lnTo>
                  <a:lnTo>
                    <a:pt x="3083" y="677"/>
                  </a:lnTo>
                  <a:lnTo>
                    <a:pt x="2957" y="727"/>
                  </a:lnTo>
                  <a:lnTo>
                    <a:pt x="2832" y="777"/>
                  </a:lnTo>
                  <a:lnTo>
                    <a:pt x="2707" y="802"/>
                  </a:lnTo>
                  <a:lnTo>
                    <a:pt x="2582" y="852"/>
                  </a:lnTo>
                  <a:lnTo>
                    <a:pt x="2456" y="903"/>
                  </a:lnTo>
                  <a:lnTo>
                    <a:pt x="2356" y="928"/>
                  </a:lnTo>
                  <a:lnTo>
                    <a:pt x="2231" y="978"/>
                  </a:lnTo>
                  <a:lnTo>
                    <a:pt x="2105" y="1028"/>
                  </a:lnTo>
                  <a:lnTo>
                    <a:pt x="1980" y="1078"/>
                  </a:lnTo>
                  <a:lnTo>
                    <a:pt x="1855" y="1128"/>
                  </a:lnTo>
                  <a:lnTo>
                    <a:pt x="1754" y="1178"/>
                  </a:lnTo>
                  <a:lnTo>
                    <a:pt x="1629" y="1228"/>
                  </a:lnTo>
                  <a:lnTo>
                    <a:pt x="1504" y="1278"/>
                  </a:lnTo>
                  <a:lnTo>
                    <a:pt x="1404" y="1329"/>
                  </a:lnTo>
                  <a:lnTo>
                    <a:pt x="1278" y="1379"/>
                  </a:lnTo>
                  <a:lnTo>
                    <a:pt x="1178" y="1429"/>
                  </a:lnTo>
                  <a:lnTo>
                    <a:pt x="1053" y="1479"/>
                  </a:lnTo>
                  <a:lnTo>
                    <a:pt x="952" y="1529"/>
                  </a:lnTo>
                  <a:lnTo>
                    <a:pt x="827" y="1604"/>
                  </a:lnTo>
                  <a:lnTo>
                    <a:pt x="727" y="1654"/>
                  </a:lnTo>
                  <a:lnTo>
                    <a:pt x="602" y="1705"/>
                  </a:lnTo>
                  <a:lnTo>
                    <a:pt x="501" y="1755"/>
                  </a:lnTo>
                  <a:lnTo>
                    <a:pt x="401" y="1805"/>
                  </a:lnTo>
                  <a:lnTo>
                    <a:pt x="276" y="1880"/>
                  </a:lnTo>
                  <a:lnTo>
                    <a:pt x="201" y="1930"/>
                  </a:lnTo>
                  <a:lnTo>
                    <a:pt x="125" y="1955"/>
                  </a:lnTo>
                  <a:lnTo>
                    <a:pt x="50" y="2005"/>
                  </a:lnTo>
                  <a:lnTo>
                    <a:pt x="0" y="2030"/>
                  </a:lnTo>
                  <a:cubicBezTo>
                    <a:pt x="652" y="2682"/>
                    <a:pt x="1353" y="3283"/>
                    <a:pt x="2080" y="3860"/>
                  </a:cubicBezTo>
                  <a:lnTo>
                    <a:pt x="2105" y="3835"/>
                  </a:lnTo>
                  <a:lnTo>
                    <a:pt x="2130" y="3810"/>
                  </a:lnTo>
                  <a:lnTo>
                    <a:pt x="2155" y="3785"/>
                  </a:lnTo>
                  <a:lnTo>
                    <a:pt x="2206" y="3735"/>
                  </a:lnTo>
                  <a:lnTo>
                    <a:pt x="2256" y="3684"/>
                  </a:lnTo>
                  <a:lnTo>
                    <a:pt x="2281" y="3634"/>
                  </a:lnTo>
                  <a:lnTo>
                    <a:pt x="2331" y="3584"/>
                  </a:lnTo>
                  <a:lnTo>
                    <a:pt x="2381" y="3559"/>
                  </a:lnTo>
                  <a:lnTo>
                    <a:pt x="2456" y="3509"/>
                  </a:lnTo>
                  <a:lnTo>
                    <a:pt x="2506" y="3484"/>
                  </a:lnTo>
                  <a:lnTo>
                    <a:pt x="2582" y="3434"/>
                  </a:lnTo>
                  <a:lnTo>
                    <a:pt x="2632" y="3409"/>
                  </a:lnTo>
                  <a:lnTo>
                    <a:pt x="2707" y="3359"/>
                  </a:lnTo>
                  <a:lnTo>
                    <a:pt x="2782" y="3334"/>
                  </a:lnTo>
                  <a:lnTo>
                    <a:pt x="2832" y="3283"/>
                  </a:lnTo>
                  <a:lnTo>
                    <a:pt x="2907" y="3258"/>
                  </a:lnTo>
                  <a:lnTo>
                    <a:pt x="2932" y="3233"/>
                  </a:lnTo>
                  <a:lnTo>
                    <a:pt x="2957" y="3208"/>
                  </a:lnTo>
                  <a:lnTo>
                    <a:pt x="3033" y="3183"/>
                  </a:lnTo>
                  <a:lnTo>
                    <a:pt x="3083" y="3158"/>
                  </a:lnTo>
                  <a:lnTo>
                    <a:pt x="3158" y="3108"/>
                  </a:lnTo>
                  <a:lnTo>
                    <a:pt x="3208" y="3083"/>
                  </a:lnTo>
                  <a:lnTo>
                    <a:pt x="3258" y="3058"/>
                  </a:lnTo>
                  <a:lnTo>
                    <a:pt x="3308" y="3033"/>
                  </a:lnTo>
                  <a:lnTo>
                    <a:pt x="3358" y="3008"/>
                  </a:lnTo>
                  <a:lnTo>
                    <a:pt x="3384" y="3008"/>
                  </a:lnTo>
                  <a:lnTo>
                    <a:pt x="3409" y="2983"/>
                  </a:lnTo>
                  <a:lnTo>
                    <a:pt x="3434" y="2983"/>
                  </a:lnTo>
                  <a:lnTo>
                    <a:pt x="3534" y="2933"/>
                  </a:lnTo>
                  <a:lnTo>
                    <a:pt x="3634" y="2908"/>
                  </a:lnTo>
                  <a:lnTo>
                    <a:pt x="3759" y="2857"/>
                  </a:lnTo>
                  <a:lnTo>
                    <a:pt x="3860" y="2807"/>
                  </a:lnTo>
                  <a:lnTo>
                    <a:pt x="3885" y="2807"/>
                  </a:lnTo>
                  <a:lnTo>
                    <a:pt x="4010" y="2782"/>
                  </a:lnTo>
                  <a:lnTo>
                    <a:pt x="4135" y="2732"/>
                  </a:lnTo>
                  <a:lnTo>
                    <a:pt x="4186" y="2707"/>
                  </a:lnTo>
                  <a:lnTo>
                    <a:pt x="4261" y="2682"/>
                  </a:lnTo>
                  <a:lnTo>
                    <a:pt x="4336" y="2657"/>
                  </a:lnTo>
                  <a:lnTo>
                    <a:pt x="4411" y="2657"/>
                  </a:lnTo>
                  <a:lnTo>
                    <a:pt x="4461" y="2632"/>
                  </a:lnTo>
                  <a:lnTo>
                    <a:pt x="4536" y="2607"/>
                  </a:lnTo>
                  <a:lnTo>
                    <a:pt x="4612" y="2582"/>
                  </a:lnTo>
                  <a:lnTo>
                    <a:pt x="4687" y="2557"/>
                  </a:lnTo>
                  <a:lnTo>
                    <a:pt x="4762" y="2532"/>
                  </a:lnTo>
                  <a:lnTo>
                    <a:pt x="4837" y="2532"/>
                  </a:lnTo>
                  <a:lnTo>
                    <a:pt x="4912" y="2507"/>
                  </a:lnTo>
                  <a:lnTo>
                    <a:pt x="4937" y="2507"/>
                  </a:lnTo>
                  <a:lnTo>
                    <a:pt x="4988" y="2481"/>
                  </a:lnTo>
                  <a:lnTo>
                    <a:pt x="5063" y="2456"/>
                  </a:lnTo>
                  <a:lnTo>
                    <a:pt x="5138" y="2456"/>
                  </a:lnTo>
                  <a:lnTo>
                    <a:pt x="5213" y="2431"/>
                  </a:lnTo>
                  <a:lnTo>
                    <a:pt x="5288" y="2406"/>
                  </a:lnTo>
                  <a:lnTo>
                    <a:pt x="5363" y="2406"/>
                  </a:lnTo>
                  <a:lnTo>
                    <a:pt x="5464" y="2381"/>
                  </a:lnTo>
                  <a:lnTo>
                    <a:pt x="5539" y="2381"/>
                  </a:lnTo>
                  <a:lnTo>
                    <a:pt x="5614" y="2356"/>
                  </a:lnTo>
                  <a:lnTo>
                    <a:pt x="5689" y="2356"/>
                  </a:lnTo>
                  <a:lnTo>
                    <a:pt x="5764" y="2331"/>
                  </a:lnTo>
                  <a:lnTo>
                    <a:pt x="5940" y="2331"/>
                  </a:lnTo>
                  <a:lnTo>
                    <a:pt x="5990" y="2306"/>
                  </a:lnTo>
                  <a:lnTo>
                    <a:pt x="6767" y="2306"/>
                  </a:lnTo>
                  <a:lnTo>
                    <a:pt x="6792" y="2331"/>
                  </a:lnTo>
                  <a:lnTo>
                    <a:pt x="6967" y="2331"/>
                  </a:lnTo>
                  <a:lnTo>
                    <a:pt x="6993" y="2356"/>
                  </a:lnTo>
                  <a:lnTo>
                    <a:pt x="7118" y="2356"/>
                  </a:lnTo>
                  <a:lnTo>
                    <a:pt x="7143" y="2381"/>
                  </a:lnTo>
                  <a:lnTo>
                    <a:pt x="7218" y="2381"/>
                  </a:lnTo>
                  <a:lnTo>
                    <a:pt x="7268" y="2406"/>
                  </a:lnTo>
                  <a:lnTo>
                    <a:pt x="7293" y="2406"/>
                  </a:lnTo>
                  <a:lnTo>
                    <a:pt x="7343" y="2431"/>
                  </a:lnTo>
                  <a:lnTo>
                    <a:pt x="7419" y="2431"/>
                  </a:lnTo>
                  <a:lnTo>
                    <a:pt x="7444" y="2456"/>
                  </a:lnTo>
                  <a:lnTo>
                    <a:pt x="7494" y="2456"/>
                  </a:lnTo>
                  <a:lnTo>
                    <a:pt x="7519" y="2481"/>
                  </a:lnTo>
                  <a:lnTo>
                    <a:pt x="7569" y="2507"/>
                  </a:lnTo>
                  <a:lnTo>
                    <a:pt x="7594" y="2507"/>
                  </a:lnTo>
                  <a:lnTo>
                    <a:pt x="7644" y="2532"/>
                  </a:lnTo>
                  <a:lnTo>
                    <a:pt x="7669" y="2532"/>
                  </a:lnTo>
                  <a:lnTo>
                    <a:pt x="7694" y="2557"/>
                  </a:lnTo>
                  <a:lnTo>
                    <a:pt x="7744" y="2582"/>
                  </a:lnTo>
                  <a:lnTo>
                    <a:pt x="7770" y="2582"/>
                  </a:lnTo>
                  <a:lnTo>
                    <a:pt x="7795" y="2607"/>
                  </a:lnTo>
                  <a:lnTo>
                    <a:pt x="7845" y="2632"/>
                  </a:lnTo>
                  <a:lnTo>
                    <a:pt x="7870" y="2657"/>
                  </a:lnTo>
                  <a:lnTo>
                    <a:pt x="7920" y="2682"/>
                  </a:lnTo>
                  <a:lnTo>
                    <a:pt x="7945" y="2682"/>
                  </a:lnTo>
                  <a:lnTo>
                    <a:pt x="7970" y="2707"/>
                  </a:lnTo>
                  <a:lnTo>
                    <a:pt x="7995" y="2732"/>
                  </a:lnTo>
                  <a:lnTo>
                    <a:pt x="8045" y="2757"/>
                  </a:lnTo>
                  <a:lnTo>
                    <a:pt x="8070" y="2782"/>
                  </a:lnTo>
                  <a:lnTo>
                    <a:pt x="8070" y="2807"/>
                  </a:lnTo>
                  <a:lnTo>
                    <a:pt x="8095" y="2832"/>
                  </a:lnTo>
                  <a:lnTo>
                    <a:pt x="8120" y="2832"/>
                  </a:lnTo>
                  <a:lnTo>
                    <a:pt x="8145" y="2857"/>
                  </a:lnTo>
                  <a:lnTo>
                    <a:pt x="8171" y="2882"/>
                  </a:lnTo>
                  <a:lnTo>
                    <a:pt x="8171" y="2908"/>
                  </a:lnTo>
                  <a:lnTo>
                    <a:pt x="8196" y="2933"/>
                  </a:lnTo>
                  <a:lnTo>
                    <a:pt x="8221" y="2958"/>
                  </a:lnTo>
                  <a:lnTo>
                    <a:pt x="8221" y="2983"/>
                  </a:lnTo>
                  <a:lnTo>
                    <a:pt x="8246" y="3008"/>
                  </a:lnTo>
                  <a:lnTo>
                    <a:pt x="8246" y="3033"/>
                  </a:lnTo>
                  <a:lnTo>
                    <a:pt x="8271" y="3058"/>
                  </a:lnTo>
                  <a:lnTo>
                    <a:pt x="8271" y="3083"/>
                  </a:lnTo>
                  <a:lnTo>
                    <a:pt x="8296" y="3108"/>
                  </a:lnTo>
                  <a:lnTo>
                    <a:pt x="8296" y="3133"/>
                  </a:lnTo>
                  <a:lnTo>
                    <a:pt x="8296" y="3183"/>
                  </a:lnTo>
                  <a:lnTo>
                    <a:pt x="8296" y="3208"/>
                  </a:lnTo>
                  <a:lnTo>
                    <a:pt x="8321" y="3233"/>
                  </a:lnTo>
                  <a:lnTo>
                    <a:pt x="8321" y="3258"/>
                  </a:lnTo>
                  <a:lnTo>
                    <a:pt x="8321" y="3283"/>
                  </a:lnTo>
                  <a:lnTo>
                    <a:pt x="8321" y="3309"/>
                  </a:lnTo>
                  <a:lnTo>
                    <a:pt x="8321" y="3334"/>
                  </a:lnTo>
                  <a:lnTo>
                    <a:pt x="8321" y="3359"/>
                  </a:lnTo>
                  <a:lnTo>
                    <a:pt x="8321" y="3384"/>
                  </a:lnTo>
                  <a:lnTo>
                    <a:pt x="8321" y="3409"/>
                  </a:lnTo>
                  <a:lnTo>
                    <a:pt x="8321" y="3434"/>
                  </a:lnTo>
                  <a:lnTo>
                    <a:pt x="8321" y="3459"/>
                  </a:lnTo>
                  <a:lnTo>
                    <a:pt x="8321" y="3484"/>
                  </a:lnTo>
                  <a:lnTo>
                    <a:pt x="8296" y="3509"/>
                  </a:lnTo>
                  <a:lnTo>
                    <a:pt x="8296" y="3534"/>
                  </a:lnTo>
                  <a:lnTo>
                    <a:pt x="8296" y="3584"/>
                  </a:lnTo>
                  <a:lnTo>
                    <a:pt x="8271" y="3634"/>
                  </a:lnTo>
                  <a:lnTo>
                    <a:pt x="8271" y="3659"/>
                  </a:lnTo>
                  <a:lnTo>
                    <a:pt x="8246" y="3710"/>
                  </a:lnTo>
                  <a:lnTo>
                    <a:pt x="8246" y="3760"/>
                  </a:lnTo>
                  <a:lnTo>
                    <a:pt x="8221" y="3785"/>
                  </a:lnTo>
                  <a:lnTo>
                    <a:pt x="8196" y="3835"/>
                  </a:lnTo>
                  <a:lnTo>
                    <a:pt x="8196" y="3860"/>
                  </a:lnTo>
                  <a:lnTo>
                    <a:pt x="8171" y="3910"/>
                  </a:lnTo>
                  <a:lnTo>
                    <a:pt x="8145" y="3935"/>
                  </a:lnTo>
                  <a:lnTo>
                    <a:pt x="8120" y="3985"/>
                  </a:lnTo>
                  <a:lnTo>
                    <a:pt x="8095" y="4010"/>
                  </a:lnTo>
                  <a:lnTo>
                    <a:pt x="8095" y="4035"/>
                  </a:lnTo>
                  <a:lnTo>
                    <a:pt x="8070" y="4085"/>
                  </a:lnTo>
                  <a:lnTo>
                    <a:pt x="8045" y="4111"/>
                  </a:lnTo>
                  <a:lnTo>
                    <a:pt x="8020" y="4161"/>
                  </a:lnTo>
                  <a:lnTo>
                    <a:pt x="7995" y="4186"/>
                  </a:lnTo>
                  <a:lnTo>
                    <a:pt x="7970" y="4211"/>
                  </a:lnTo>
                  <a:lnTo>
                    <a:pt x="7945" y="4261"/>
                  </a:lnTo>
                  <a:lnTo>
                    <a:pt x="7920" y="4286"/>
                  </a:lnTo>
                  <a:lnTo>
                    <a:pt x="7895" y="4311"/>
                  </a:lnTo>
                  <a:lnTo>
                    <a:pt x="7870" y="4336"/>
                  </a:lnTo>
                  <a:lnTo>
                    <a:pt x="7845" y="4386"/>
                  </a:lnTo>
                  <a:lnTo>
                    <a:pt x="7820" y="4411"/>
                  </a:lnTo>
                  <a:lnTo>
                    <a:pt x="7770" y="4461"/>
                  </a:lnTo>
                  <a:lnTo>
                    <a:pt x="7744" y="4512"/>
                  </a:lnTo>
                  <a:lnTo>
                    <a:pt x="7694" y="4587"/>
                  </a:lnTo>
                  <a:lnTo>
                    <a:pt x="7644" y="4637"/>
                  </a:lnTo>
                  <a:lnTo>
                    <a:pt x="7594" y="4662"/>
                  </a:lnTo>
                  <a:lnTo>
                    <a:pt x="7544" y="4712"/>
                  </a:lnTo>
                  <a:lnTo>
                    <a:pt x="7519" y="4762"/>
                  </a:lnTo>
                  <a:lnTo>
                    <a:pt x="7469" y="4787"/>
                  </a:lnTo>
                  <a:lnTo>
                    <a:pt x="7444" y="4837"/>
                  </a:lnTo>
                  <a:lnTo>
                    <a:pt x="7419" y="4862"/>
                  </a:lnTo>
                  <a:lnTo>
                    <a:pt x="7369" y="4913"/>
                  </a:lnTo>
                  <a:lnTo>
                    <a:pt x="7318" y="4963"/>
                  </a:lnTo>
                  <a:lnTo>
                    <a:pt x="7243" y="5013"/>
                  </a:lnTo>
                  <a:lnTo>
                    <a:pt x="7193" y="5063"/>
                  </a:lnTo>
                  <a:lnTo>
                    <a:pt x="7143" y="5113"/>
                  </a:lnTo>
                  <a:lnTo>
                    <a:pt x="7093" y="5163"/>
                  </a:lnTo>
                  <a:lnTo>
                    <a:pt x="7018" y="5213"/>
                  </a:lnTo>
                  <a:lnTo>
                    <a:pt x="6967" y="5263"/>
                  </a:lnTo>
                  <a:lnTo>
                    <a:pt x="6892" y="5289"/>
                  </a:lnTo>
                  <a:lnTo>
                    <a:pt x="6842" y="5339"/>
                  </a:lnTo>
                  <a:lnTo>
                    <a:pt x="6767" y="5389"/>
                  </a:lnTo>
                  <a:lnTo>
                    <a:pt x="6717" y="5439"/>
                  </a:lnTo>
                  <a:lnTo>
                    <a:pt x="6642" y="5464"/>
                  </a:lnTo>
                  <a:lnTo>
                    <a:pt x="6592" y="5514"/>
                  </a:lnTo>
                  <a:lnTo>
                    <a:pt x="6541" y="5539"/>
                  </a:lnTo>
                  <a:lnTo>
                    <a:pt x="6516" y="5564"/>
                  </a:lnTo>
                  <a:lnTo>
                    <a:pt x="6466" y="5589"/>
                  </a:lnTo>
                  <a:lnTo>
                    <a:pt x="6391" y="5639"/>
                  </a:lnTo>
                  <a:lnTo>
                    <a:pt x="6316" y="5664"/>
                  </a:lnTo>
                  <a:lnTo>
                    <a:pt x="6266" y="5715"/>
                  </a:lnTo>
                  <a:lnTo>
                    <a:pt x="6191" y="5740"/>
                  </a:lnTo>
                  <a:lnTo>
                    <a:pt x="6115" y="5790"/>
                  </a:lnTo>
                  <a:lnTo>
                    <a:pt x="6040" y="5815"/>
                  </a:lnTo>
                  <a:lnTo>
                    <a:pt x="5990" y="5840"/>
                  </a:lnTo>
                  <a:lnTo>
                    <a:pt x="5915" y="5890"/>
                  </a:lnTo>
                  <a:lnTo>
                    <a:pt x="5840" y="5915"/>
                  </a:lnTo>
                  <a:lnTo>
                    <a:pt x="5764" y="5940"/>
                  </a:lnTo>
                  <a:lnTo>
                    <a:pt x="5689" y="5965"/>
                  </a:lnTo>
                  <a:lnTo>
                    <a:pt x="5639" y="6015"/>
                  </a:lnTo>
                  <a:lnTo>
                    <a:pt x="5564" y="6040"/>
                  </a:lnTo>
                  <a:lnTo>
                    <a:pt x="5489" y="6065"/>
                  </a:lnTo>
                  <a:lnTo>
                    <a:pt x="5464" y="6065"/>
                  </a:lnTo>
                  <a:cubicBezTo>
                    <a:pt x="5790" y="6241"/>
                    <a:pt x="6090" y="6391"/>
                    <a:pt x="6416" y="6542"/>
                  </a:cubicBezTo>
                  <a:lnTo>
                    <a:pt x="6466" y="6542"/>
                  </a:lnTo>
                  <a:lnTo>
                    <a:pt x="6516" y="6517"/>
                  </a:lnTo>
                  <a:lnTo>
                    <a:pt x="6592" y="6466"/>
                  </a:lnTo>
                  <a:lnTo>
                    <a:pt x="6667" y="6441"/>
                  </a:lnTo>
                  <a:lnTo>
                    <a:pt x="6742" y="6416"/>
                  </a:lnTo>
                  <a:lnTo>
                    <a:pt x="6817" y="6391"/>
                  </a:lnTo>
                  <a:lnTo>
                    <a:pt x="6892" y="6341"/>
                  </a:lnTo>
                  <a:lnTo>
                    <a:pt x="6942" y="6316"/>
                  </a:lnTo>
                  <a:lnTo>
                    <a:pt x="7018" y="6291"/>
                  </a:lnTo>
                  <a:lnTo>
                    <a:pt x="7093" y="6241"/>
                  </a:lnTo>
                  <a:lnTo>
                    <a:pt x="7168" y="6216"/>
                  </a:lnTo>
                  <a:lnTo>
                    <a:pt x="7243" y="6166"/>
                  </a:lnTo>
                  <a:lnTo>
                    <a:pt x="7318" y="6141"/>
                  </a:lnTo>
                  <a:lnTo>
                    <a:pt x="7394" y="6116"/>
                  </a:lnTo>
                  <a:lnTo>
                    <a:pt x="7469" y="6065"/>
                  </a:lnTo>
                  <a:lnTo>
                    <a:pt x="7544" y="6040"/>
                  </a:lnTo>
                  <a:lnTo>
                    <a:pt x="7619" y="5990"/>
                  </a:lnTo>
                  <a:lnTo>
                    <a:pt x="7694" y="5940"/>
                  </a:lnTo>
                  <a:lnTo>
                    <a:pt x="7744" y="5915"/>
                  </a:lnTo>
                  <a:lnTo>
                    <a:pt x="7820" y="5865"/>
                  </a:lnTo>
                  <a:lnTo>
                    <a:pt x="7895" y="5840"/>
                  </a:lnTo>
                  <a:lnTo>
                    <a:pt x="7970" y="5790"/>
                  </a:lnTo>
                  <a:lnTo>
                    <a:pt x="8045" y="5740"/>
                  </a:lnTo>
                  <a:lnTo>
                    <a:pt x="8120" y="5715"/>
                  </a:lnTo>
                  <a:lnTo>
                    <a:pt x="8196" y="5664"/>
                  </a:lnTo>
                  <a:lnTo>
                    <a:pt x="8271" y="5614"/>
                  </a:lnTo>
                  <a:lnTo>
                    <a:pt x="8346" y="5589"/>
                  </a:lnTo>
                  <a:lnTo>
                    <a:pt x="8421" y="5539"/>
                  </a:lnTo>
                  <a:lnTo>
                    <a:pt x="8471" y="5489"/>
                  </a:lnTo>
                  <a:lnTo>
                    <a:pt x="8546" y="5439"/>
                  </a:lnTo>
                  <a:lnTo>
                    <a:pt x="8572" y="5414"/>
                  </a:lnTo>
                  <a:lnTo>
                    <a:pt x="8622" y="5389"/>
                  </a:lnTo>
                  <a:lnTo>
                    <a:pt x="8697" y="5364"/>
                  </a:lnTo>
                  <a:lnTo>
                    <a:pt x="8772" y="5314"/>
                  </a:lnTo>
                  <a:lnTo>
                    <a:pt x="8822" y="5263"/>
                  </a:lnTo>
                  <a:lnTo>
                    <a:pt x="8897" y="5213"/>
                  </a:lnTo>
                  <a:lnTo>
                    <a:pt x="8973" y="5163"/>
                  </a:lnTo>
                  <a:lnTo>
                    <a:pt x="9048" y="5113"/>
                  </a:lnTo>
                  <a:lnTo>
                    <a:pt x="9098" y="5088"/>
                  </a:lnTo>
                  <a:lnTo>
                    <a:pt x="9173" y="5038"/>
                  </a:lnTo>
                  <a:lnTo>
                    <a:pt x="9248" y="4988"/>
                  </a:lnTo>
                  <a:lnTo>
                    <a:pt x="9298" y="4938"/>
                  </a:lnTo>
                  <a:lnTo>
                    <a:pt x="9374" y="4887"/>
                  </a:lnTo>
                  <a:lnTo>
                    <a:pt x="9424" y="4837"/>
                  </a:lnTo>
                  <a:lnTo>
                    <a:pt x="9499" y="4787"/>
                  </a:lnTo>
                  <a:lnTo>
                    <a:pt x="9549" y="4737"/>
                  </a:lnTo>
                  <a:lnTo>
                    <a:pt x="9624" y="4687"/>
                  </a:lnTo>
                  <a:lnTo>
                    <a:pt x="9674" y="4637"/>
                  </a:lnTo>
                  <a:lnTo>
                    <a:pt x="9749" y="4587"/>
                  </a:lnTo>
                  <a:lnTo>
                    <a:pt x="9800" y="4537"/>
                  </a:lnTo>
                  <a:lnTo>
                    <a:pt x="9850" y="4486"/>
                  </a:lnTo>
                  <a:lnTo>
                    <a:pt x="9900" y="4436"/>
                  </a:lnTo>
                  <a:lnTo>
                    <a:pt x="9975" y="4386"/>
                  </a:lnTo>
                  <a:lnTo>
                    <a:pt x="10025" y="4336"/>
                  </a:lnTo>
                  <a:lnTo>
                    <a:pt x="10075" y="4286"/>
                  </a:lnTo>
                  <a:lnTo>
                    <a:pt x="10125" y="4211"/>
                  </a:lnTo>
                  <a:lnTo>
                    <a:pt x="10176" y="4161"/>
                  </a:lnTo>
                  <a:lnTo>
                    <a:pt x="10226" y="4111"/>
                  </a:lnTo>
                  <a:lnTo>
                    <a:pt x="10276" y="4060"/>
                  </a:lnTo>
                  <a:lnTo>
                    <a:pt x="10326" y="4010"/>
                  </a:lnTo>
                  <a:lnTo>
                    <a:pt x="10351" y="3985"/>
                  </a:lnTo>
                  <a:lnTo>
                    <a:pt x="10376" y="3960"/>
                  </a:lnTo>
                  <a:lnTo>
                    <a:pt x="10401" y="3935"/>
                  </a:lnTo>
                  <a:lnTo>
                    <a:pt x="10401" y="3910"/>
                  </a:lnTo>
                  <a:lnTo>
                    <a:pt x="10426" y="3885"/>
                  </a:lnTo>
                  <a:lnTo>
                    <a:pt x="10451" y="3860"/>
                  </a:lnTo>
                  <a:lnTo>
                    <a:pt x="10476" y="3835"/>
                  </a:lnTo>
                  <a:lnTo>
                    <a:pt x="10501" y="3810"/>
                  </a:lnTo>
                  <a:lnTo>
                    <a:pt x="10526" y="3760"/>
                  </a:lnTo>
                  <a:lnTo>
                    <a:pt x="10551" y="3735"/>
                  </a:lnTo>
                  <a:lnTo>
                    <a:pt x="10551" y="3710"/>
                  </a:lnTo>
                  <a:lnTo>
                    <a:pt x="10577" y="3684"/>
                  </a:lnTo>
                  <a:lnTo>
                    <a:pt x="10602" y="3659"/>
                  </a:lnTo>
                  <a:lnTo>
                    <a:pt x="10627" y="3634"/>
                  </a:lnTo>
                  <a:lnTo>
                    <a:pt x="10627" y="3609"/>
                  </a:lnTo>
                  <a:lnTo>
                    <a:pt x="10652" y="3584"/>
                  </a:lnTo>
                  <a:lnTo>
                    <a:pt x="10677" y="3559"/>
                  </a:lnTo>
                  <a:lnTo>
                    <a:pt x="10702" y="3534"/>
                  </a:lnTo>
                  <a:lnTo>
                    <a:pt x="10702" y="3509"/>
                  </a:lnTo>
                  <a:lnTo>
                    <a:pt x="10727" y="3484"/>
                  </a:lnTo>
                  <a:lnTo>
                    <a:pt x="10752" y="3459"/>
                  </a:lnTo>
                  <a:lnTo>
                    <a:pt x="10752" y="3409"/>
                  </a:lnTo>
                  <a:lnTo>
                    <a:pt x="10777" y="3384"/>
                  </a:lnTo>
                  <a:lnTo>
                    <a:pt x="10777" y="3359"/>
                  </a:lnTo>
                  <a:lnTo>
                    <a:pt x="10802" y="3334"/>
                  </a:lnTo>
                  <a:lnTo>
                    <a:pt x="10827" y="3309"/>
                  </a:lnTo>
                  <a:lnTo>
                    <a:pt x="10827" y="3283"/>
                  </a:lnTo>
                  <a:lnTo>
                    <a:pt x="10852" y="3258"/>
                  </a:lnTo>
                  <a:lnTo>
                    <a:pt x="10852" y="3233"/>
                  </a:lnTo>
                  <a:lnTo>
                    <a:pt x="10877" y="3208"/>
                  </a:lnTo>
                  <a:lnTo>
                    <a:pt x="10877" y="3183"/>
                  </a:lnTo>
                  <a:lnTo>
                    <a:pt x="10902" y="3158"/>
                  </a:lnTo>
                  <a:lnTo>
                    <a:pt x="10902" y="3108"/>
                  </a:lnTo>
                  <a:lnTo>
                    <a:pt x="10927" y="3083"/>
                  </a:lnTo>
                  <a:lnTo>
                    <a:pt x="10927" y="3058"/>
                  </a:lnTo>
                  <a:lnTo>
                    <a:pt x="10952" y="3033"/>
                  </a:lnTo>
                  <a:lnTo>
                    <a:pt x="10952" y="3008"/>
                  </a:lnTo>
                  <a:lnTo>
                    <a:pt x="10952" y="2983"/>
                  </a:lnTo>
                  <a:lnTo>
                    <a:pt x="10978" y="2958"/>
                  </a:lnTo>
                  <a:lnTo>
                    <a:pt x="10978" y="2933"/>
                  </a:lnTo>
                  <a:lnTo>
                    <a:pt x="10978" y="2908"/>
                  </a:lnTo>
                  <a:lnTo>
                    <a:pt x="11003" y="2882"/>
                  </a:lnTo>
                  <a:lnTo>
                    <a:pt x="11003" y="2857"/>
                  </a:lnTo>
                  <a:lnTo>
                    <a:pt x="11003" y="2807"/>
                  </a:lnTo>
                  <a:lnTo>
                    <a:pt x="11028" y="2782"/>
                  </a:lnTo>
                  <a:lnTo>
                    <a:pt x="11028" y="2757"/>
                  </a:lnTo>
                  <a:lnTo>
                    <a:pt x="11028" y="2732"/>
                  </a:lnTo>
                  <a:lnTo>
                    <a:pt x="11028" y="2707"/>
                  </a:lnTo>
                  <a:lnTo>
                    <a:pt x="11053" y="2682"/>
                  </a:lnTo>
                  <a:lnTo>
                    <a:pt x="11053" y="2657"/>
                  </a:lnTo>
                  <a:lnTo>
                    <a:pt x="11053" y="2632"/>
                  </a:lnTo>
                  <a:lnTo>
                    <a:pt x="11053" y="2607"/>
                  </a:lnTo>
                  <a:lnTo>
                    <a:pt x="11053" y="2557"/>
                  </a:lnTo>
                  <a:lnTo>
                    <a:pt x="11053" y="2532"/>
                  </a:lnTo>
                  <a:lnTo>
                    <a:pt x="11078" y="2507"/>
                  </a:lnTo>
                  <a:lnTo>
                    <a:pt x="11078" y="2481"/>
                  </a:lnTo>
                  <a:lnTo>
                    <a:pt x="11078" y="2456"/>
                  </a:lnTo>
                  <a:lnTo>
                    <a:pt x="11078" y="2431"/>
                  </a:lnTo>
                  <a:lnTo>
                    <a:pt x="11078" y="2406"/>
                  </a:lnTo>
                  <a:lnTo>
                    <a:pt x="11078" y="2356"/>
                  </a:lnTo>
                  <a:lnTo>
                    <a:pt x="11078" y="2331"/>
                  </a:lnTo>
                  <a:lnTo>
                    <a:pt x="11078" y="2306"/>
                  </a:lnTo>
                  <a:lnTo>
                    <a:pt x="11078" y="2281"/>
                  </a:lnTo>
                  <a:lnTo>
                    <a:pt x="11078" y="2256"/>
                  </a:lnTo>
                  <a:lnTo>
                    <a:pt x="11078" y="2231"/>
                  </a:lnTo>
                  <a:lnTo>
                    <a:pt x="11078" y="2206"/>
                  </a:lnTo>
                  <a:lnTo>
                    <a:pt x="11078" y="2156"/>
                  </a:lnTo>
                  <a:lnTo>
                    <a:pt x="11078" y="2131"/>
                  </a:lnTo>
                  <a:lnTo>
                    <a:pt x="11078" y="2106"/>
                  </a:lnTo>
                  <a:lnTo>
                    <a:pt x="11053" y="2080"/>
                  </a:lnTo>
                  <a:lnTo>
                    <a:pt x="11053" y="2055"/>
                  </a:lnTo>
                  <a:lnTo>
                    <a:pt x="11053" y="2005"/>
                  </a:lnTo>
                  <a:lnTo>
                    <a:pt x="11053" y="1980"/>
                  </a:lnTo>
                  <a:lnTo>
                    <a:pt x="11053" y="1955"/>
                  </a:lnTo>
                  <a:lnTo>
                    <a:pt x="11028" y="1930"/>
                  </a:lnTo>
                  <a:lnTo>
                    <a:pt x="11028" y="1905"/>
                  </a:lnTo>
                  <a:lnTo>
                    <a:pt x="11028" y="1855"/>
                  </a:lnTo>
                  <a:lnTo>
                    <a:pt x="11028" y="1830"/>
                  </a:lnTo>
                  <a:lnTo>
                    <a:pt x="11003" y="1805"/>
                  </a:lnTo>
                  <a:lnTo>
                    <a:pt x="11003" y="1780"/>
                  </a:lnTo>
                  <a:lnTo>
                    <a:pt x="11003" y="1730"/>
                  </a:lnTo>
                  <a:lnTo>
                    <a:pt x="10978" y="1705"/>
                  </a:lnTo>
                  <a:lnTo>
                    <a:pt x="10978" y="1679"/>
                  </a:lnTo>
                  <a:lnTo>
                    <a:pt x="10952" y="1629"/>
                  </a:lnTo>
                  <a:lnTo>
                    <a:pt x="10952" y="1604"/>
                  </a:lnTo>
                  <a:lnTo>
                    <a:pt x="10952" y="1579"/>
                  </a:lnTo>
                  <a:lnTo>
                    <a:pt x="10927" y="1529"/>
                  </a:lnTo>
                  <a:lnTo>
                    <a:pt x="10902" y="1504"/>
                  </a:lnTo>
                  <a:lnTo>
                    <a:pt x="10902" y="1479"/>
                  </a:lnTo>
                  <a:lnTo>
                    <a:pt x="10877" y="1429"/>
                  </a:lnTo>
                  <a:lnTo>
                    <a:pt x="10877" y="1404"/>
                  </a:lnTo>
                  <a:lnTo>
                    <a:pt x="10852" y="1379"/>
                  </a:lnTo>
                  <a:lnTo>
                    <a:pt x="10852" y="1329"/>
                  </a:lnTo>
                  <a:lnTo>
                    <a:pt x="10827" y="1304"/>
                  </a:lnTo>
                  <a:lnTo>
                    <a:pt x="10827" y="1278"/>
                  </a:lnTo>
                  <a:lnTo>
                    <a:pt x="10802" y="1278"/>
                  </a:lnTo>
                  <a:lnTo>
                    <a:pt x="10777" y="1228"/>
                  </a:lnTo>
                  <a:lnTo>
                    <a:pt x="10777" y="1203"/>
                  </a:lnTo>
                  <a:lnTo>
                    <a:pt x="10752" y="1153"/>
                  </a:lnTo>
                  <a:lnTo>
                    <a:pt x="10727" y="1128"/>
                  </a:lnTo>
                  <a:lnTo>
                    <a:pt x="10702" y="1103"/>
                  </a:lnTo>
                  <a:lnTo>
                    <a:pt x="10702" y="1053"/>
                  </a:lnTo>
                  <a:lnTo>
                    <a:pt x="10677" y="1028"/>
                  </a:lnTo>
                  <a:lnTo>
                    <a:pt x="10652" y="978"/>
                  </a:lnTo>
                  <a:lnTo>
                    <a:pt x="10627" y="953"/>
                  </a:lnTo>
                  <a:lnTo>
                    <a:pt x="10602" y="903"/>
                  </a:lnTo>
                  <a:lnTo>
                    <a:pt x="10577" y="877"/>
                  </a:lnTo>
                  <a:lnTo>
                    <a:pt x="10577" y="852"/>
                  </a:lnTo>
                  <a:lnTo>
                    <a:pt x="10551" y="852"/>
                  </a:lnTo>
                  <a:lnTo>
                    <a:pt x="10551" y="827"/>
                  </a:lnTo>
                  <a:lnTo>
                    <a:pt x="10526" y="827"/>
                  </a:lnTo>
                  <a:lnTo>
                    <a:pt x="10526" y="802"/>
                  </a:lnTo>
                  <a:lnTo>
                    <a:pt x="10501" y="777"/>
                  </a:lnTo>
                  <a:lnTo>
                    <a:pt x="10476" y="752"/>
                  </a:lnTo>
                  <a:lnTo>
                    <a:pt x="10451" y="727"/>
                  </a:lnTo>
                  <a:lnTo>
                    <a:pt x="10426" y="702"/>
                  </a:lnTo>
                  <a:lnTo>
                    <a:pt x="10401" y="677"/>
                  </a:lnTo>
                  <a:lnTo>
                    <a:pt x="10376" y="652"/>
                  </a:lnTo>
                  <a:lnTo>
                    <a:pt x="10351" y="627"/>
                  </a:lnTo>
                  <a:lnTo>
                    <a:pt x="10326" y="602"/>
                  </a:lnTo>
                  <a:lnTo>
                    <a:pt x="10301" y="577"/>
                  </a:lnTo>
                  <a:lnTo>
                    <a:pt x="10251" y="552"/>
                  </a:lnTo>
                  <a:lnTo>
                    <a:pt x="10226" y="552"/>
                  </a:lnTo>
                  <a:lnTo>
                    <a:pt x="10201" y="527"/>
                  </a:lnTo>
                  <a:lnTo>
                    <a:pt x="10176" y="502"/>
                  </a:lnTo>
                  <a:lnTo>
                    <a:pt x="10125" y="476"/>
                  </a:lnTo>
                  <a:lnTo>
                    <a:pt x="10100" y="451"/>
                  </a:lnTo>
                  <a:lnTo>
                    <a:pt x="10050" y="451"/>
                  </a:lnTo>
                  <a:lnTo>
                    <a:pt x="10025" y="426"/>
                  </a:lnTo>
                  <a:lnTo>
                    <a:pt x="10000" y="401"/>
                  </a:lnTo>
                  <a:lnTo>
                    <a:pt x="9950" y="376"/>
                  </a:lnTo>
                  <a:lnTo>
                    <a:pt x="9925" y="376"/>
                  </a:lnTo>
                  <a:lnTo>
                    <a:pt x="9875" y="351"/>
                  </a:lnTo>
                  <a:lnTo>
                    <a:pt x="9825" y="351"/>
                  </a:lnTo>
                  <a:lnTo>
                    <a:pt x="9800" y="326"/>
                  </a:lnTo>
                  <a:lnTo>
                    <a:pt x="9749" y="301"/>
                  </a:lnTo>
                  <a:lnTo>
                    <a:pt x="9724" y="301"/>
                  </a:lnTo>
                  <a:lnTo>
                    <a:pt x="9674" y="276"/>
                  </a:lnTo>
                  <a:lnTo>
                    <a:pt x="9624" y="276"/>
                  </a:lnTo>
                  <a:lnTo>
                    <a:pt x="9599" y="251"/>
                  </a:lnTo>
                  <a:lnTo>
                    <a:pt x="9549" y="251"/>
                  </a:lnTo>
                  <a:lnTo>
                    <a:pt x="9499" y="226"/>
                  </a:lnTo>
                  <a:lnTo>
                    <a:pt x="9449" y="226"/>
                  </a:lnTo>
                  <a:lnTo>
                    <a:pt x="9424" y="201"/>
                  </a:lnTo>
                  <a:lnTo>
                    <a:pt x="9374" y="201"/>
                  </a:lnTo>
                  <a:lnTo>
                    <a:pt x="9323" y="176"/>
                  </a:lnTo>
                  <a:lnTo>
                    <a:pt x="9223" y="176"/>
                  </a:lnTo>
                  <a:lnTo>
                    <a:pt x="9198" y="151"/>
                  </a:lnTo>
                  <a:lnTo>
                    <a:pt x="9098" y="151"/>
                  </a:lnTo>
                  <a:lnTo>
                    <a:pt x="9048" y="126"/>
                  </a:lnTo>
                  <a:lnTo>
                    <a:pt x="8947" y="126"/>
                  </a:lnTo>
                  <a:lnTo>
                    <a:pt x="8897" y="101"/>
                  </a:lnTo>
                  <a:lnTo>
                    <a:pt x="8822" y="101"/>
                  </a:lnTo>
                  <a:lnTo>
                    <a:pt x="8722" y="75"/>
                  </a:lnTo>
                  <a:lnTo>
                    <a:pt x="8546" y="75"/>
                  </a:lnTo>
                  <a:lnTo>
                    <a:pt x="8446" y="50"/>
                  </a:lnTo>
                  <a:lnTo>
                    <a:pt x="8271" y="50"/>
                  </a:lnTo>
                  <a:lnTo>
                    <a:pt x="8196" y="25"/>
                  </a:lnTo>
                  <a:lnTo>
                    <a:pt x="7870" y="25"/>
                  </a:lnTo>
                  <a:lnTo>
                    <a:pt x="779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549;p67">
              <a:extLst>
                <a:ext uri="{FF2B5EF4-FFF2-40B4-BE49-F238E27FC236}">
                  <a16:creationId xmlns:a16="http://schemas.microsoft.com/office/drawing/2014/main" id="{47652B97-9EF1-4C7E-8375-F4D634729B9C}"/>
                </a:ext>
              </a:extLst>
            </p:cNvPr>
            <p:cNvSpPr/>
            <p:nvPr/>
          </p:nvSpPr>
          <p:spPr>
            <a:xfrm>
              <a:off x="3749609" y="4311343"/>
              <a:ext cx="5436" cy="2001"/>
            </a:xfrm>
            <a:custGeom>
              <a:avLst/>
              <a:gdLst/>
              <a:ahLst/>
              <a:cxnLst/>
              <a:rect l="l" t="t" r="r" b="b"/>
              <a:pathLst>
                <a:path w="277" h="102" extrusionOk="0">
                  <a:moveTo>
                    <a:pt x="277" y="1"/>
                  </a:moveTo>
                  <a:lnTo>
                    <a:pt x="151" y="26"/>
                  </a:lnTo>
                  <a:lnTo>
                    <a:pt x="1" y="76"/>
                  </a:lnTo>
                  <a:lnTo>
                    <a:pt x="101" y="76"/>
                  </a:lnTo>
                  <a:lnTo>
                    <a:pt x="126" y="101"/>
                  </a:lnTo>
                  <a:lnTo>
                    <a:pt x="226" y="101"/>
                  </a:lnTo>
                  <a:cubicBezTo>
                    <a:pt x="226" y="76"/>
                    <a:pt x="251" y="51"/>
                    <a:pt x="277" y="1"/>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550;p67">
              <a:extLst>
                <a:ext uri="{FF2B5EF4-FFF2-40B4-BE49-F238E27FC236}">
                  <a16:creationId xmlns:a16="http://schemas.microsoft.com/office/drawing/2014/main" id="{59444EBD-E756-4536-AF1B-2BE73209BE64}"/>
                </a:ext>
              </a:extLst>
            </p:cNvPr>
            <p:cNvSpPr/>
            <p:nvPr/>
          </p:nvSpPr>
          <p:spPr>
            <a:xfrm>
              <a:off x="3439259" y="4136761"/>
              <a:ext cx="355625" cy="291649"/>
            </a:xfrm>
            <a:custGeom>
              <a:avLst/>
              <a:gdLst/>
              <a:ahLst/>
              <a:cxnLst/>
              <a:rect l="l" t="t" r="r" b="b"/>
              <a:pathLst>
                <a:path w="18121" h="14863" extrusionOk="0">
                  <a:moveTo>
                    <a:pt x="4862" y="4236"/>
                  </a:moveTo>
                  <a:lnTo>
                    <a:pt x="4913" y="4261"/>
                  </a:lnTo>
                  <a:lnTo>
                    <a:pt x="5038" y="4261"/>
                  </a:lnTo>
                  <a:lnTo>
                    <a:pt x="5063" y="4286"/>
                  </a:lnTo>
                  <a:lnTo>
                    <a:pt x="5163" y="4286"/>
                  </a:lnTo>
                  <a:lnTo>
                    <a:pt x="5188" y="4311"/>
                  </a:lnTo>
                  <a:lnTo>
                    <a:pt x="5238" y="4311"/>
                  </a:lnTo>
                  <a:lnTo>
                    <a:pt x="5263" y="4336"/>
                  </a:lnTo>
                  <a:lnTo>
                    <a:pt x="5314" y="4362"/>
                  </a:lnTo>
                  <a:lnTo>
                    <a:pt x="5339" y="4362"/>
                  </a:lnTo>
                  <a:lnTo>
                    <a:pt x="5364" y="4387"/>
                  </a:lnTo>
                  <a:lnTo>
                    <a:pt x="5389" y="4387"/>
                  </a:lnTo>
                  <a:lnTo>
                    <a:pt x="5414" y="4412"/>
                  </a:lnTo>
                  <a:lnTo>
                    <a:pt x="5439" y="4412"/>
                  </a:lnTo>
                  <a:lnTo>
                    <a:pt x="5464" y="4437"/>
                  </a:lnTo>
                  <a:lnTo>
                    <a:pt x="5489" y="4437"/>
                  </a:lnTo>
                  <a:lnTo>
                    <a:pt x="5514" y="4462"/>
                  </a:lnTo>
                  <a:lnTo>
                    <a:pt x="5514" y="4487"/>
                  </a:lnTo>
                  <a:lnTo>
                    <a:pt x="5539" y="4487"/>
                  </a:lnTo>
                  <a:lnTo>
                    <a:pt x="5564" y="4512"/>
                  </a:lnTo>
                  <a:lnTo>
                    <a:pt x="5564" y="4537"/>
                  </a:lnTo>
                  <a:lnTo>
                    <a:pt x="5589" y="4537"/>
                  </a:lnTo>
                  <a:lnTo>
                    <a:pt x="5614" y="4562"/>
                  </a:lnTo>
                  <a:lnTo>
                    <a:pt x="5614" y="4587"/>
                  </a:lnTo>
                  <a:lnTo>
                    <a:pt x="5639" y="4612"/>
                  </a:lnTo>
                  <a:lnTo>
                    <a:pt x="5664" y="4637"/>
                  </a:lnTo>
                  <a:lnTo>
                    <a:pt x="5664" y="4662"/>
                  </a:lnTo>
                  <a:lnTo>
                    <a:pt x="5689" y="4687"/>
                  </a:lnTo>
                  <a:lnTo>
                    <a:pt x="5689" y="4712"/>
                  </a:lnTo>
                  <a:lnTo>
                    <a:pt x="5715" y="4737"/>
                  </a:lnTo>
                  <a:lnTo>
                    <a:pt x="5715" y="4763"/>
                  </a:lnTo>
                  <a:lnTo>
                    <a:pt x="5715" y="4788"/>
                  </a:lnTo>
                  <a:lnTo>
                    <a:pt x="5715" y="4813"/>
                  </a:lnTo>
                  <a:lnTo>
                    <a:pt x="5715" y="4838"/>
                  </a:lnTo>
                  <a:lnTo>
                    <a:pt x="5740" y="4863"/>
                  </a:lnTo>
                  <a:lnTo>
                    <a:pt x="5740" y="4888"/>
                  </a:lnTo>
                  <a:lnTo>
                    <a:pt x="5740" y="4913"/>
                  </a:lnTo>
                  <a:lnTo>
                    <a:pt x="5740" y="4938"/>
                  </a:lnTo>
                  <a:lnTo>
                    <a:pt x="5740" y="4963"/>
                  </a:lnTo>
                  <a:lnTo>
                    <a:pt x="5740" y="4988"/>
                  </a:lnTo>
                  <a:lnTo>
                    <a:pt x="5740" y="5013"/>
                  </a:lnTo>
                  <a:lnTo>
                    <a:pt x="5715" y="5038"/>
                  </a:lnTo>
                  <a:lnTo>
                    <a:pt x="5715" y="5063"/>
                  </a:lnTo>
                  <a:lnTo>
                    <a:pt x="5715" y="5088"/>
                  </a:lnTo>
                  <a:lnTo>
                    <a:pt x="5715" y="5113"/>
                  </a:lnTo>
                  <a:lnTo>
                    <a:pt x="5689" y="5138"/>
                  </a:lnTo>
                  <a:lnTo>
                    <a:pt x="5689" y="5164"/>
                  </a:lnTo>
                  <a:lnTo>
                    <a:pt x="5664" y="5189"/>
                  </a:lnTo>
                  <a:lnTo>
                    <a:pt x="5639" y="5214"/>
                  </a:lnTo>
                  <a:lnTo>
                    <a:pt x="5639" y="5239"/>
                  </a:lnTo>
                  <a:lnTo>
                    <a:pt x="5614" y="5239"/>
                  </a:lnTo>
                  <a:lnTo>
                    <a:pt x="5614" y="5264"/>
                  </a:lnTo>
                  <a:lnTo>
                    <a:pt x="5589" y="5289"/>
                  </a:lnTo>
                  <a:lnTo>
                    <a:pt x="5564" y="5314"/>
                  </a:lnTo>
                  <a:lnTo>
                    <a:pt x="5539" y="5314"/>
                  </a:lnTo>
                  <a:lnTo>
                    <a:pt x="5514" y="5339"/>
                  </a:lnTo>
                  <a:lnTo>
                    <a:pt x="5489" y="5364"/>
                  </a:lnTo>
                  <a:lnTo>
                    <a:pt x="5464" y="5389"/>
                  </a:lnTo>
                  <a:lnTo>
                    <a:pt x="5414" y="5389"/>
                  </a:lnTo>
                  <a:lnTo>
                    <a:pt x="5389" y="5414"/>
                  </a:lnTo>
                  <a:lnTo>
                    <a:pt x="5364" y="5414"/>
                  </a:lnTo>
                  <a:lnTo>
                    <a:pt x="5339" y="5439"/>
                  </a:lnTo>
                  <a:lnTo>
                    <a:pt x="5263" y="5439"/>
                  </a:lnTo>
                  <a:lnTo>
                    <a:pt x="5238" y="5464"/>
                  </a:lnTo>
                  <a:lnTo>
                    <a:pt x="5138" y="5464"/>
                  </a:lnTo>
                  <a:lnTo>
                    <a:pt x="5138" y="5489"/>
                  </a:lnTo>
                  <a:lnTo>
                    <a:pt x="5113" y="5489"/>
                  </a:lnTo>
                  <a:lnTo>
                    <a:pt x="5063" y="5514"/>
                  </a:lnTo>
                  <a:lnTo>
                    <a:pt x="5038" y="5539"/>
                  </a:lnTo>
                  <a:lnTo>
                    <a:pt x="5013" y="5565"/>
                  </a:lnTo>
                  <a:lnTo>
                    <a:pt x="4988" y="5590"/>
                  </a:lnTo>
                  <a:lnTo>
                    <a:pt x="4938" y="5590"/>
                  </a:lnTo>
                  <a:lnTo>
                    <a:pt x="4913" y="5615"/>
                  </a:lnTo>
                  <a:lnTo>
                    <a:pt x="4887" y="5640"/>
                  </a:lnTo>
                  <a:lnTo>
                    <a:pt x="4837" y="5640"/>
                  </a:lnTo>
                  <a:lnTo>
                    <a:pt x="4812" y="5665"/>
                  </a:lnTo>
                  <a:lnTo>
                    <a:pt x="4762" y="5665"/>
                  </a:lnTo>
                  <a:lnTo>
                    <a:pt x="4737" y="5690"/>
                  </a:lnTo>
                  <a:lnTo>
                    <a:pt x="4687" y="5690"/>
                  </a:lnTo>
                  <a:lnTo>
                    <a:pt x="4662" y="5715"/>
                  </a:lnTo>
                  <a:lnTo>
                    <a:pt x="4286" y="5715"/>
                  </a:lnTo>
                  <a:lnTo>
                    <a:pt x="4261" y="5690"/>
                  </a:lnTo>
                  <a:lnTo>
                    <a:pt x="4186" y="5690"/>
                  </a:lnTo>
                  <a:lnTo>
                    <a:pt x="4161" y="5665"/>
                  </a:lnTo>
                  <a:lnTo>
                    <a:pt x="4136" y="5665"/>
                  </a:lnTo>
                  <a:lnTo>
                    <a:pt x="4111" y="5640"/>
                  </a:lnTo>
                  <a:lnTo>
                    <a:pt x="4085" y="5640"/>
                  </a:lnTo>
                  <a:lnTo>
                    <a:pt x="4060" y="5615"/>
                  </a:lnTo>
                  <a:lnTo>
                    <a:pt x="4035" y="5590"/>
                  </a:lnTo>
                  <a:lnTo>
                    <a:pt x="4010" y="5590"/>
                  </a:lnTo>
                  <a:lnTo>
                    <a:pt x="3985" y="5565"/>
                  </a:lnTo>
                  <a:lnTo>
                    <a:pt x="3960" y="5539"/>
                  </a:lnTo>
                  <a:lnTo>
                    <a:pt x="3935" y="5539"/>
                  </a:lnTo>
                  <a:lnTo>
                    <a:pt x="3910" y="5514"/>
                  </a:lnTo>
                  <a:lnTo>
                    <a:pt x="3910" y="5489"/>
                  </a:lnTo>
                  <a:lnTo>
                    <a:pt x="3885" y="5464"/>
                  </a:lnTo>
                  <a:lnTo>
                    <a:pt x="3860" y="5464"/>
                  </a:lnTo>
                  <a:lnTo>
                    <a:pt x="3860" y="5439"/>
                  </a:lnTo>
                  <a:lnTo>
                    <a:pt x="3835" y="5414"/>
                  </a:lnTo>
                  <a:lnTo>
                    <a:pt x="3810" y="5389"/>
                  </a:lnTo>
                  <a:lnTo>
                    <a:pt x="3810" y="5364"/>
                  </a:lnTo>
                  <a:lnTo>
                    <a:pt x="3785" y="5339"/>
                  </a:lnTo>
                  <a:lnTo>
                    <a:pt x="3785" y="5314"/>
                  </a:lnTo>
                  <a:lnTo>
                    <a:pt x="3760" y="5289"/>
                  </a:lnTo>
                  <a:lnTo>
                    <a:pt x="3760" y="5264"/>
                  </a:lnTo>
                  <a:lnTo>
                    <a:pt x="3735" y="5239"/>
                  </a:lnTo>
                  <a:lnTo>
                    <a:pt x="3735" y="5214"/>
                  </a:lnTo>
                  <a:lnTo>
                    <a:pt x="3710" y="5164"/>
                  </a:lnTo>
                  <a:lnTo>
                    <a:pt x="3710" y="5138"/>
                  </a:lnTo>
                  <a:lnTo>
                    <a:pt x="3710" y="5113"/>
                  </a:lnTo>
                  <a:lnTo>
                    <a:pt x="3710" y="5088"/>
                  </a:lnTo>
                  <a:lnTo>
                    <a:pt x="3684" y="5038"/>
                  </a:lnTo>
                  <a:lnTo>
                    <a:pt x="3684" y="5013"/>
                  </a:lnTo>
                  <a:lnTo>
                    <a:pt x="3684" y="4988"/>
                  </a:lnTo>
                  <a:lnTo>
                    <a:pt x="3710" y="4938"/>
                  </a:lnTo>
                  <a:lnTo>
                    <a:pt x="3710" y="4913"/>
                  </a:lnTo>
                  <a:lnTo>
                    <a:pt x="3710" y="4888"/>
                  </a:lnTo>
                  <a:lnTo>
                    <a:pt x="3710" y="4863"/>
                  </a:lnTo>
                  <a:lnTo>
                    <a:pt x="3735" y="4813"/>
                  </a:lnTo>
                  <a:lnTo>
                    <a:pt x="3735" y="4788"/>
                  </a:lnTo>
                  <a:lnTo>
                    <a:pt x="3760" y="4763"/>
                  </a:lnTo>
                  <a:lnTo>
                    <a:pt x="3760" y="4737"/>
                  </a:lnTo>
                  <a:lnTo>
                    <a:pt x="3785" y="4712"/>
                  </a:lnTo>
                  <a:lnTo>
                    <a:pt x="3785" y="4687"/>
                  </a:lnTo>
                  <a:lnTo>
                    <a:pt x="3810" y="4662"/>
                  </a:lnTo>
                  <a:lnTo>
                    <a:pt x="3835" y="4637"/>
                  </a:lnTo>
                  <a:lnTo>
                    <a:pt x="3860" y="4612"/>
                  </a:lnTo>
                  <a:lnTo>
                    <a:pt x="3860" y="4587"/>
                  </a:lnTo>
                  <a:lnTo>
                    <a:pt x="3885" y="4587"/>
                  </a:lnTo>
                  <a:lnTo>
                    <a:pt x="3910" y="4562"/>
                  </a:lnTo>
                  <a:lnTo>
                    <a:pt x="3910" y="4537"/>
                  </a:lnTo>
                  <a:lnTo>
                    <a:pt x="3935" y="4537"/>
                  </a:lnTo>
                  <a:lnTo>
                    <a:pt x="3985" y="4512"/>
                  </a:lnTo>
                  <a:lnTo>
                    <a:pt x="4010" y="4487"/>
                  </a:lnTo>
                  <a:lnTo>
                    <a:pt x="4035" y="4462"/>
                  </a:lnTo>
                  <a:lnTo>
                    <a:pt x="4085" y="4437"/>
                  </a:lnTo>
                  <a:lnTo>
                    <a:pt x="4111" y="4412"/>
                  </a:lnTo>
                  <a:lnTo>
                    <a:pt x="4161" y="4387"/>
                  </a:lnTo>
                  <a:lnTo>
                    <a:pt x="4186" y="4362"/>
                  </a:lnTo>
                  <a:lnTo>
                    <a:pt x="4236" y="4362"/>
                  </a:lnTo>
                  <a:lnTo>
                    <a:pt x="4261" y="4336"/>
                  </a:lnTo>
                  <a:lnTo>
                    <a:pt x="4311" y="4336"/>
                  </a:lnTo>
                  <a:lnTo>
                    <a:pt x="4336" y="4311"/>
                  </a:lnTo>
                  <a:lnTo>
                    <a:pt x="4386" y="4311"/>
                  </a:lnTo>
                  <a:lnTo>
                    <a:pt x="4411" y="4286"/>
                  </a:lnTo>
                  <a:lnTo>
                    <a:pt x="4512" y="4286"/>
                  </a:lnTo>
                  <a:lnTo>
                    <a:pt x="4537" y="4261"/>
                  </a:lnTo>
                  <a:lnTo>
                    <a:pt x="4612" y="4261"/>
                  </a:lnTo>
                  <a:lnTo>
                    <a:pt x="4662" y="4236"/>
                  </a:lnTo>
                  <a:close/>
                  <a:moveTo>
                    <a:pt x="3208" y="1"/>
                  </a:moveTo>
                  <a:lnTo>
                    <a:pt x="3108" y="26"/>
                  </a:lnTo>
                  <a:lnTo>
                    <a:pt x="2832" y="26"/>
                  </a:lnTo>
                  <a:lnTo>
                    <a:pt x="2807" y="51"/>
                  </a:lnTo>
                  <a:lnTo>
                    <a:pt x="2632" y="51"/>
                  </a:lnTo>
                  <a:lnTo>
                    <a:pt x="2607" y="76"/>
                  </a:lnTo>
                  <a:lnTo>
                    <a:pt x="2532" y="76"/>
                  </a:lnTo>
                  <a:lnTo>
                    <a:pt x="2481" y="101"/>
                  </a:lnTo>
                  <a:lnTo>
                    <a:pt x="2381" y="101"/>
                  </a:lnTo>
                  <a:lnTo>
                    <a:pt x="2331" y="126"/>
                  </a:lnTo>
                  <a:lnTo>
                    <a:pt x="2281" y="126"/>
                  </a:lnTo>
                  <a:lnTo>
                    <a:pt x="2231" y="151"/>
                  </a:lnTo>
                  <a:lnTo>
                    <a:pt x="2206" y="151"/>
                  </a:lnTo>
                  <a:lnTo>
                    <a:pt x="2156" y="176"/>
                  </a:lnTo>
                  <a:lnTo>
                    <a:pt x="2131" y="176"/>
                  </a:lnTo>
                  <a:lnTo>
                    <a:pt x="2080" y="201"/>
                  </a:lnTo>
                  <a:lnTo>
                    <a:pt x="2005" y="201"/>
                  </a:lnTo>
                  <a:lnTo>
                    <a:pt x="1980" y="226"/>
                  </a:lnTo>
                  <a:lnTo>
                    <a:pt x="1955" y="226"/>
                  </a:lnTo>
                  <a:lnTo>
                    <a:pt x="1905" y="251"/>
                  </a:lnTo>
                  <a:lnTo>
                    <a:pt x="1880" y="251"/>
                  </a:lnTo>
                  <a:lnTo>
                    <a:pt x="1855" y="276"/>
                  </a:lnTo>
                  <a:lnTo>
                    <a:pt x="1805" y="301"/>
                  </a:lnTo>
                  <a:lnTo>
                    <a:pt x="1780" y="301"/>
                  </a:lnTo>
                  <a:lnTo>
                    <a:pt x="1755" y="326"/>
                  </a:lnTo>
                  <a:lnTo>
                    <a:pt x="1704" y="326"/>
                  </a:lnTo>
                  <a:lnTo>
                    <a:pt x="1679" y="351"/>
                  </a:lnTo>
                  <a:lnTo>
                    <a:pt x="1654" y="377"/>
                  </a:lnTo>
                  <a:lnTo>
                    <a:pt x="1629" y="377"/>
                  </a:lnTo>
                  <a:lnTo>
                    <a:pt x="1579" y="402"/>
                  </a:lnTo>
                  <a:lnTo>
                    <a:pt x="1554" y="427"/>
                  </a:lnTo>
                  <a:lnTo>
                    <a:pt x="1529" y="427"/>
                  </a:lnTo>
                  <a:lnTo>
                    <a:pt x="1504" y="452"/>
                  </a:lnTo>
                  <a:lnTo>
                    <a:pt x="1454" y="477"/>
                  </a:lnTo>
                  <a:lnTo>
                    <a:pt x="1429" y="502"/>
                  </a:lnTo>
                  <a:lnTo>
                    <a:pt x="1404" y="502"/>
                  </a:lnTo>
                  <a:lnTo>
                    <a:pt x="1379" y="527"/>
                  </a:lnTo>
                  <a:lnTo>
                    <a:pt x="1329" y="552"/>
                  </a:lnTo>
                  <a:lnTo>
                    <a:pt x="1303" y="577"/>
                  </a:lnTo>
                  <a:lnTo>
                    <a:pt x="1278" y="602"/>
                  </a:lnTo>
                  <a:lnTo>
                    <a:pt x="1253" y="627"/>
                  </a:lnTo>
                  <a:lnTo>
                    <a:pt x="1228" y="627"/>
                  </a:lnTo>
                  <a:lnTo>
                    <a:pt x="1203" y="652"/>
                  </a:lnTo>
                  <a:lnTo>
                    <a:pt x="1153" y="677"/>
                  </a:lnTo>
                  <a:lnTo>
                    <a:pt x="1128" y="702"/>
                  </a:lnTo>
                  <a:lnTo>
                    <a:pt x="1103" y="727"/>
                  </a:lnTo>
                  <a:lnTo>
                    <a:pt x="1078" y="752"/>
                  </a:lnTo>
                  <a:lnTo>
                    <a:pt x="1053" y="778"/>
                  </a:lnTo>
                  <a:lnTo>
                    <a:pt x="1028" y="803"/>
                  </a:lnTo>
                  <a:lnTo>
                    <a:pt x="1003" y="828"/>
                  </a:lnTo>
                  <a:lnTo>
                    <a:pt x="978" y="853"/>
                  </a:lnTo>
                  <a:lnTo>
                    <a:pt x="953" y="878"/>
                  </a:lnTo>
                  <a:lnTo>
                    <a:pt x="902" y="903"/>
                  </a:lnTo>
                  <a:lnTo>
                    <a:pt x="877" y="928"/>
                  </a:lnTo>
                  <a:lnTo>
                    <a:pt x="852" y="978"/>
                  </a:lnTo>
                  <a:lnTo>
                    <a:pt x="827" y="1003"/>
                  </a:lnTo>
                  <a:lnTo>
                    <a:pt x="802" y="1028"/>
                  </a:lnTo>
                  <a:lnTo>
                    <a:pt x="777" y="1053"/>
                  </a:lnTo>
                  <a:lnTo>
                    <a:pt x="752" y="1078"/>
                  </a:lnTo>
                  <a:lnTo>
                    <a:pt x="727" y="1103"/>
                  </a:lnTo>
                  <a:lnTo>
                    <a:pt x="702" y="1154"/>
                  </a:lnTo>
                  <a:lnTo>
                    <a:pt x="677" y="1179"/>
                  </a:lnTo>
                  <a:lnTo>
                    <a:pt x="652" y="1204"/>
                  </a:lnTo>
                  <a:lnTo>
                    <a:pt x="627" y="1254"/>
                  </a:lnTo>
                  <a:lnTo>
                    <a:pt x="602" y="1279"/>
                  </a:lnTo>
                  <a:lnTo>
                    <a:pt x="577" y="1304"/>
                  </a:lnTo>
                  <a:lnTo>
                    <a:pt x="552" y="1354"/>
                  </a:lnTo>
                  <a:lnTo>
                    <a:pt x="552" y="1379"/>
                  </a:lnTo>
                  <a:lnTo>
                    <a:pt x="527" y="1429"/>
                  </a:lnTo>
                  <a:lnTo>
                    <a:pt x="501" y="1454"/>
                  </a:lnTo>
                  <a:lnTo>
                    <a:pt x="476" y="1479"/>
                  </a:lnTo>
                  <a:lnTo>
                    <a:pt x="451" y="1529"/>
                  </a:lnTo>
                  <a:lnTo>
                    <a:pt x="426" y="1580"/>
                  </a:lnTo>
                  <a:lnTo>
                    <a:pt x="401" y="1605"/>
                  </a:lnTo>
                  <a:lnTo>
                    <a:pt x="376" y="1655"/>
                  </a:lnTo>
                  <a:lnTo>
                    <a:pt x="376" y="1680"/>
                  </a:lnTo>
                  <a:lnTo>
                    <a:pt x="351" y="1730"/>
                  </a:lnTo>
                  <a:lnTo>
                    <a:pt x="326" y="1780"/>
                  </a:lnTo>
                  <a:lnTo>
                    <a:pt x="301" y="1805"/>
                  </a:lnTo>
                  <a:lnTo>
                    <a:pt x="276" y="1855"/>
                  </a:lnTo>
                  <a:lnTo>
                    <a:pt x="251" y="1905"/>
                  </a:lnTo>
                  <a:lnTo>
                    <a:pt x="226" y="1981"/>
                  </a:lnTo>
                  <a:lnTo>
                    <a:pt x="201" y="2031"/>
                  </a:lnTo>
                  <a:lnTo>
                    <a:pt x="201" y="2081"/>
                  </a:lnTo>
                  <a:lnTo>
                    <a:pt x="176" y="2131"/>
                  </a:lnTo>
                  <a:lnTo>
                    <a:pt x="151" y="2206"/>
                  </a:lnTo>
                  <a:lnTo>
                    <a:pt x="126" y="2256"/>
                  </a:lnTo>
                  <a:lnTo>
                    <a:pt x="126" y="2306"/>
                  </a:lnTo>
                  <a:lnTo>
                    <a:pt x="100" y="2357"/>
                  </a:lnTo>
                  <a:lnTo>
                    <a:pt x="75" y="2432"/>
                  </a:lnTo>
                  <a:lnTo>
                    <a:pt x="75" y="2482"/>
                  </a:lnTo>
                  <a:lnTo>
                    <a:pt x="50" y="2532"/>
                  </a:lnTo>
                  <a:lnTo>
                    <a:pt x="50" y="2582"/>
                  </a:lnTo>
                  <a:lnTo>
                    <a:pt x="50" y="2632"/>
                  </a:lnTo>
                  <a:lnTo>
                    <a:pt x="25" y="2707"/>
                  </a:lnTo>
                  <a:lnTo>
                    <a:pt x="25" y="2758"/>
                  </a:lnTo>
                  <a:lnTo>
                    <a:pt x="25" y="2808"/>
                  </a:lnTo>
                  <a:lnTo>
                    <a:pt x="0" y="2858"/>
                  </a:lnTo>
                  <a:lnTo>
                    <a:pt x="0" y="2908"/>
                  </a:lnTo>
                  <a:lnTo>
                    <a:pt x="0" y="2958"/>
                  </a:lnTo>
                  <a:lnTo>
                    <a:pt x="0" y="3033"/>
                  </a:lnTo>
                  <a:lnTo>
                    <a:pt x="0" y="3083"/>
                  </a:lnTo>
                  <a:lnTo>
                    <a:pt x="0" y="3133"/>
                  </a:lnTo>
                  <a:lnTo>
                    <a:pt x="0" y="3184"/>
                  </a:lnTo>
                  <a:lnTo>
                    <a:pt x="0" y="3234"/>
                  </a:lnTo>
                  <a:lnTo>
                    <a:pt x="0" y="3284"/>
                  </a:lnTo>
                  <a:lnTo>
                    <a:pt x="0" y="3334"/>
                  </a:lnTo>
                  <a:lnTo>
                    <a:pt x="0" y="3409"/>
                  </a:lnTo>
                  <a:lnTo>
                    <a:pt x="25" y="3459"/>
                  </a:lnTo>
                  <a:lnTo>
                    <a:pt x="25" y="3509"/>
                  </a:lnTo>
                  <a:lnTo>
                    <a:pt x="25" y="3560"/>
                  </a:lnTo>
                  <a:lnTo>
                    <a:pt x="50" y="3610"/>
                  </a:lnTo>
                  <a:lnTo>
                    <a:pt x="50" y="3660"/>
                  </a:lnTo>
                  <a:lnTo>
                    <a:pt x="50" y="3710"/>
                  </a:lnTo>
                  <a:lnTo>
                    <a:pt x="75" y="3760"/>
                  </a:lnTo>
                  <a:lnTo>
                    <a:pt x="75" y="3810"/>
                  </a:lnTo>
                  <a:lnTo>
                    <a:pt x="100" y="3860"/>
                  </a:lnTo>
                  <a:lnTo>
                    <a:pt x="100" y="3935"/>
                  </a:lnTo>
                  <a:lnTo>
                    <a:pt x="126" y="3986"/>
                  </a:lnTo>
                  <a:lnTo>
                    <a:pt x="126" y="4036"/>
                  </a:lnTo>
                  <a:lnTo>
                    <a:pt x="151" y="4086"/>
                  </a:lnTo>
                  <a:lnTo>
                    <a:pt x="176" y="4136"/>
                  </a:lnTo>
                  <a:lnTo>
                    <a:pt x="176" y="4186"/>
                  </a:lnTo>
                  <a:lnTo>
                    <a:pt x="201" y="4236"/>
                  </a:lnTo>
                  <a:lnTo>
                    <a:pt x="226" y="4286"/>
                  </a:lnTo>
                  <a:lnTo>
                    <a:pt x="251" y="4336"/>
                  </a:lnTo>
                  <a:lnTo>
                    <a:pt x="251" y="4387"/>
                  </a:lnTo>
                  <a:lnTo>
                    <a:pt x="276" y="4437"/>
                  </a:lnTo>
                  <a:lnTo>
                    <a:pt x="301" y="4487"/>
                  </a:lnTo>
                  <a:lnTo>
                    <a:pt x="326" y="4537"/>
                  </a:lnTo>
                  <a:lnTo>
                    <a:pt x="351" y="4587"/>
                  </a:lnTo>
                  <a:lnTo>
                    <a:pt x="376" y="4662"/>
                  </a:lnTo>
                  <a:lnTo>
                    <a:pt x="401" y="4712"/>
                  </a:lnTo>
                  <a:lnTo>
                    <a:pt x="426" y="4763"/>
                  </a:lnTo>
                  <a:lnTo>
                    <a:pt x="451" y="4813"/>
                  </a:lnTo>
                  <a:lnTo>
                    <a:pt x="476" y="4863"/>
                  </a:lnTo>
                  <a:lnTo>
                    <a:pt x="501" y="4913"/>
                  </a:lnTo>
                  <a:lnTo>
                    <a:pt x="527" y="4963"/>
                  </a:lnTo>
                  <a:lnTo>
                    <a:pt x="552" y="5013"/>
                  </a:lnTo>
                  <a:lnTo>
                    <a:pt x="602" y="5063"/>
                  </a:lnTo>
                  <a:lnTo>
                    <a:pt x="627" y="5113"/>
                  </a:lnTo>
                  <a:lnTo>
                    <a:pt x="652" y="5164"/>
                  </a:lnTo>
                  <a:lnTo>
                    <a:pt x="677" y="5214"/>
                  </a:lnTo>
                  <a:lnTo>
                    <a:pt x="727" y="5264"/>
                  </a:lnTo>
                  <a:lnTo>
                    <a:pt x="752" y="5314"/>
                  </a:lnTo>
                  <a:lnTo>
                    <a:pt x="777" y="5364"/>
                  </a:lnTo>
                  <a:lnTo>
                    <a:pt x="827" y="5414"/>
                  </a:lnTo>
                  <a:lnTo>
                    <a:pt x="852" y="5464"/>
                  </a:lnTo>
                  <a:lnTo>
                    <a:pt x="877" y="5514"/>
                  </a:lnTo>
                  <a:lnTo>
                    <a:pt x="928" y="5565"/>
                  </a:lnTo>
                  <a:lnTo>
                    <a:pt x="953" y="5615"/>
                  </a:lnTo>
                  <a:lnTo>
                    <a:pt x="978" y="5665"/>
                  </a:lnTo>
                  <a:lnTo>
                    <a:pt x="1028" y="5690"/>
                  </a:lnTo>
                  <a:lnTo>
                    <a:pt x="1053" y="5740"/>
                  </a:lnTo>
                  <a:lnTo>
                    <a:pt x="1103" y="5790"/>
                  </a:lnTo>
                  <a:lnTo>
                    <a:pt x="1128" y="5840"/>
                  </a:lnTo>
                  <a:lnTo>
                    <a:pt x="1178" y="5890"/>
                  </a:lnTo>
                  <a:lnTo>
                    <a:pt x="1203" y="5940"/>
                  </a:lnTo>
                  <a:lnTo>
                    <a:pt x="1253" y="5991"/>
                  </a:lnTo>
                  <a:lnTo>
                    <a:pt x="1303" y="6041"/>
                  </a:lnTo>
                  <a:lnTo>
                    <a:pt x="1329" y="6091"/>
                  </a:lnTo>
                  <a:lnTo>
                    <a:pt x="1354" y="6116"/>
                  </a:lnTo>
                  <a:lnTo>
                    <a:pt x="1379" y="6141"/>
                  </a:lnTo>
                  <a:lnTo>
                    <a:pt x="1404" y="6191"/>
                  </a:lnTo>
                  <a:lnTo>
                    <a:pt x="1454" y="6216"/>
                  </a:lnTo>
                  <a:lnTo>
                    <a:pt x="1504" y="6266"/>
                  </a:lnTo>
                  <a:lnTo>
                    <a:pt x="1529" y="6316"/>
                  </a:lnTo>
                  <a:lnTo>
                    <a:pt x="1579" y="6367"/>
                  </a:lnTo>
                  <a:lnTo>
                    <a:pt x="1629" y="6417"/>
                  </a:lnTo>
                  <a:lnTo>
                    <a:pt x="1654" y="6467"/>
                  </a:lnTo>
                  <a:lnTo>
                    <a:pt x="1704" y="6517"/>
                  </a:lnTo>
                  <a:lnTo>
                    <a:pt x="1755" y="6542"/>
                  </a:lnTo>
                  <a:lnTo>
                    <a:pt x="1780" y="6592"/>
                  </a:lnTo>
                  <a:lnTo>
                    <a:pt x="1880" y="6692"/>
                  </a:lnTo>
                  <a:lnTo>
                    <a:pt x="1955" y="6793"/>
                  </a:lnTo>
                  <a:lnTo>
                    <a:pt x="2055" y="6868"/>
                  </a:lnTo>
                  <a:lnTo>
                    <a:pt x="2131" y="6968"/>
                  </a:lnTo>
                  <a:lnTo>
                    <a:pt x="2231" y="7043"/>
                  </a:lnTo>
                  <a:lnTo>
                    <a:pt x="2306" y="7144"/>
                  </a:lnTo>
                  <a:lnTo>
                    <a:pt x="2406" y="7219"/>
                  </a:lnTo>
                  <a:lnTo>
                    <a:pt x="2481" y="7294"/>
                  </a:lnTo>
                  <a:lnTo>
                    <a:pt x="2532" y="7344"/>
                  </a:lnTo>
                  <a:lnTo>
                    <a:pt x="2582" y="7394"/>
                  </a:lnTo>
                  <a:lnTo>
                    <a:pt x="2657" y="7469"/>
                  </a:lnTo>
                  <a:lnTo>
                    <a:pt x="2732" y="7570"/>
                  </a:lnTo>
                  <a:lnTo>
                    <a:pt x="2832" y="7645"/>
                  </a:lnTo>
                  <a:lnTo>
                    <a:pt x="2907" y="7720"/>
                  </a:lnTo>
                  <a:lnTo>
                    <a:pt x="2983" y="7820"/>
                  </a:lnTo>
                  <a:lnTo>
                    <a:pt x="3083" y="7895"/>
                  </a:lnTo>
                  <a:lnTo>
                    <a:pt x="3158" y="7971"/>
                  </a:lnTo>
                  <a:lnTo>
                    <a:pt x="3334" y="8146"/>
                  </a:lnTo>
                  <a:lnTo>
                    <a:pt x="3359" y="8196"/>
                  </a:lnTo>
                  <a:lnTo>
                    <a:pt x="3409" y="8246"/>
                  </a:lnTo>
                  <a:lnTo>
                    <a:pt x="3459" y="8296"/>
                  </a:lnTo>
                  <a:lnTo>
                    <a:pt x="3509" y="8347"/>
                  </a:lnTo>
                  <a:lnTo>
                    <a:pt x="3559" y="8397"/>
                  </a:lnTo>
                  <a:lnTo>
                    <a:pt x="3609" y="8447"/>
                  </a:lnTo>
                  <a:lnTo>
                    <a:pt x="3659" y="8497"/>
                  </a:lnTo>
                  <a:lnTo>
                    <a:pt x="3684" y="8547"/>
                  </a:lnTo>
                  <a:lnTo>
                    <a:pt x="3735" y="8597"/>
                  </a:lnTo>
                  <a:lnTo>
                    <a:pt x="3785" y="8647"/>
                  </a:lnTo>
                  <a:lnTo>
                    <a:pt x="3810" y="8697"/>
                  </a:lnTo>
                  <a:lnTo>
                    <a:pt x="3860" y="8748"/>
                  </a:lnTo>
                  <a:lnTo>
                    <a:pt x="3910" y="8798"/>
                  </a:lnTo>
                  <a:lnTo>
                    <a:pt x="3935" y="8848"/>
                  </a:lnTo>
                  <a:lnTo>
                    <a:pt x="3985" y="8898"/>
                  </a:lnTo>
                  <a:lnTo>
                    <a:pt x="4035" y="8973"/>
                  </a:lnTo>
                  <a:lnTo>
                    <a:pt x="4060" y="9023"/>
                  </a:lnTo>
                  <a:lnTo>
                    <a:pt x="4111" y="9073"/>
                  </a:lnTo>
                  <a:lnTo>
                    <a:pt x="4136" y="9123"/>
                  </a:lnTo>
                  <a:lnTo>
                    <a:pt x="4186" y="9174"/>
                  </a:lnTo>
                  <a:lnTo>
                    <a:pt x="4261" y="9274"/>
                  </a:lnTo>
                  <a:lnTo>
                    <a:pt x="4311" y="9399"/>
                  </a:lnTo>
                  <a:lnTo>
                    <a:pt x="4386" y="9499"/>
                  </a:lnTo>
                  <a:lnTo>
                    <a:pt x="4461" y="9600"/>
                  </a:lnTo>
                  <a:lnTo>
                    <a:pt x="4612" y="9825"/>
                  </a:lnTo>
                  <a:lnTo>
                    <a:pt x="4737" y="10026"/>
                  </a:lnTo>
                  <a:lnTo>
                    <a:pt x="4812" y="10126"/>
                  </a:lnTo>
                  <a:lnTo>
                    <a:pt x="4862" y="10226"/>
                  </a:lnTo>
                  <a:lnTo>
                    <a:pt x="4938" y="10352"/>
                  </a:lnTo>
                  <a:lnTo>
                    <a:pt x="5013" y="10452"/>
                  </a:lnTo>
                  <a:lnTo>
                    <a:pt x="5038" y="10502"/>
                  </a:lnTo>
                  <a:lnTo>
                    <a:pt x="5088" y="10527"/>
                  </a:lnTo>
                  <a:lnTo>
                    <a:pt x="5113" y="10577"/>
                  </a:lnTo>
                  <a:lnTo>
                    <a:pt x="5138" y="10627"/>
                  </a:lnTo>
                  <a:lnTo>
                    <a:pt x="5188" y="10677"/>
                  </a:lnTo>
                  <a:lnTo>
                    <a:pt x="5213" y="10727"/>
                  </a:lnTo>
                  <a:lnTo>
                    <a:pt x="5263" y="10778"/>
                  </a:lnTo>
                  <a:lnTo>
                    <a:pt x="5288" y="10828"/>
                  </a:lnTo>
                  <a:lnTo>
                    <a:pt x="5314" y="10878"/>
                  </a:lnTo>
                  <a:lnTo>
                    <a:pt x="5364" y="10928"/>
                  </a:lnTo>
                  <a:lnTo>
                    <a:pt x="5389" y="10978"/>
                  </a:lnTo>
                  <a:lnTo>
                    <a:pt x="5439" y="11003"/>
                  </a:lnTo>
                  <a:lnTo>
                    <a:pt x="5464" y="11053"/>
                  </a:lnTo>
                  <a:lnTo>
                    <a:pt x="5514" y="11103"/>
                  </a:lnTo>
                  <a:lnTo>
                    <a:pt x="5539" y="11154"/>
                  </a:lnTo>
                  <a:lnTo>
                    <a:pt x="5589" y="11204"/>
                  </a:lnTo>
                  <a:lnTo>
                    <a:pt x="5614" y="11229"/>
                  </a:lnTo>
                  <a:lnTo>
                    <a:pt x="5664" y="11279"/>
                  </a:lnTo>
                  <a:lnTo>
                    <a:pt x="5689" y="11329"/>
                  </a:lnTo>
                  <a:lnTo>
                    <a:pt x="5740" y="11354"/>
                  </a:lnTo>
                  <a:lnTo>
                    <a:pt x="5790" y="11429"/>
                  </a:lnTo>
                  <a:lnTo>
                    <a:pt x="5840" y="11479"/>
                  </a:lnTo>
                  <a:lnTo>
                    <a:pt x="5915" y="11555"/>
                  </a:lnTo>
                  <a:lnTo>
                    <a:pt x="5965" y="11605"/>
                  </a:lnTo>
                  <a:lnTo>
                    <a:pt x="6040" y="11680"/>
                  </a:lnTo>
                  <a:lnTo>
                    <a:pt x="6090" y="11730"/>
                  </a:lnTo>
                  <a:lnTo>
                    <a:pt x="6166" y="11805"/>
                  </a:lnTo>
                  <a:lnTo>
                    <a:pt x="6216" y="11855"/>
                  </a:lnTo>
                  <a:lnTo>
                    <a:pt x="6291" y="11905"/>
                  </a:lnTo>
                  <a:lnTo>
                    <a:pt x="6341" y="11981"/>
                  </a:lnTo>
                  <a:lnTo>
                    <a:pt x="6416" y="12031"/>
                  </a:lnTo>
                  <a:lnTo>
                    <a:pt x="6491" y="12081"/>
                  </a:lnTo>
                  <a:lnTo>
                    <a:pt x="6542" y="12156"/>
                  </a:lnTo>
                  <a:lnTo>
                    <a:pt x="6617" y="12206"/>
                  </a:lnTo>
                  <a:lnTo>
                    <a:pt x="6667" y="12256"/>
                  </a:lnTo>
                  <a:lnTo>
                    <a:pt x="6742" y="12306"/>
                  </a:lnTo>
                  <a:lnTo>
                    <a:pt x="6817" y="12382"/>
                  </a:lnTo>
                  <a:lnTo>
                    <a:pt x="6867" y="12432"/>
                  </a:lnTo>
                  <a:lnTo>
                    <a:pt x="6943" y="12482"/>
                  </a:lnTo>
                  <a:lnTo>
                    <a:pt x="7018" y="12532"/>
                  </a:lnTo>
                  <a:lnTo>
                    <a:pt x="7068" y="12582"/>
                  </a:lnTo>
                  <a:lnTo>
                    <a:pt x="7143" y="12632"/>
                  </a:lnTo>
                  <a:lnTo>
                    <a:pt x="7218" y="12682"/>
                  </a:lnTo>
                  <a:lnTo>
                    <a:pt x="7268" y="12733"/>
                  </a:lnTo>
                  <a:lnTo>
                    <a:pt x="7344" y="12783"/>
                  </a:lnTo>
                  <a:lnTo>
                    <a:pt x="7419" y="12833"/>
                  </a:lnTo>
                  <a:lnTo>
                    <a:pt x="7494" y="12883"/>
                  </a:lnTo>
                  <a:lnTo>
                    <a:pt x="7544" y="12933"/>
                  </a:lnTo>
                  <a:lnTo>
                    <a:pt x="7619" y="12983"/>
                  </a:lnTo>
                  <a:lnTo>
                    <a:pt x="7694" y="13033"/>
                  </a:lnTo>
                  <a:lnTo>
                    <a:pt x="7770" y="13083"/>
                  </a:lnTo>
                  <a:lnTo>
                    <a:pt x="7845" y="13134"/>
                  </a:lnTo>
                  <a:lnTo>
                    <a:pt x="7920" y="13184"/>
                  </a:lnTo>
                  <a:lnTo>
                    <a:pt x="7970" y="13234"/>
                  </a:lnTo>
                  <a:lnTo>
                    <a:pt x="8045" y="13284"/>
                  </a:lnTo>
                  <a:lnTo>
                    <a:pt x="8121" y="13334"/>
                  </a:lnTo>
                  <a:lnTo>
                    <a:pt x="8196" y="13359"/>
                  </a:lnTo>
                  <a:lnTo>
                    <a:pt x="8271" y="13409"/>
                  </a:lnTo>
                  <a:lnTo>
                    <a:pt x="8346" y="13459"/>
                  </a:lnTo>
                  <a:lnTo>
                    <a:pt x="8421" y="13509"/>
                  </a:lnTo>
                  <a:lnTo>
                    <a:pt x="8496" y="13535"/>
                  </a:lnTo>
                  <a:lnTo>
                    <a:pt x="8572" y="13585"/>
                  </a:lnTo>
                  <a:lnTo>
                    <a:pt x="8647" y="13635"/>
                  </a:lnTo>
                  <a:lnTo>
                    <a:pt x="8722" y="13660"/>
                  </a:lnTo>
                  <a:lnTo>
                    <a:pt x="8797" y="13710"/>
                  </a:lnTo>
                  <a:lnTo>
                    <a:pt x="8872" y="13760"/>
                  </a:lnTo>
                  <a:lnTo>
                    <a:pt x="8948" y="13785"/>
                  </a:lnTo>
                  <a:lnTo>
                    <a:pt x="9023" y="13835"/>
                  </a:lnTo>
                  <a:lnTo>
                    <a:pt x="9098" y="13860"/>
                  </a:lnTo>
                  <a:lnTo>
                    <a:pt x="9098" y="13885"/>
                  </a:lnTo>
                  <a:lnTo>
                    <a:pt x="9173" y="13910"/>
                  </a:lnTo>
                  <a:lnTo>
                    <a:pt x="9248" y="13936"/>
                  </a:lnTo>
                  <a:lnTo>
                    <a:pt x="9324" y="13986"/>
                  </a:lnTo>
                  <a:lnTo>
                    <a:pt x="9399" y="14011"/>
                  </a:lnTo>
                  <a:lnTo>
                    <a:pt x="9474" y="14061"/>
                  </a:lnTo>
                  <a:lnTo>
                    <a:pt x="9549" y="14086"/>
                  </a:lnTo>
                  <a:lnTo>
                    <a:pt x="9624" y="14111"/>
                  </a:lnTo>
                  <a:lnTo>
                    <a:pt x="9700" y="14161"/>
                  </a:lnTo>
                  <a:lnTo>
                    <a:pt x="9775" y="14186"/>
                  </a:lnTo>
                  <a:lnTo>
                    <a:pt x="9875" y="14211"/>
                  </a:lnTo>
                  <a:lnTo>
                    <a:pt x="9950" y="14261"/>
                  </a:lnTo>
                  <a:lnTo>
                    <a:pt x="10025" y="14286"/>
                  </a:lnTo>
                  <a:lnTo>
                    <a:pt x="10101" y="14311"/>
                  </a:lnTo>
                  <a:lnTo>
                    <a:pt x="10176" y="14362"/>
                  </a:lnTo>
                  <a:lnTo>
                    <a:pt x="10251" y="14387"/>
                  </a:lnTo>
                  <a:lnTo>
                    <a:pt x="10351" y="14412"/>
                  </a:lnTo>
                  <a:lnTo>
                    <a:pt x="10426" y="14437"/>
                  </a:lnTo>
                  <a:lnTo>
                    <a:pt x="10502" y="14462"/>
                  </a:lnTo>
                  <a:lnTo>
                    <a:pt x="10577" y="14512"/>
                  </a:lnTo>
                  <a:lnTo>
                    <a:pt x="10652" y="14537"/>
                  </a:lnTo>
                  <a:lnTo>
                    <a:pt x="10752" y="14562"/>
                  </a:lnTo>
                  <a:lnTo>
                    <a:pt x="10827" y="14587"/>
                  </a:lnTo>
                  <a:lnTo>
                    <a:pt x="10903" y="14612"/>
                  </a:lnTo>
                  <a:lnTo>
                    <a:pt x="10978" y="14637"/>
                  </a:lnTo>
                  <a:lnTo>
                    <a:pt x="11078" y="14662"/>
                  </a:lnTo>
                  <a:lnTo>
                    <a:pt x="11153" y="14687"/>
                  </a:lnTo>
                  <a:lnTo>
                    <a:pt x="11228" y="14712"/>
                  </a:lnTo>
                  <a:lnTo>
                    <a:pt x="11304" y="14738"/>
                  </a:lnTo>
                  <a:lnTo>
                    <a:pt x="11404" y="14763"/>
                  </a:lnTo>
                  <a:lnTo>
                    <a:pt x="11479" y="14788"/>
                  </a:lnTo>
                  <a:lnTo>
                    <a:pt x="11554" y="14813"/>
                  </a:lnTo>
                  <a:lnTo>
                    <a:pt x="11654" y="14838"/>
                  </a:lnTo>
                  <a:lnTo>
                    <a:pt x="11705" y="14863"/>
                  </a:lnTo>
                  <a:cubicBezTo>
                    <a:pt x="12607" y="13986"/>
                    <a:pt x="13434" y="13058"/>
                    <a:pt x="14211" y="12006"/>
                  </a:cubicBezTo>
                  <a:lnTo>
                    <a:pt x="14136" y="11981"/>
                  </a:lnTo>
                  <a:lnTo>
                    <a:pt x="14060" y="11956"/>
                  </a:lnTo>
                  <a:lnTo>
                    <a:pt x="14010" y="11931"/>
                  </a:lnTo>
                  <a:lnTo>
                    <a:pt x="13935" y="11905"/>
                  </a:lnTo>
                  <a:lnTo>
                    <a:pt x="13860" y="11880"/>
                  </a:lnTo>
                  <a:lnTo>
                    <a:pt x="13810" y="11855"/>
                  </a:lnTo>
                  <a:lnTo>
                    <a:pt x="13735" y="11805"/>
                  </a:lnTo>
                  <a:lnTo>
                    <a:pt x="13659" y="11780"/>
                  </a:lnTo>
                  <a:lnTo>
                    <a:pt x="13609" y="11755"/>
                  </a:lnTo>
                  <a:lnTo>
                    <a:pt x="13534" y="11730"/>
                  </a:lnTo>
                  <a:lnTo>
                    <a:pt x="13484" y="11680"/>
                  </a:lnTo>
                  <a:lnTo>
                    <a:pt x="13409" y="11655"/>
                  </a:lnTo>
                  <a:lnTo>
                    <a:pt x="13359" y="11630"/>
                  </a:lnTo>
                  <a:lnTo>
                    <a:pt x="13283" y="11580"/>
                  </a:lnTo>
                  <a:lnTo>
                    <a:pt x="13233" y="11555"/>
                  </a:lnTo>
                  <a:lnTo>
                    <a:pt x="13183" y="11504"/>
                  </a:lnTo>
                  <a:lnTo>
                    <a:pt x="13108" y="11479"/>
                  </a:lnTo>
                  <a:lnTo>
                    <a:pt x="13058" y="11454"/>
                  </a:lnTo>
                  <a:lnTo>
                    <a:pt x="13008" y="11404"/>
                  </a:lnTo>
                  <a:lnTo>
                    <a:pt x="12933" y="11379"/>
                  </a:lnTo>
                  <a:lnTo>
                    <a:pt x="12882" y="11329"/>
                  </a:lnTo>
                  <a:lnTo>
                    <a:pt x="12832" y="11279"/>
                  </a:lnTo>
                  <a:lnTo>
                    <a:pt x="12782" y="11254"/>
                  </a:lnTo>
                  <a:lnTo>
                    <a:pt x="12732" y="11204"/>
                  </a:lnTo>
                  <a:lnTo>
                    <a:pt x="12657" y="11154"/>
                  </a:lnTo>
                  <a:lnTo>
                    <a:pt x="12607" y="11128"/>
                  </a:lnTo>
                  <a:lnTo>
                    <a:pt x="12557" y="11078"/>
                  </a:lnTo>
                  <a:lnTo>
                    <a:pt x="12507" y="11028"/>
                  </a:lnTo>
                  <a:lnTo>
                    <a:pt x="12456" y="10978"/>
                  </a:lnTo>
                  <a:lnTo>
                    <a:pt x="12406" y="10953"/>
                  </a:lnTo>
                  <a:lnTo>
                    <a:pt x="12356" y="10903"/>
                  </a:lnTo>
                  <a:lnTo>
                    <a:pt x="12306" y="10853"/>
                  </a:lnTo>
                  <a:lnTo>
                    <a:pt x="12256" y="10803"/>
                  </a:lnTo>
                  <a:lnTo>
                    <a:pt x="12206" y="10753"/>
                  </a:lnTo>
                  <a:lnTo>
                    <a:pt x="12181" y="10702"/>
                  </a:lnTo>
                  <a:lnTo>
                    <a:pt x="12131" y="10652"/>
                  </a:lnTo>
                  <a:lnTo>
                    <a:pt x="12080" y="10602"/>
                  </a:lnTo>
                  <a:lnTo>
                    <a:pt x="12030" y="10527"/>
                  </a:lnTo>
                  <a:lnTo>
                    <a:pt x="11980" y="10477"/>
                  </a:lnTo>
                  <a:lnTo>
                    <a:pt x="11955" y="10427"/>
                  </a:lnTo>
                  <a:lnTo>
                    <a:pt x="11905" y="10377"/>
                  </a:lnTo>
                  <a:lnTo>
                    <a:pt x="11880" y="10301"/>
                  </a:lnTo>
                  <a:lnTo>
                    <a:pt x="11830" y="10251"/>
                  </a:lnTo>
                  <a:lnTo>
                    <a:pt x="11805" y="10176"/>
                  </a:lnTo>
                  <a:lnTo>
                    <a:pt x="11755" y="10126"/>
                  </a:lnTo>
                  <a:lnTo>
                    <a:pt x="11730" y="10051"/>
                  </a:lnTo>
                  <a:lnTo>
                    <a:pt x="11679" y="10001"/>
                  </a:lnTo>
                  <a:lnTo>
                    <a:pt x="11654" y="9925"/>
                  </a:lnTo>
                  <a:lnTo>
                    <a:pt x="11629" y="9850"/>
                  </a:lnTo>
                  <a:lnTo>
                    <a:pt x="11604" y="9800"/>
                  </a:lnTo>
                  <a:lnTo>
                    <a:pt x="11579" y="9725"/>
                  </a:lnTo>
                  <a:lnTo>
                    <a:pt x="11554" y="9650"/>
                  </a:lnTo>
                  <a:lnTo>
                    <a:pt x="11529" y="9575"/>
                  </a:lnTo>
                  <a:lnTo>
                    <a:pt x="11504" y="9499"/>
                  </a:lnTo>
                  <a:lnTo>
                    <a:pt x="11479" y="9424"/>
                  </a:lnTo>
                  <a:lnTo>
                    <a:pt x="11454" y="9349"/>
                  </a:lnTo>
                  <a:lnTo>
                    <a:pt x="11454" y="9274"/>
                  </a:lnTo>
                  <a:lnTo>
                    <a:pt x="11429" y="9199"/>
                  </a:lnTo>
                  <a:lnTo>
                    <a:pt x="11404" y="9123"/>
                  </a:lnTo>
                  <a:lnTo>
                    <a:pt x="11404" y="9048"/>
                  </a:lnTo>
                  <a:lnTo>
                    <a:pt x="11404" y="8973"/>
                  </a:lnTo>
                  <a:lnTo>
                    <a:pt x="11404" y="8898"/>
                  </a:lnTo>
                  <a:lnTo>
                    <a:pt x="11404" y="8798"/>
                  </a:lnTo>
                  <a:lnTo>
                    <a:pt x="11404" y="8722"/>
                  </a:lnTo>
                  <a:lnTo>
                    <a:pt x="11404" y="8647"/>
                  </a:lnTo>
                  <a:lnTo>
                    <a:pt x="11404" y="8572"/>
                  </a:lnTo>
                  <a:lnTo>
                    <a:pt x="11404" y="8472"/>
                  </a:lnTo>
                  <a:lnTo>
                    <a:pt x="11429" y="8397"/>
                  </a:lnTo>
                  <a:lnTo>
                    <a:pt x="11429" y="8321"/>
                  </a:lnTo>
                  <a:lnTo>
                    <a:pt x="11454" y="8246"/>
                  </a:lnTo>
                  <a:lnTo>
                    <a:pt x="11454" y="8171"/>
                  </a:lnTo>
                  <a:lnTo>
                    <a:pt x="11479" y="8071"/>
                  </a:lnTo>
                  <a:lnTo>
                    <a:pt x="11504" y="7996"/>
                  </a:lnTo>
                  <a:lnTo>
                    <a:pt x="11529" y="7920"/>
                  </a:lnTo>
                  <a:lnTo>
                    <a:pt x="11554" y="7845"/>
                  </a:lnTo>
                  <a:lnTo>
                    <a:pt x="11579" y="7770"/>
                  </a:lnTo>
                  <a:lnTo>
                    <a:pt x="11629" y="7695"/>
                  </a:lnTo>
                  <a:lnTo>
                    <a:pt x="11654" y="7645"/>
                  </a:lnTo>
                  <a:lnTo>
                    <a:pt x="11679" y="7570"/>
                  </a:lnTo>
                  <a:lnTo>
                    <a:pt x="11730" y="7494"/>
                  </a:lnTo>
                  <a:lnTo>
                    <a:pt x="11780" y="7419"/>
                  </a:lnTo>
                  <a:lnTo>
                    <a:pt x="11805" y="7369"/>
                  </a:lnTo>
                  <a:lnTo>
                    <a:pt x="11855" y="7294"/>
                  </a:lnTo>
                  <a:lnTo>
                    <a:pt x="11905" y="7244"/>
                  </a:lnTo>
                  <a:lnTo>
                    <a:pt x="11930" y="7169"/>
                  </a:lnTo>
                  <a:lnTo>
                    <a:pt x="11980" y="7118"/>
                  </a:lnTo>
                  <a:lnTo>
                    <a:pt x="12030" y="7043"/>
                  </a:lnTo>
                  <a:lnTo>
                    <a:pt x="12080" y="6993"/>
                  </a:lnTo>
                  <a:lnTo>
                    <a:pt x="12131" y="6943"/>
                  </a:lnTo>
                  <a:lnTo>
                    <a:pt x="12181" y="6893"/>
                  </a:lnTo>
                  <a:lnTo>
                    <a:pt x="12231" y="6843"/>
                  </a:lnTo>
                  <a:lnTo>
                    <a:pt x="12281" y="6793"/>
                  </a:lnTo>
                  <a:lnTo>
                    <a:pt x="12356" y="6743"/>
                  </a:lnTo>
                  <a:lnTo>
                    <a:pt x="12406" y="6692"/>
                  </a:lnTo>
                  <a:lnTo>
                    <a:pt x="12456" y="6642"/>
                  </a:lnTo>
                  <a:lnTo>
                    <a:pt x="12507" y="6592"/>
                  </a:lnTo>
                  <a:lnTo>
                    <a:pt x="12582" y="6567"/>
                  </a:lnTo>
                  <a:lnTo>
                    <a:pt x="12632" y="6517"/>
                  </a:lnTo>
                  <a:lnTo>
                    <a:pt x="12682" y="6467"/>
                  </a:lnTo>
                  <a:lnTo>
                    <a:pt x="12757" y="6442"/>
                  </a:lnTo>
                  <a:lnTo>
                    <a:pt x="12807" y="6392"/>
                  </a:lnTo>
                  <a:lnTo>
                    <a:pt x="12857" y="6367"/>
                  </a:lnTo>
                  <a:lnTo>
                    <a:pt x="12933" y="6316"/>
                  </a:lnTo>
                  <a:lnTo>
                    <a:pt x="12983" y="6291"/>
                  </a:lnTo>
                  <a:lnTo>
                    <a:pt x="13058" y="6266"/>
                  </a:lnTo>
                  <a:lnTo>
                    <a:pt x="13108" y="6216"/>
                  </a:lnTo>
                  <a:lnTo>
                    <a:pt x="13183" y="6191"/>
                  </a:lnTo>
                  <a:lnTo>
                    <a:pt x="13233" y="6166"/>
                  </a:lnTo>
                  <a:lnTo>
                    <a:pt x="13309" y="6141"/>
                  </a:lnTo>
                  <a:lnTo>
                    <a:pt x="13359" y="6091"/>
                  </a:lnTo>
                  <a:lnTo>
                    <a:pt x="13434" y="6066"/>
                  </a:lnTo>
                  <a:lnTo>
                    <a:pt x="13509" y="6041"/>
                  </a:lnTo>
                  <a:lnTo>
                    <a:pt x="13559" y="6016"/>
                  </a:lnTo>
                  <a:lnTo>
                    <a:pt x="13634" y="5991"/>
                  </a:lnTo>
                  <a:lnTo>
                    <a:pt x="13710" y="5966"/>
                  </a:lnTo>
                  <a:lnTo>
                    <a:pt x="13760" y="5940"/>
                  </a:lnTo>
                  <a:lnTo>
                    <a:pt x="13835" y="5940"/>
                  </a:lnTo>
                  <a:lnTo>
                    <a:pt x="13910" y="5915"/>
                  </a:lnTo>
                  <a:lnTo>
                    <a:pt x="13985" y="5890"/>
                  </a:lnTo>
                  <a:lnTo>
                    <a:pt x="14035" y="5865"/>
                  </a:lnTo>
                  <a:lnTo>
                    <a:pt x="14111" y="5840"/>
                  </a:lnTo>
                  <a:lnTo>
                    <a:pt x="14186" y="5840"/>
                  </a:lnTo>
                  <a:lnTo>
                    <a:pt x="14261" y="5815"/>
                  </a:lnTo>
                  <a:lnTo>
                    <a:pt x="14336" y="5790"/>
                  </a:lnTo>
                  <a:lnTo>
                    <a:pt x="14411" y="5790"/>
                  </a:lnTo>
                  <a:lnTo>
                    <a:pt x="14461" y="5765"/>
                  </a:lnTo>
                  <a:lnTo>
                    <a:pt x="14737" y="5715"/>
                  </a:lnTo>
                  <a:lnTo>
                    <a:pt x="15013" y="5665"/>
                  </a:lnTo>
                  <a:lnTo>
                    <a:pt x="15289" y="5590"/>
                  </a:lnTo>
                  <a:lnTo>
                    <a:pt x="15539" y="5539"/>
                  </a:lnTo>
                  <a:lnTo>
                    <a:pt x="16091" y="5439"/>
                  </a:lnTo>
                  <a:lnTo>
                    <a:pt x="16617" y="5314"/>
                  </a:lnTo>
                  <a:lnTo>
                    <a:pt x="16692" y="5314"/>
                  </a:lnTo>
                  <a:lnTo>
                    <a:pt x="16742" y="5289"/>
                  </a:lnTo>
                  <a:lnTo>
                    <a:pt x="17168" y="5289"/>
                  </a:lnTo>
                  <a:lnTo>
                    <a:pt x="17218" y="5314"/>
                  </a:lnTo>
                  <a:lnTo>
                    <a:pt x="17294" y="5314"/>
                  </a:lnTo>
                  <a:lnTo>
                    <a:pt x="17369" y="5339"/>
                  </a:lnTo>
                  <a:lnTo>
                    <a:pt x="17419" y="5339"/>
                  </a:lnTo>
                  <a:lnTo>
                    <a:pt x="17444" y="5364"/>
                  </a:lnTo>
                  <a:cubicBezTo>
                    <a:pt x="17770" y="4211"/>
                    <a:pt x="17995" y="3083"/>
                    <a:pt x="18121" y="1930"/>
                  </a:cubicBezTo>
                  <a:lnTo>
                    <a:pt x="18070" y="1930"/>
                  </a:lnTo>
                  <a:lnTo>
                    <a:pt x="17995" y="1956"/>
                  </a:lnTo>
                  <a:lnTo>
                    <a:pt x="17945" y="1981"/>
                  </a:lnTo>
                  <a:lnTo>
                    <a:pt x="17870" y="2006"/>
                  </a:lnTo>
                  <a:lnTo>
                    <a:pt x="17795" y="2031"/>
                  </a:lnTo>
                  <a:lnTo>
                    <a:pt x="17720" y="2031"/>
                  </a:lnTo>
                  <a:lnTo>
                    <a:pt x="17669" y="2056"/>
                  </a:lnTo>
                  <a:lnTo>
                    <a:pt x="17594" y="2081"/>
                  </a:lnTo>
                  <a:lnTo>
                    <a:pt x="17569" y="2081"/>
                  </a:lnTo>
                  <a:lnTo>
                    <a:pt x="17519" y="2106"/>
                  </a:lnTo>
                  <a:lnTo>
                    <a:pt x="17444" y="2106"/>
                  </a:lnTo>
                  <a:lnTo>
                    <a:pt x="17369" y="2131"/>
                  </a:lnTo>
                  <a:lnTo>
                    <a:pt x="17319" y="2156"/>
                  </a:lnTo>
                  <a:lnTo>
                    <a:pt x="17243" y="2181"/>
                  </a:lnTo>
                  <a:lnTo>
                    <a:pt x="17168" y="2181"/>
                  </a:lnTo>
                  <a:lnTo>
                    <a:pt x="17093" y="2206"/>
                  </a:lnTo>
                  <a:lnTo>
                    <a:pt x="17018" y="2206"/>
                  </a:lnTo>
                  <a:lnTo>
                    <a:pt x="16943" y="2231"/>
                  </a:lnTo>
                  <a:lnTo>
                    <a:pt x="16867" y="2256"/>
                  </a:lnTo>
                  <a:lnTo>
                    <a:pt x="16817" y="2256"/>
                  </a:lnTo>
                  <a:lnTo>
                    <a:pt x="16742" y="2281"/>
                  </a:lnTo>
                  <a:lnTo>
                    <a:pt x="16667" y="2281"/>
                  </a:lnTo>
                  <a:lnTo>
                    <a:pt x="16592" y="2306"/>
                  </a:lnTo>
                  <a:lnTo>
                    <a:pt x="16517" y="2306"/>
                  </a:lnTo>
                  <a:lnTo>
                    <a:pt x="16441" y="2331"/>
                  </a:lnTo>
                  <a:lnTo>
                    <a:pt x="16366" y="2331"/>
                  </a:lnTo>
                  <a:lnTo>
                    <a:pt x="16291" y="2357"/>
                  </a:lnTo>
                  <a:lnTo>
                    <a:pt x="16141" y="2357"/>
                  </a:lnTo>
                  <a:lnTo>
                    <a:pt x="16065" y="2382"/>
                  </a:lnTo>
                  <a:lnTo>
                    <a:pt x="15940" y="2382"/>
                  </a:lnTo>
                  <a:lnTo>
                    <a:pt x="15865" y="2407"/>
                  </a:lnTo>
                  <a:lnTo>
                    <a:pt x="14637" y="2407"/>
                  </a:lnTo>
                  <a:lnTo>
                    <a:pt x="14562" y="2382"/>
                  </a:lnTo>
                  <a:lnTo>
                    <a:pt x="14336" y="2382"/>
                  </a:lnTo>
                  <a:lnTo>
                    <a:pt x="14261" y="2357"/>
                  </a:lnTo>
                  <a:lnTo>
                    <a:pt x="14111" y="2357"/>
                  </a:lnTo>
                  <a:lnTo>
                    <a:pt x="14035" y="2331"/>
                  </a:lnTo>
                  <a:lnTo>
                    <a:pt x="13960" y="2331"/>
                  </a:lnTo>
                  <a:lnTo>
                    <a:pt x="13860" y="2306"/>
                  </a:lnTo>
                  <a:lnTo>
                    <a:pt x="13785" y="2306"/>
                  </a:lnTo>
                  <a:lnTo>
                    <a:pt x="13710" y="2281"/>
                  </a:lnTo>
                  <a:lnTo>
                    <a:pt x="13634" y="2281"/>
                  </a:lnTo>
                  <a:lnTo>
                    <a:pt x="13559" y="2256"/>
                  </a:lnTo>
                  <a:lnTo>
                    <a:pt x="13484" y="2256"/>
                  </a:lnTo>
                  <a:lnTo>
                    <a:pt x="13409" y="2231"/>
                  </a:lnTo>
                  <a:lnTo>
                    <a:pt x="13309" y="2231"/>
                  </a:lnTo>
                  <a:lnTo>
                    <a:pt x="13233" y="2206"/>
                  </a:lnTo>
                  <a:lnTo>
                    <a:pt x="13158" y="2206"/>
                  </a:lnTo>
                  <a:lnTo>
                    <a:pt x="13083" y="2181"/>
                  </a:lnTo>
                  <a:lnTo>
                    <a:pt x="12933" y="2156"/>
                  </a:lnTo>
                  <a:lnTo>
                    <a:pt x="12882" y="2156"/>
                  </a:lnTo>
                  <a:lnTo>
                    <a:pt x="12782" y="2131"/>
                  </a:lnTo>
                  <a:lnTo>
                    <a:pt x="12632" y="2106"/>
                  </a:lnTo>
                  <a:lnTo>
                    <a:pt x="12456" y="2056"/>
                  </a:lnTo>
                  <a:lnTo>
                    <a:pt x="12306" y="2031"/>
                  </a:lnTo>
                  <a:lnTo>
                    <a:pt x="12156" y="2006"/>
                  </a:lnTo>
                  <a:lnTo>
                    <a:pt x="12005" y="1956"/>
                  </a:lnTo>
                  <a:lnTo>
                    <a:pt x="11855" y="1930"/>
                  </a:lnTo>
                  <a:lnTo>
                    <a:pt x="11705" y="1880"/>
                  </a:lnTo>
                  <a:lnTo>
                    <a:pt x="11554" y="1855"/>
                  </a:lnTo>
                  <a:lnTo>
                    <a:pt x="11404" y="1805"/>
                  </a:lnTo>
                  <a:lnTo>
                    <a:pt x="11253" y="1780"/>
                  </a:lnTo>
                  <a:lnTo>
                    <a:pt x="11103" y="1730"/>
                  </a:lnTo>
                  <a:lnTo>
                    <a:pt x="10953" y="1680"/>
                  </a:lnTo>
                  <a:lnTo>
                    <a:pt x="10802" y="1655"/>
                  </a:lnTo>
                  <a:lnTo>
                    <a:pt x="10652" y="1605"/>
                  </a:lnTo>
                  <a:lnTo>
                    <a:pt x="10502" y="1555"/>
                  </a:lnTo>
                  <a:lnTo>
                    <a:pt x="10351" y="1529"/>
                  </a:lnTo>
                  <a:lnTo>
                    <a:pt x="10201" y="1479"/>
                  </a:lnTo>
                  <a:lnTo>
                    <a:pt x="10050" y="1429"/>
                  </a:lnTo>
                  <a:lnTo>
                    <a:pt x="9750" y="1354"/>
                  </a:lnTo>
                  <a:lnTo>
                    <a:pt x="9449" y="1254"/>
                  </a:lnTo>
                  <a:lnTo>
                    <a:pt x="9098" y="1154"/>
                  </a:lnTo>
                  <a:lnTo>
                    <a:pt x="8847" y="1078"/>
                  </a:lnTo>
                  <a:lnTo>
                    <a:pt x="8547" y="1003"/>
                  </a:lnTo>
                  <a:lnTo>
                    <a:pt x="8246" y="903"/>
                  </a:lnTo>
                  <a:lnTo>
                    <a:pt x="8121" y="878"/>
                  </a:lnTo>
                  <a:lnTo>
                    <a:pt x="7970" y="828"/>
                  </a:lnTo>
                  <a:lnTo>
                    <a:pt x="7820" y="778"/>
                  </a:lnTo>
                  <a:lnTo>
                    <a:pt x="7669" y="752"/>
                  </a:lnTo>
                  <a:lnTo>
                    <a:pt x="7519" y="702"/>
                  </a:lnTo>
                  <a:lnTo>
                    <a:pt x="7369" y="652"/>
                  </a:lnTo>
                  <a:lnTo>
                    <a:pt x="7218" y="627"/>
                  </a:lnTo>
                  <a:lnTo>
                    <a:pt x="7068" y="577"/>
                  </a:lnTo>
                  <a:lnTo>
                    <a:pt x="6918" y="552"/>
                  </a:lnTo>
                  <a:lnTo>
                    <a:pt x="6767" y="502"/>
                  </a:lnTo>
                  <a:lnTo>
                    <a:pt x="6617" y="477"/>
                  </a:lnTo>
                  <a:lnTo>
                    <a:pt x="6466" y="427"/>
                  </a:lnTo>
                  <a:lnTo>
                    <a:pt x="6316" y="402"/>
                  </a:lnTo>
                  <a:lnTo>
                    <a:pt x="6166" y="377"/>
                  </a:lnTo>
                  <a:lnTo>
                    <a:pt x="6015" y="326"/>
                  </a:lnTo>
                  <a:lnTo>
                    <a:pt x="5865" y="301"/>
                  </a:lnTo>
                  <a:lnTo>
                    <a:pt x="5715" y="276"/>
                  </a:lnTo>
                  <a:lnTo>
                    <a:pt x="5564" y="251"/>
                  </a:lnTo>
                  <a:lnTo>
                    <a:pt x="5414" y="226"/>
                  </a:lnTo>
                  <a:lnTo>
                    <a:pt x="5339" y="201"/>
                  </a:lnTo>
                  <a:lnTo>
                    <a:pt x="5263" y="176"/>
                  </a:lnTo>
                  <a:lnTo>
                    <a:pt x="5188" y="176"/>
                  </a:lnTo>
                  <a:lnTo>
                    <a:pt x="5113" y="151"/>
                  </a:lnTo>
                  <a:lnTo>
                    <a:pt x="5038" y="151"/>
                  </a:lnTo>
                  <a:lnTo>
                    <a:pt x="4963" y="126"/>
                  </a:lnTo>
                  <a:lnTo>
                    <a:pt x="4812" y="126"/>
                  </a:lnTo>
                  <a:lnTo>
                    <a:pt x="4737" y="101"/>
                  </a:lnTo>
                  <a:lnTo>
                    <a:pt x="4662" y="101"/>
                  </a:lnTo>
                  <a:lnTo>
                    <a:pt x="4562" y="76"/>
                  </a:lnTo>
                  <a:lnTo>
                    <a:pt x="4486" y="76"/>
                  </a:lnTo>
                  <a:lnTo>
                    <a:pt x="4386" y="51"/>
                  </a:lnTo>
                  <a:lnTo>
                    <a:pt x="4211" y="51"/>
                  </a:lnTo>
                  <a:lnTo>
                    <a:pt x="4136" y="26"/>
                  </a:lnTo>
                  <a:lnTo>
                    <a:pt x="3860" y="26"/>
                  </a:lnTo>
                  <a:lnTo>
                    <a:pt x="3785"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551;p67">
              <a:extLst>
                <a:ext uri="{FF2B5EF4-FFF2-40B4-BE49-F238E27FC236}">
                  <a16:creationId xmlns:a16="http://schemas.microsoft.com/office/drawing/2014/main" id="{552C79B8-2059-425C-8C55-7A2CE7770721}"/>
                </a:ext>
              </a:extLst>
            </p:cNvPr>
            <p:cNvSpPr/>
            <p:nvPr/>
          </p:nvSpPr>
          <p:spPr>
            <a:xfrm>
              <a:off x="3506141" y="3914478"/>
              <a:ext cx="20" cy="510"/>
            </a:xfrm>
            <a:custGeom>
              <a:avLst/>
              <a:gdLst/>
              <a:ahLst/>
              <a:cxnLst/>
              <a:rect l="l" t="t" r="r" b="b"/>
              <a:pathLst>
                <a:path w="1" h="26" extrusionOk="0">
                  <a:moveTo>
                    <a:pt x="1" y="0"/>
                  </a:moveTo>
                  <a:lnTo>
                    <a:pt x="1" y="25"/>
                  </a:lnTo>
                  <a:lnTo>
                    <a:pt x="1" y="25"/>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552;p67">
              <a:extLst>
                <a:ext uri="{FF2B5EF4-FFF2-40B4-BE49-F238E27FC236}">
                  <a16:creationId xmlns:a16="http://schemas.microsoft.com/office/drawing/2014/main" id="{6AA27FFB-BCAB-4F53-8AB6-CE0B4C544B1E}"/>
                </a:ext>
              </a:extLst>
            </p:cNvPr>
            <p:cNvSpPr/>
            <p:nvPr/>
          </p:nvSpPr>
          <p:spPr>
            <a:xfrm>
              <a:off x="2910012" y="3674083"/>
              <a:ext cx="868642" cy="505495"/>
            </a:xfrm>
            <a:custGeom>
              <a:avLst/>
              <a:gdLst/>
              <a:ahLst/>
              <a:cxnLst/>
              <a:rect l="l" t="t" r="r" b="b"/>
              <a:pathLst>
                <a:path w="44262" h="25761" extrusionOk="0">
                  <a:moveTo>
                    <a:pt x="21628" y="0"/>
                  </a:moveTo>
                  <a:cubicBezTo>
                    <a:pt x="20027" y="0"/>
                    <a:pt x="18439" y="167"/>
                    <a:pt x="16893" y="497"/>
                  </a:cubicBezTo>
                  <a:lnTo>
                    <a:pt x="16918" y="522"/>
                  </a:lnTo>
                  <a:lnTo>
                    <a:pt x="16968" y="547"/>
                  </a:lnTo>
                  <a:lnTo>
                    <a:pt x="17043" y="597"/>
                  </a:lnTo>
                  <a:lnTo>
                    <a:pt x="17093" y="647"/>
                  </a:lnTo>
                  <a:lnTo>
                    <a:pt x="17144" y="672"/>
                  </a:lnTo>
                  <a:lnTo>
                    <a:pt x="17219" y="722"/>
                  </a:lnTo>
                  <a:lnTo>
                    <a:pt x="17269" y="747"/>
                  </a:lnTo>
                  <a:lnTo>
                    <a:pt x="17344" y="798"/>
                  </a:lnTo>
                  <a:lnTo>
                    <a:pt x="17394" y="823"/>
                  </a:lnTo>
                  <a:lnTo>
                    <a:pt x="17469" y="873"/>
                  </a:lnTo>
                  <a:lnTo>
                    <a:pt x="17520" y="898"/>
                  </a:lnTo>
                  <a:lnTo>
                    <a:pt x="17595" y="948"/>
                  </a:lnTo>
                  <a:lnTo>
                    <a:pt x="17645" y="973"/>
                  </a:lnTo>
                  <a:lnTo>
                    <a:pt x="17720" y="1023"/>
                  </a:lnTo>
                  <a:lnTo>
                    <a:pt x="17770" y="1073"/>
                  </a:lnTo>
                  <a:lnTo>
                    <a:pt x="17845" y="1098"/>
                  </a:lnTo>
                  <a:lnTo>
                    <a:pt x="17895" y="1148"/>
                  </a:lnTo>
                  <a:lnTo>
                    <a:pt x="17971" y="1173"/>
                  </a:lnTo>
                  <a:lnTo>
                    <a:pt x="18021" y="1224"/>
                  </a:lnTo>
                  <a:lnTo>
                    <a:pt x="18096" y="1249"/>
                  </a:lnTo>
                  <a:lnTo>
                    <a:pt x="18171" y="1274"/>
                  </a:lnTo>
                  <a:lnTo>
                    <a:pt x="18221" y="1324"/>
                  </a:lnTo>
                  <a:lnTo>
                    <a:pt x="18296" y="1349"/>
                  </a:lnTo>
                  <a:lnTo>
                    <a:pt x="18372" y="1399"/>
                  </a:lnTo>
                  <a:lnTo>
                    <a:pt x="18422" y="1424"/>
                  </a:lnTo>
                  <a:lnTo>
                    <a:pt x="18572" y="1499"/>
                  </a:lnTo>
                  <a:lnTo>
                    <a:pt x="18697" y="1574"/>
                  </a:lnTo>
                  <a:lnTo>
                    <a:pt x="18823" y="1625"/>
                  </a:lnTo>
                  <a:lnTo>
                    <a:pt x="18948" y="1700"/>
                  </a:lnTo>
                  <a:lnTo>
                    <a:pt x="19098" y="1775"/>
                  </a:lnTo>
                  <a:lnTo>
                    <a:pt x="19224" y="1825"/>
                  </a:lnTo>
                  <a:lnTo>
                    <a:pt x="19349" y="1900"/>
                  </a:lnTo>
                  <a:lnTo>
                    <a:pt x="19474" y="1950"/>
                  </a:lnTo>
                  <a:lnTo>
                    <a:pt x="19600" y="2001"/>
                  </a:lnTo>
                  <a:lnTo>
                    <a:pt x="19850" y="2126"/>
                  </a:lnTo>
                  <a:lnTo>
                    <a:pt x="20076" y="2226"/>
                  </a:lnTo>
                  <a:lnTo>
                    <a:pt x="20176" y="2276"/>
                  </a:lnTo>
                  <a:lnTo>
                    <a:pt x="20251" y="2301"/>
                  </a:lnTo>
                  <a:lnTo>
                    <a:pt x="20327" y="2351"/>
                  </a:lnTo>
                  <a:lnTo>
                    <a:pt x="20402" y="2376"/>
                  </a:lnTo>
                  <a:lnTo>
                    <a:pt x="20452" y="2402"/>
                  </a:lnTo>
                  <a:lnTo>
                    <a:pt x="20477" y="2427"/>
                  </a:lnTo>
                  <a:lnTo>
                    <a:pt x="20577" y="2452"/>
                  </a:lnTo>
                  <a:lnTo>
                    <a:pt x="20728" y="2527"/>
                  </a:lnTo>
                  <a:lnTo>
                    <a:pt x="20878" y="2602"/>
                  </a:lnTo>
                  <a:lnTo>
                    <a:pt x="21053" y="2677"/>
                  </a:lnTo>
                  <a:lnTo>
                    <a:pt x="21204" y="2752"/>
                  </a:lnTo>
                  <a:lnTo>
                    <a:pt x="21379" y="2828"/>
                  </a:lnTo>
                  <a:lnTo>
                    <a:pt x="21530" y="2903"/>
                  </a:lnTo>
                  <a:lnTo>
                    <a:pt x="21705" y="2978"/>
                  </a:lnTo>
                  <a:lnTo>
                    <a:pt x="21880" y="3053"/>
                  </a:lnTo>
                  <a:lnTo>
                    <a:pt x="22031" y="3103"/>
                  </a:lnTo>
                  <a:lnTo>
                    <a:pt x="22206" y="3179"/>
                  </a:lnTo>
                  <a:lnTo>
                    <a:pt x="22357" y="3254"/>
                  </a:lnTo>
                  <a:lnTo>
                    <a:pt x="22708" y="3404"/>
                  </a:lnTo>
                  <a:lnTo>
                    <a:pt x="23359" y="3680"/>
                  </a:lnTo>
                  <a:lnTo>
                    <a:pt x="23710" y="3805"/>
                  </a:lnTo>
                  <a:lnTo>
                    <a:pt x="23860" y="3880"/>
                  </a:lnTo>
                  <a:lnTo>
                    <a:pt x="24036" y="3955"/>
                  </a:lnTo>
                  <a:lnTo>
                    <a:pt x="24211" y="4031"/>
                  </a:lnTo>
                  <a:lnTo>
                    <a:pt x="24387" y="4081"/>
                  </a:lnTo>
                  <a:lnTo>
                    <a:pt x="24537" y="4156"/>
                  </a:lnTo>
                  <a:lnTo>
                    <a:pt x="24713" y="4231"/>
                  </a:lnTo>
                  <a:lnTo>
                    <a:pt x="24863" y="4306"/>
                  </a:lnTo>
                  <a:lnTo>
                    <a:pt x="25038" y="4382"/>
                  </a:lnTo>
                  <a:lnTo>
                    <a:pt x="25214" y="4457"/>
                  </a:lnTo>
                  <a:lnTo>
                    <a:pt x="25364" y="4532"/>
                  </a:lnTo>
                  <a:lnTo>
                    <a:pt x="25540" y="4607"/>
                  </a:lnTo>
                  <a:lnTo>
                    <a:pt x="25690" y="4682"/>
                  </a:lnTo>
                  <a:lnTo>
                    <a:pt x="25790" y="4732"/>
                  </a:lnTo>
                  <a:lnTo>
                    <a:pt x="25865" y="4757"/>
                  </a:lnTo>
                  <a:lnTo>
                    <a:pt x="25941" y="4808"/>
                  </a:lnTo>
                  <a:lnTo>
                    <a:pt x="26016" y="4858"/>
                  </a:lnTo>
                  <a:lnTo>
                    <a:pt x="26116" y="4883"/>
                  </a:lnTo>
                  <a:lnTo>
                    <a:pt x="26191" y="4933"/>
                  </a:lnTo>
                  <a:lnTo>
                    <a:pt x="26266" y="4983"/>
                  </a:lnTo>
                  <a:lnTo>
                    <a:pt x="26342" y="5008"/>
                  </a:lnTo>
                  <a:lnTo>
                    <a:pt x="26392" y="5033"/>
                  </a:lnTo>
                  <a:lnTo>
                    <a:pt x="26442" y="5058"/>
                  </a:lnTo>
                  <a:lnTo>
                    <a:pt x="26517" y="5108"/>
                  </a:lnTo>
                  <a:lnTo>
                    <a:pt x="26592" y="5133"/>
                  </a:lnTo>
                  <a:lnTo>
                    <a:pt x="26667" y="5184"/>
                  </a:lnTo>
                  <a:lnTo>
                    <a:pt x="26743" y="5234"/>
                  </a:lnTo>
                  <a:lnTo>
                    <a:pt x="26818" y="5284"/>
                  </a:lnTo>
                  <a:lnTo>
                    <a:pt x="26918" y="5309"/>
                  </a:lnTo>
                  <a:lnTo>
                    <a:pt x="26993" y="5359"/>
                  </a:lnTo>
                  <a:lnTo>
                    <a:pt x="27068" y="5409"/>
                  </a:lnTo>
                  <a:lnTo>
                    <a:pt x="27144" y="5459"/>
                  </a:lnTo>
                  <a:lnTo>
                    <a:pt x="27219" y="5509"/>
                  </a:lnTo>
                  <a:lnTo>
                    <a:pt x="27294" y="5534"/>
                  </a:lnTo>
                  <a:lnTo>
                    <a:pt x="27369" y="5585"/>
                  </a:lnTo>
                  <a:lnTo>
                    <a:pt x="27444" y="5635"/>
                  </a:lnTo>
                  <a:lnTo>
                    <a:pt x="27545" y="5685"/>
                  </a:lnTo>
                  <a:lnTo>
                    <a:pt x="27620" y="5735"/>
                  </a:lnTo>
                  <a:lnTo>
                    <a:pt x="27695" y="5785"/>
                  </a:lnTo>
                  <a:lnTo>
                    <a:pt x="27770" y="5835"/>
                  </a:lnTo>
                  <a:lnTo>
                    <a:pt x="27845" y="5885"/>
                  </a:lnTo>
                  <a:lnTo>
                    <a:pt x="27921" y="5935"/>
                  </a:lnTo>
                  <a:lnTo>
                    <a:pt x="27996" y="5986"/>
                  </a:lnTo>
                  <a:lnTo>
                    <a:pt x="28071" y="6036"/>
                  </a:lnTo>
                  <a:lnTo>
                    <a:pt x="28146" y="6086"/>
                  </a:lnTo>
                  <a:lnTo>
                    <a:pt x="28221" y="6136"/>
                  </a:lnTo>
                  <a:lnTo>
                    <a:pt x="28297" y="6211"/>
                  </a:lnTo>
                  <a:lnTo>
                    <a:pt x="28372" y="6261"/>
                  </a:lnTo>
                  <a:lnTo>
                    <a:pt x="28447" y="6311"/>
                  </a:lnTo>
                  <a:lnTo>
                    <a:pt x="28522" y="6361"/>
                  </a:lnTo>
                  <a:lnTo>
                    <a:pt x="28572" y="6412"/>
                  </a:lnTo>
                  <a:lnTo>
                    <a:pt x="28647" y="6487"/>
                  </a:lnTo>
                  <a:lnTo>
                    <a:pt x="28723" y="6537"/>
                  </a:lnTo>
                  <a:lnTo>
                    <a:pt x="28798" y="6587"/>
                  </a:lnTo>
                  <a:lnTo>
                    <a:pt x="28873" y="6662"/>
                  </a:lnTo>
                  <a:lnTo>
                    <a:pt x="28948" y="6712"/>
                  </a:lnTo>
                  <a:lnTo>
                    <a:pt x="29023" y="6762"/>
                  </a:lnTo>
                  <a:lnTo>
                    <a:pt x="29073" y="6838"/>
                  </a:lnTo>
                  <a:lnTo>
                    <a:pt x="29149" y="6888"/>
                  </a:lnTo>
                  <a:lnTo>
                    <a:pt x="29224" y="6963"/>
                  </a:lnTo>
                  <a:lnTo>
                    <a:pt x="29299" y="7013"/>
                  </a:lnTo>
                  <a:lnTo>
                    <a:pt x="29349" y="7088"/>
                  </a:lnTo>
                  <a:lnTo>
                    <a:pt x="29424" y="7138"/>
                  </a:lnTo>
                  <a:lnTo>
                    <a:pt x="29500" y="7214"/>
                  </a:lnTo>
                  <a:lnTo>
                    <a:pt x="29550" y="7289"/>
                  </a:lnTo>
                  <a:lnTo>
                    <a:pt x="29625" y="7339"/>
                  </a:lnTo>
                  <a:lnTo>
                    <a:pt x="29700" y="7414"/>
                  </a:lnTo>
                  <a:lnTo>
                    <a:pt x="29750" y="7489"/>
                  </a:lnTo>
                  <a:lnTo>
                    <a:pt x="29825" y="7539"/>
                  </a:lnTo>
                  <a:lnTo>
                    <a:pt x="29825" y="7564"/>
                  </a:lnTo>
                  <a:lnTo>
                    <a:pt x="29901" y="7615"/>
                  </a:lnTo>
                  <a:lnTo>
                    <a:pt x="29951" y="7690"/>
                  </a:lnTo>
                  <a:lnTo>
                    <a:pt x="30026" y="7765"/>
                  </a:lnTo>
                  <a:lnTo>
                    <a:pt x="30076" y="7840"/>
                  </a:lnTo>
                  <a:lnTo>
                    <a:pt x="30151" y="7915"/>
                  </a:lnTo>
                  <a:lnTo>
                    <a:pt x="30151" y="7940"/>
                  </a:lnTo>
                  <a:lnTo>
                    <a:pt x="30176" y="7965"/>
                  </a:lnTo>
                  <a:lnTo>
                    <a:pt x="30226" y="8016"/>
                  </a:lnTo>
                  <a:lnTo>
                    <a:pt x="30276" y="8066"/>
                  </a:lnTo>
                  <a:lnTo>
                    <a:pt x="30302" y="8116"/>
                  </a:lnTo>
                  <a:lnTo>
                    <a:pt x="30352" y="8191"/>
                  </a:lnTo>
                  <a:lnTo>
                    <a:pt x="30402" y="8241"/>
                  </a:lnTo>
                  <a:lnTo>
                    <a:pt x="30427" y="8316"/>
                  </a:lnTo>
                  <a:lnTo>
                    <a:pt x="30477" y="8367"/>
                  </a:lnTo>
                  <a:lnTo>
                    <a:pt x="30527" y="8442"/>
                  </a:lnTo>
                  <a:lnTo>
                    <a:pt x="30552" y="8492"/>
                  </a:lnTo>
                  <a:lnTo>
                    <a:pt x="30602" y="8567"/>
                  </a:lnTo>
                  <a:lnTo>
                    <a:pt x="30627" y="8642"/>
                  </a:lnTo>
                  <a:lnTo>
                    <a:pt x="30678" y="8717"/>
                  </a:lnTo>
                  <a:lnTo>
                    <a:pt x="30703" y="8793"/>
                  </a:lnTo>
                  <a:lnTo>
                    <a:pt x="30753" y="8868"/>
                  </a:lnTo>
                  <a:lnTo>
                    <a:pt x="30778" y="8943"/>
                  </a:lnTo>
                  <a:lnTo>
                    <a:pt x="30828" y="9018"/>
                  </a:lnTo>
                  <a:lnTo>
                    <a:pt x="30853" y="9093"/>
                  </a:lnTo>
                  <a:lnTo>
                    <a:pt x="30903" y="9169"/>
                  </a:lnTo>
                  <a:lnTo>
                    <a:pt x="30928" y="9244"/>
                  </a:lnTo>
                  <a:lnTo>
                    <a:pt x="30953" y="9319"/>
                  </a:lnTo>
                  <a:lnTo>
                    <a:pt x="31003" y="9419"/>
                  </a:lnTo>
                  <a:lnTo>
                    <a:pt x="31028" y="9494"/>
                  </a:lnTo>
                  <a:lnTo>
                    <a:pt x="31053" y="9570"/>
                  </a:lnTo>
                  <a:lnTo>
                    <a:pt x="31079" y="9645"/>
                  </a:lnTo>
                  <a:lnTo>
                    <a:pt x="31104" y="9745"/>
                  </a:lnTo>
                  <a:lnTo>
                    <a:pt x="31129" y="9820"/>
                  </a:lnTo>
                  <a:lnTo>
                    <a:pt x="31154" y="9920"/>
                  </a:lnTo>
                  <a:lnTo>
                    <a:pt x="31179" y="9996"/>
                  </a:lnTo>
                  <a:lnTo>
                    <a:pt x="31204" y="10046"/>
                  </a:lnTo>
                  <a:lnTo>
                    <a:pt x="31204" y="10071"/>
                  </a:lnTo>
                  <a:lnTo>
                    <a:pt x="31229" y="10121"/>
                  </a:lnTo>
                  <a:lnTo>
                    <a:pt x="31229" y="10171"/>
                  </a:lnTo>
                  <a:lnTo>
                    <a:pt x="31254" y="10221"/>
                  </a:lnTo>
                  <a:lnTo>
                    <a:pt x="31254" y="10246"/>
                  </a:lnTo>
                  <a:lnTo>
                    <a:pt x="31254" y="10296"/>
                  </a:lnTo>
                  <a:lnTo>
                    <a:pt x="31279" y="10346"/>
                  </a:lnTo>
                  <a:lnTo>
                    <a:pt x="31279" y="10372"/>
                  </a:lnTo>
                  <a:lnTo>
                    <a:pt x="31279" y="10397"/>
                  </a:lnTo>
                  <a:lnTo>
                    <a:pt x="31304" y="10422"/>
                  </a:lnTo>
                  <a:lnTo>
                    <a:pt x="31304" y="10472"/>
                  </a:lnTo>
                  <a:lnTo>
                    <a:pt x="31304" y="10522"/>
                  </a:lnTo>
                  <a:lnTo>
                    <a:pt x="31304" y="10572"/>
                  </a:lnTo>
                  <a:lnTo>
                    <a:pt x="31329" y="10597"/>
                  </a:lnTo>
                  <a:lnTo>
                    <a:pt x="31329" y="10647"/>
                  </a:lnTo>
                  <a:lnTo>
                    <a:pt x="31329" y="10697"/>
                  </a:lnTo>
                  <a:lnTo>
                    <a:pt x="31329" y="10747"/>
                  </a:lnTo>
                  <a:lnTo>
                    <a:pt x="31354" y="10773"/>
                  </a:lnTo>
                  <a:lnTo>
                    <a:pt x="31354" y="10823"/>
                  </a:lnTo>
                  <a:lnTo>
                    <a:pt x="31354" y="10873"/>
                  </a:lnTo>
                  <a:lnTo>
                    <a:pt x="31354" y="10923"/>
                  </a:lnTo>
                  <a:lnTo>
                    <a:pt x="31354" y="10948"/>
                  </a:lnTo>
                  <a:lnTo>
                    <a:pt x="31354" y="10998"/>
                  </a:lnTo>
                  <a:lnTo>
                    <a:pt x="31354" y="11048"/>
                  </a:lnTo>
                  <a:lnTo>
                    <a:pt x="31354" y="11098"/>
                  </a:lnTo>
                  <a:lnTo>
                    <a:pt x="31379" y="11123"/>
                  </a:lnTo>
                  <a:lnTo>
                    <a:pt x="31379" y="11174"/>
                  </a:lnTo>
                  <a:lnTo>
                    <a:pt x="31379" y="11224"/>
                  </a:lnTo>
                  <a:lnTo>
                    <a:pt x="31379" y="11274"/>
                  </a:lnTo>
                  <a:lnTo>
                    <a:pt x="31379" y="11299"/>
                  </a:lnTo>
                  <a:lnTo>
                    <a:pt x="31354" y="11349"/>
                  </a:lnTo>
                  <a:lnTo>
                    <a:pt x="31354" y="11399"/>
                  </a:lnTo>
                  <a:lnTo>
                    <a:pt x="31354" y="11449"/>
                  </a:lnTo>
                  <a:lnTo>
                    <a:pt x="31354" y="11474"/>
                  </a:lnTo>
                  <a:lnTo>
                    <a:pt x="31354" y="11524"/>
                  </a:lnTo>
                  <a:lnTo>
                    <a:pt x="31354" y="11575"/>
                  </a:lnTo>
                  <a:lnTo>
                    <a:pt x="31354" y="11600"/>
                  </a:lnTo>
                  <a:lnTo>
                    <a:pt x="31329" y="11650"/>
                  </a:lnTo>
                  <a:lnTo>
                    <a:pt x="31329" y="11700"/>
                  </a:lnTo>
                  <a:lnTo>
                    <a:pt x="31329" y="11725"/>
                  </a:lnTo>
                  <a:lnTo>
                    <a:pt x="31329" y="11775"/>
                  </a:lnTo>
                  <a:lnTo>
                    <a:pt x="31304" y="11825"/>
                  </a:lnTo>
                  <a:lnTo>
                    <a:pt x="31304" y="11850"/>
                  </a:lnTo>
                  <a:lnTo>
                    <a:pt x="31304" y="11900"/>
                  </a:lnTo>
                  <a:lnTo>
                    <a:pt x="31279" y="11950"/>
                  </a:lnTo>
                  <a:lnTo>
                    <a:pt x="31279" y="11976"/>
                  </a:lnTo>
                  <a:lnTo>
                    <a:pt x="31254" y="12026"/>
                  </a:lnTo>
                  <a:lnTo>
                    <a:pt x="31254" y="12076"/>
                  </a:lnTo>
                  <a:lnTo>
                    <a:pt x="31229" y="12101"/>
                  </a:lnTo>
                  <a:lnTo>
                    <a:pt x="31229" y="12151"/>
                  </a:lnTo>
                  <a:lnTo>
                    <a:pt x="31204" y="12176"/>
                  </a:lnTo>
                  <a:lnTo>
                    <a:pt x="31204" y="12226"/>
                  </a:lnTo>
                  <a:lnTo>
                    <a:pt x="31179" y="12276"/>
                  </a:lnTo>
                  <a:lnTo>
                    <a:pt x="31154" y="12301"/>
                  </a:lnTo>
                  <a:lnTo>
                    <a:pt x="31154" y="12351"/>
                  </a:lnTo>
                  <a:lnTo>
                    <a:pt x="31129" y="12377"/>
                  </a:lnTo>
                  <a:lnTo>
                    <a:pt x="31104" y="12427"/>
                  </a:lnTo>
                  <a:lnTo>
                    <a:pt x="31104" y="12452"/>
                  </a:lnTo>
                  <a:lnTo>
                    <a:pt x="31079" y="12502"/>
                  </a:lnTo>
                  <a:lnTo>
                    <a:pt x="31053" y="12527"/>
                  </a:lnTo>
                  <a:lnTo>
                    <a:pt x="31028" y="12577"/>
                  </a:lnTo>
                  <a:lnTo>
                    <a:pt x="31003" y="12602"/>
                  </a:lnTo>
                  <a:lnTo>
                    <a:pt x="30978" y="12627"/>
                  </a:lnTo>
                  <a:lnTo>
                    <a:pt x="30953" y="12677"/>
                  </a:lnTo>
                  <a:lnTo>
                    <a:pt x="30928" y="12702"/>
                  </a:lnTo>
                  <a:lnTo>
                    <a:pt x="30903" y="12752"/>
                  </a:lnTo>
                  <a:lnTo>
                    <a:pt x="30878" y="12778"/>
                  </a:lnTo>
                  <a:lnTo>
                    <a:pt x="30853" y="12803"/>
                  </a:lnTo>
                  <a:lnTo>
                    <a:pt x="30828" y="12853"/>
                  </a:lnTo>
                  <a:lnTo>
                    <a:pt x="30778" y="12878"/>
                  </a:lnTo>
                  <a:lnTo>
                    <a:pt x="30728" y="12928"/>
                  </a:lnTo>
                  <a:lnTo>
                    <a:pt x="30678" y="12978"/>
                  </a:lnTo>
                  <a:lnTo>
                    <a:pt x="30627" y="13028"/>
                  </a:lnTo>
                  <a:lnTo>
                    <a:pt x="30577" y="13078"/>
                  </a:lnTo>
                  <a:lnTo>
                    <a:pt x="30527" y="13128"/>
                  </a:lnTo>
                  <a:lnTo>
                    <a:pt x="30477" y="13179"/>
                  </a:lnTo>
                  <a:lnTo>
                    <a:pt x="30452" y="13179"/>
                  </a:lnTo>
                  <a:lnTo>
                    <a:pt x="30402" y="13229"/>
                  </a:lnTo>
                  <a:lnTo>
                    <a:pt x="30352" y="13279"/>
                  </a:lnTo>
                  <a:lnTo>
                    <a:pt x="30302" y="13329"/>
                  </a:lnTo>
                  <a:lnTo>
                    <a:pt x="30226" y="13354"/>
                  </a:lnTo>
                  <a:lnTo>
                    <a:pt x="30176" y="13404"/>
                  </a:lnTo>
                  <a:lnTo>
                    <a:pt x="30126" y="13454"/>
                  </a:lnTo>
                  <a:lnTo>
                    <a:pt x="30076" y="13479"/>
                  </a:lnTo>
                  <a:lnTo>
                    <a:pt x="30001" y="13529"/>
                  </a:lnTo>
                  <a:lnTo>
                    <a:pt x="29951" y="13554"/>
                  </a:lnTo>
                  <a:lnTo>
                    <a:pt x="29901" y="13605"/>
                  </a:lnTo>
                  <a:lnTo>
                    <a:pt x="29850" y="13630"/>
                  </a:lnTo>
                  <a:lnTo>
                    <a:pt x="29775" y="13680"/>
                  </a:lnTo>
                  <a:lnTo>
                    <a:pt x="29725" y="13705"/>
                  </a:lnTo>
                  <a:lnTo>
                    <a:pt x="29675" y="13730"/>
                  </a:lnTo>
                  <a:lnTo>
                    <a:pt x="29600" y="13780"/>
                  </a:lnTo>
                  <a:lnTo>
                    <a:pt x="29550" y="13805"/>
                  </a:lnTo>
                  <a:lnTo>
                    <a:pt x="29500" y="13830"/>
                  </a:lnTo>
                  <a:lnTo>
                    <a:pt x="29424" y="13855"/>
                  </a:lnTo>
                  <a:lnTo>
                    <a:pt x="29374" y="13880"/>
                  </a:lnTo>
                  <a:lnTo>
                    <a:pt x="29324" y="13905"/>
                  </a:lnTo>
                  <a:lnTo>
                    <a:pt x="29249" y="13930"/>
                  </a:lnTo>
                  <a:lnTo>
                    <a:pt x="29199" y="13956"/>
                  </a:lnTo>
                  <a:lnTo>
                    <a:pt x="29149" y="13981"/>
                  </a:lnTo>
                  <a:lnTo>
                    <a:pt x="29073" y="14006"/>
                  </a:lnTo>
                  <a:lnTo>
                    <a:pt x="29023" y="14031"/>
                  </a:lnTo>
                  <a:lnTo>
                    <a:pt x="28973" y="14056"/>
                  </a:lnTo>
                  <a:lnTo>
                    <a:pt x="28898" y="14081"/>
                  </a:lnTo>
                  <a:lnTo>
                    <a:pt x="28848" y="14106"/>
                  </a:lnTo>
                  <a:lnTo>
                    <a:pt x="28798" y="14106"/>
                  </a:lnTo>
                  <a:lnTo>
                    <a:pt x="28723" y="14131"/>
                  </a:lnTo>
                  <a:lnTo>
                    <a:pt x="28672" y="14156"/>
                  </a:lnTo>
                  <a:lnTo>
                    <a:pt x="28597" y="14156"/>
                  </a:lnTo>
                  <a:lnTo>
                    <a:pt x="28547" y="14181"/>
                  </a:lnTo>
                  <a:lnTo>
                    <a:pt x="28497" y="14206"/>
                  </a:lnTo>
                  <a:lnTo>
                    <a:pt x="28422" y="14206"/>
                  </a:lnTo>
                  <a:lnTo>
                    <a:pt x="28372" y="14231"/>
                  </a:lnTo>
                  <a:lnTo>
                    <a:pt x="28322" y="14231"/>
                  </a:lnTo>
                  <a:lnTo>
                    <a:pt x="28246" y="14256"/>
                  </a:lnTo>
                  <a:lnTo>
                    <a:pt x="28196" y="14256"/>
                  </a:lnTo>
                  <a:lnTo>
                    <a:pt x="28121" y="14281"/>
                  </a:lnTo>
                  <a:lnTo>
                    <a:pt x="28021" y="14281"/>
                  </a:lnTo>
                  <a:lnTo>
                    <a:pt x="27946" y="14306"/>
                  </a:lnTo>
                  <a:lnTo>
                    <a:pt x="27770" y="14306"/>
                  </a:lnTo>
                  <a:lnTo>
                    <a:pt x="27720" y="14331"/>
                  </a:lnTo>
                  <a:lnTo>
                    <a:pt x="27469" y="14331"/>
                  </a:lnTo>
                  <a:lnTo>
                    <a:pt x="27394" y="14357"/>
                  </a:lnTo>
                  <a:lnTo>
                    <a:pt x="26617" y="14357"/>
                  </a:lnTo>
                  <a:lnTo>
                    <a:pt x="26542" y="14331"/>
                  </a:lnTo>
                  <a:lnTo>
                    <a:pt x="26191" y="14331"/>
                  </a:lnTo>
                  <a:lnTo>
                    <a:pt x="26066" y="14306"/>
                  </a:lnTo>
                  <a:lnTo>
                    <a:pt x="25941" y="14306"/>
                  </a:lnTo>
                  <a:lnTo>
                    <a:pt x="25815" y="14281"/>
                  </a:lnTo>
                  <a:lnTo>
                    <a:pt x="25690" y="14281"/>
                  </a:lnTo>
                  <a:lnTo>
                    <a:pt x="25565" y="14256"/>
                  </a:lnTo>
                  <a:lnTo>
                    <a:pt x="25314" y="14231"/>
                  </a:lnTo>
                  <a:lnTo>
                    <a:pt x="25063" y="14206"/>
                  </a:lnTo>
                  <a:lnTo>
                    <a:pt x="24813" y="14181"/>
                  </a:lnTo>
                  <a:lnTo>
                    <a:pt x="24687" y="14181"/>
                  </a:lnTo>
                  <a:lnTo>
                    <a:pt x="24562" y="14156"/>
                  </a:lnTo>
                  <a:lnTo>
                    <a:pt x="24312" y="14156"/>
                  </a:lnTo>
                  <a:lnTo>
                    <a:pt x="24186" y="14131"/>
                  </a:lnTo>
                  <a:lnTo>
                    <a:pt x="24061" y="14131"/>
                  </a:lnTo>
                  <a:lnTo>
                    <a:pt x="23936" y="14106"/>
                  </a:lnTo>
                  <a:lnTo>
                    <a:pt x="23660" y="14106"/>
                  </a:lnTo>
                  <a:lnTo>
                    <a:pt x="23535" y="14081"/>
                  </a:lnTo>
                  <a:lnTo>
                    <a:pt x="22256" y="14081"/>
                  </a:lnTo>
                  <a:lnTo>
                    <a:pt x="22131" y="14056"/>
                  </a:lnTo>
                  <a:lnTo>
                    <a:pt x="21705" y="14056"/>
                  </a:lnTo>
                  <a:lnTo>
                    <a:pt x="21630" y="14081"/>
                  </a:lnTo>
                  <a:lnTo>
                    <a:pt x="21229" y="14081"/>
                  </a:lnTo>
                  <a:lnTo>
                    <a:pt x="21154" y="14106"/>
                  </a:lnTo>
                  <a:lnTo>
                    <a:pt x="21053" y="14106"/>
                  </a:lnTo>
                  <a:lnTo>
                    <a:pt x="20978" y="14131"/>
                  </a:lnTo>
                  <a:lnTo>
                    <a:pt x="20878" y="14131"/>
                  </a:lnTo>
                  <a:lnTo>
                    <a:pt x="20828" y="14156"/>
                  </a:lnTo>
                  <a:lnTo>
                    <a:pt x="20753" y="14156"/>
                  </a:lnTo>
                  <a:lnTo>
                    <a:pt x="20703" y="14181"/>
                  </a:lnTo>
                  <a:lnTo>
                    <a:pt x="20627" y="14181"/>
                  </a:lnTo>
                  <a:lnTo>
                    <a:pt x="20602" y="14206"/>
                  </a:lnTo>
                  <a:lnTo>
                    <a:pt x="20552" y="14206"/>
                  </a:lnTo>
                  <a:lnTo>
                    <a:pt x="20502" y="14231"/>
                  </a:lnTo>
                  <a:lnTo>
                    <a:pt x="20452" y="14231"/>
                  </a:lnTo>
                  <a:lnTo>
                    <a:pt x="20427" y="14256"/>
                  </a:lnTo>
                  <a:lnTo>
                    <a:pt x="20402" y="14256"/>
                  </a:lnTo>
                  <a:lnTo>
                    <a:pt x="20377" y="14281"/>
                  </a:lnTo>
                  <a:lnTo>
                    <a:pt x="20327" y="14281"/>
                  </a:lnTo>
                  <a:lnTo>
                    <a:pt x="20302" y="14306"/>
                  </a:lnTo>
                  <a:lnTo>
                    <a:pt x="20276" y="14306"/>
                  </a:lnTo>
                  <a:lnTo>
                    <a:pt x="20251" y="14331"/>
                  </a:lnTo>
                  <a:lnTo>
                    <a:pt x="20226" y="14331"/>
                  </a:lnTo>
                  <a:lnTo>
                    <a:pt x="20201" y="14357"/>
                  </a:lnTo>
                  <a:lnTo>
                    <a:pt x="20176" y="14357"/>
                  </a:lnTo>
                  <a:lnTo>
                    <a:pt x="20151" y="14382"/>
                  </a:lnTo>
                  <a:lnTo>
                    <a:pt x="20126" y="14382"/>
                  </a:lnTo>
                  <a:lnTo>
                    <a:pt x="20101" y="14407"/>
                  </a:lnTo>
                  <a:lnTo>
                    <a:pt x="20076" y="14407"/>
                  </a:lnTo>
                  <a:lnTo>
                    <a:pt x="20051" y="14432"/>
                  </a:lnTo>
                  <a:lnTo>
                    <a:pt x="20026" y="14432"/>
                  </a:lnTo>
                  <a:lnTo>
                    <a:pt x="20026" y="14457"/>
                  </a:lnTo>
                  <a:lnTo>
                    <a:pt x="20001" y="14457"/>
                  </a:lnTo>
                  <a:lnTo>
                    <a:pt x="19976" y="14482"/>
                  </a:lnTo>
                  <a:lnTo>
                    <a:pt x="19951" y="14507"/>
                  </a:lnTo>
                  <a:lnTo>
                    <a:pt x="19926" y="14507"/>
                  </a:lnTo>
                  <a:lnTo>
                    <a:pt x="19901" y="14532"/>
                  </a:lnTo>
                  <a:lnTo>
                    <a:pt x="19875" y="14557"/>
                  </a:lnTo>
                  <a:lnTo>
                    <a:pt x="19850" y="14557"/>
                  </a:lnTo>
                  <a:lnTo>
                    <a:pt x="19825" y="14582"/>
                  </a:lnTo>
                  <a:lnTo>
                    <a:pt x="19800" y="14607"/>
                  </a:lnTo>
                  <a:lnTo>
                    <a:pt x="19775" y="14607"/>
                  </a:lnTo>
                  <a:lnTo>
                    <a:pt x="19750" y="14632"/>
                  </a:lnTo>
                  <a:lnTo>
                    <a:pt x="19750" y="14657"/>
                  </a:lnTo>
                  <a:lnTo>
                    <a:pt x="19725" y="14682"/>
                  </a:lnTo>
                  <a:lnTo>
                    <a:pt x="19700" y="14682"/>
                  </a:lnTo>
                  <a:lnTo>
                    <a:pt x="19675" y="14707"/>
                  </a:lnTo>
                  <a:lnTo>
                    <a:pt x="19650" y="14732"/>
                  </a:lnTo>
                  <a:lnTo>
                    <a:pt x="19625" y="14758"/>
                  </a:lnTo>
                  <a:lnTo>
                    <a:pt x="19600" y="14783"/>
                  </a:lnTo>
                  <a:lnTo>
                    <a:pt x="19575" y="14808"/>
                  </a:lnTo>
                  <a:lnTo>
                    <a:pt x="19550" y="14833"/>
                  </a:lnTo>
                  <a:lnTo>
                    <a:pt x="19525" y="14858"/>
                  </a:lnTo>
                  <a:lnTo>
                    <a:pt x="19499" y="14883"/>
                  </a:lnTo>
                  <a:lnTo>
                    <a:pt x="19474" y="14908"/>
                  </a:lnTo>
                  <a:lnTo>
                    <a:pt x="19474" y="14933"/>
                  </a:lnTo>
                  <a:lnTo>
                    <a:pt x="19424" y="14983"/>
                  </a:lnTo>
                  <a:lnTo>
                    <a:pt x="19399" y="15008"/>
                  </a:lnTo>
                  <a:lnTo>
                    <a:pt x="19374" y="15058"/>
                  </a:lnTo>
                  <a:lnTo>
                    <a:pt x="19349" y="15108"/>
                  </a:lnTo>
                  <a:lnTo>
                    <a:pt x="19324" y="15133"/>
                  </a:lnTo>
                  <a:lnTo>
                    <a:pt x="19299" y="15184"/>
                  </a:lnTo>
                  <a:lnTo>
                    <a:pt x="19274" y="15209"/>
                  </a:lnTo>
                  <a:lnTo>
                    <a:pt x="19249" y="15259"/>
                  </a:lnTo>
                  <a:lnTo>
                    <a:pt x="19224" y="15309"/>
                  </a:lnTo>
                  <a:lnTo>
                    <a:pt x="19199" y="15334"/>
                  </a:lnTo>
                  <a:lnTo>
                    <a:pt x="19174" y="15384"/>
                  </a:lnTo>
                  <a:lnTo>
                    <a:pt x="19174" y="15409"/>
                  </a:lnTo>
                  <a:lnTo>
                    <a:pt x="19149" y="15459"/>
                  </a:lnTo>
                  <a:lnTo>
                    <a:pt x="19149" y="15484"/>
                  </a:lnTo>
                  <a:lnTo>
                    <a:pt x="19124" y="15534"/>
                  </a:lnTo>
                  <a:lnTo>
                    <a:pt x="19124" y="15560"/>
                  </a:lnTo>
                  <a:lnTo>
                    <a:pt x="19098" y="15610"/>
                  </a:lnTo>
                  <a:lnTo>
                    <a:pt x="19098" y="15635"/>
                  </a:lnTo>
                  <a:lnTo>
                    <a:pt x="19073" y="15685"/>
                  </a:lnTo>
                  <a:lnTo>
                    <a:pt x="19073" y="15710"/>
                  </a:lnTo>
                  <a:lnTo>
                    <a:pt x="19073" y="15760"/>
                  </a:lnTo>
                  <a:lnTo>
                    <a:pt x="19073" y="15785"/>
                  </a:lnTo>
                  <a:lnTo>
                    <a:pt x="19048" y="15835"/>
                  </a:lnTo>
                  <a:lnTo>
                    <a:pt x="19048" y="15860"/>
                  </a:lnTo>
                  <a:lnTo>
                    <a:pt x="19048" y="15910"/>
                  </a:lnTo>
                  <a:lnTo>
                    <a:pt x="19048" y="15935"/>
                  </a:lnTo>
                  <a:lnTo>
                    <a:pt x="19048" y="15986"/>
                  </a:lnTo>
                  <a:lnTo>
                    <a:pt x="19048" y="16011"/>
                  </a:lnTo>
                  <a:lnTo>
                    <a:pt x="19048" y="16061"/>
                  </a:lnTo>
                  <a:lnTo>
                    <a:pt x="19048" y="16086"/>
                  </a:lnTo>
                  <a:lnTo>
                    <a:pt x="19048" y="16136"/>
                  </a:lnTo>
                  <a:lnTo>
                    <a:pt x="19048" y="16161"/>
                  </a:lnTo>
                  <a:lnTo>
                    <a:pt x="19073" y="16211"/>
                  </a:lnTo>
                  <a:lnTo>
                    <a:pt x="19073" y="16236"/>
                  </a:lnTo>
                  <a:lnTo>
                    <a:pt x="19073" y="16286"/>
                  </a:lnTo>
                  <a:lnTo>
                    <a:pt x="19073" y="16311"/>
                  </a:lnTo>
                  <a:lnTo>
                    <a:pt x="19098" y="16362"/>
                  </a:lnTo>
                  <a:lnTo>
                    <a:pt x="19098" y="16387"/>
                  </a:lnTo>
                  <a:lnTo>
                    <a:pt x="19098" y="16437"/>
                  </a:lnTo>
                  <a:lnTo>
                    <a:pt x="19124" y="16462"/>
                  </a:lnTo>
                  <a:lnTo>
                    <a:pt x="19124" y="16512"/>
                  </a:lnTo>
                  <a:lnTo>
                    <a:pt x="19149" y="16537"/>
                  </a:lnTo>
                  <a:lnTo>
                    <a:pt x="19149" y="16587"/>
                  </a:lnTo>
                  <a:lnTo>
                    <a:pt x="19174" y="16612"/>
                  </a:lnTo>
                  <a:lnTo>
                    <a:pt x="19174" y="16662"/>
                  </a:lnTo>
                  <a:lnTo>
                    <a:pt x="19199" y="16687"/>
                  </a:lnTo>
                  <a:lnTo>
                    <a:pt x="19224" y="16737"/>
                  </a:lnTo>
                  <a:lnTo>
                    <a:pt x="19224" y="16763"/>
                  </a:lnTo>
                  <a:lnTo>
                    <a:pt x="19249" y="16813"/>
                  </a:lnTo>
                  <a:lnTo>
                    <a:pt x="19274" y="16838"/>
                  </a:lnTo>
                  <a:lnTo>
                    <a:pt x="19299" y="16888"/>
                  </a:lnTo>
                  <a:lnTo>
                    <a:pt x="19299" y="16938"/>
                  </a:lnTo>
                  <a:lnTo>
                    <a:pt x="19324" y="16963"/>
                  </a:lnTo>
                  <a:lnTo>
                    <a:pt x="19349" y="17013"/>
                  </a:lnTo>
                  <a:lnTo>
                    <a:pt x="19374" y="17038"/>
                  </a:lnTo>
                  <a:lnTo>
                    <a:pt x="19399" y="17088"/>
                  </a:lnTo>
                  <a:lnTo>
                    <a:pt x="19399" y="17113"/>
                  </a:lnTo>
                  <a:lnTo>
                    <a:pt x="19424" y="17164"/>
                  </a:lnTo>
                  <a:lnTo>
                    <a:pt x="19449" y="17189"/>
                  </a:lnTo>
                  <a:lnTo>
                    <a:pt x="19474" y="17239"/>
                  </a:lnTo>
                  <a:lnTo>
                    <a:pt x="19499" y="17289"/>
                  </a:lnTo>
                  <a:lnTo>
                    <a:pt x="19525" y="17314"/>
                  </a:lnTo>
                  <a:lnTo>
                    <a:pt x="19550" y="17364"/>
                  </a:lnTo>
                  <a:lnTo>
                    <a:pt x="19575" y="17389"/>
                  </a:lnTo>
                  <a:lnTo>
                    <a:pt x="19600" y="17439"/>
                  </a:lnTo>
                  <a:lnTo>
                    <a:pt x="19625" y="17464"/>
                  </a:lnTo>
                  <a:lnTo>
                    <a:pt x="19700" y="17565"/>
                  </a:lnTo>
                  <a:lnTo>
                    <a:pt x="19750" y="17640"/>
                  </a:lnTo>
                  <a:lnTo>
                    <a:pt x="19800" y="17715"/>
                  </a:lnTo>
                  <a:lnTo>
                    <a:pt x="19850" y="17790"/>
                  </a:lnTo>
                  <a:lnTo>
                    <a:pt x="19926" y="17865"/>
                  </a:lnTo>
                  <a:lnTo>
                    <a:pt x="19976" y="17966"/>
                  </a:lnTo>
                  <a:lnTo>
                    <a:pt x="20026" y="18041"/>
                  </a:lnTo>
                  <a:lnTo>
                    <a:pt x="20151" y="18191"/>
                  </a:lnTo>
                  <a:lnTo>
                    <a:pt x="20276" y="18367"/>
                  </a:lnTo>
                  <a:lnTo>
                    <a:pt x="20352" y="18442"/>
                  </a:lnTo>
                  <a:lnTo>
                    <a:pt x="20402" y="18517"/>
                  </a:lnTo>
                  <a:lnTo>
                    <a:pt x="20477" y="18617"/>
                  </a:lnTo>
                  <a:lnTo>
                    <a:pt x="20527" y="18692"/>
                  </a:lnTo>
                  <a:lnTo>
                    <a:pt x="20577" y="18768"/>
                  </a:lnTo>
                  <a:lnTo>
                    <a:pt x="20652" y="18868"/>
                  </a:lnTo>
                  <a:lnTo>
                    <a:pt x="20703" y="18943"/>
                  </a:lnTo>
                  <a:lnTo>
                    <a:pt x="20753" y="19018"/>
                  </a:lnTo>
                  <a:lnTo>
                    <a:pt x="20778" y="19068"/>
                  </a:lnTo>
                  <a:lnTo>
                    <a:pt x="20828" y="19118"/>
                  </a:lnTo>
                  <a:lnTo>
                    <a:pt x="20853" y="19144"/>
                  </a:lnTo>
                  <a:lnTo>
                    <a:pt x="20878" y="19194"/>
                  </a:lnTo>
                  <a:lnTo>
                    <a:pt x="20903" y="19244"/>
                  </a:lnTo>
                  <a:lnTo>
                    <a:pt x="20928" y="19269"/>
                  </a:lnTo>
                  <a:lnTo>
                    <a:pt x="20953" y="19319"/>
                  </a:lnTo>
                  <a:lnTo>
                    <a:pt x="20978" y="19369"/>
                  </a:lnTo>
                  <a:lnTo>
                    <a:pt x="21003" y="19419"/>
                  </a:lnTo>
                  <a:lnTo>
                    <a:pt x="21028" y="19444"/>
                  </a:lnTo>
                  <a:lnTo>
                    <a:pt x="21053" y="19494"/>
                  </a:lnTo>
                  <a:lnTo>
                    <a:pt x="21078" y="19545"/>
                  </a:lnTo>
                  <a:lnTo>
                    <a:pt x="21104" y="19595"/>
                  </a:lnTo>
                  <a:lnTo>
                    <a:pt x="21104" y="19620"/>
                  </a:lnTo>
                  <a:lnTo>
                    <a:pt x="21129" y="19670"/>
                  </a:lnTo>
                  <a:lnTo>
                    <a:pt x="21154" y="19720"/>
                  </a:lnTo>
                  <a:lnTo>
                    <a:pt x="21179" y="19770"/>
                  </a:lnTo>
                  <a:lnTo>
                    <a:pt x="21204" y="19795"/>
                  </a:lnTo>
                  <a:lnTo>
                    <a:pt x="21229" y="19845"/>
                  </a:lnTo>
                  <a:lnTo>
                    <a:pt x="21229" y="19895"/>
                  </a:lnTo>
                  <a:lnTo>
                    <a:pt x="21254" y="19946"/>
                  </a:lnTo>
                  <a:lnTo>
                    <a:pt x="21279" y="19996"/>
                  </a:lnTo>
                  <a:lnTo>
                    <a:pt x="21279" y="20046"/>
                  </a:lnTo>
                  <a:lnTo>
                    <a:pt x="21304" y="20071"/>
                  </a:lnTo>
                  <a:lnTo>
                    <a:pt x="21329" y="20121"/>
                  </a:lnTo>
                  <a:lnTo>
                    <a:pt x="21329" y="20196"/>
                  </a:lnTo>
                  <a:lnTo>
                    <a:pt x="21354" y="20246"/>
                  </a:lnTo>
                  <a:lnTo>
                    <a:pt x="21354" y="20296"/>
                  </a:lnTo>
                  <a:lnTo>
                    <a:pt x="21379" y="20347"/>
                  </a:lnTo>
                  <a:lnTo>
                    <a:pt x="21379" y="20422"/>
                  </a:lnTo>
                  <a:lnTo>
                    <a:pt x="21404" y="20472"/>
                  </a:lnTo>
                  <a:lnTo>
                    <a:pt x="21404" y="20522"/>
                  </a:lnTo>
                  <a:lnTo>
                    <a:pt x="21429" y="20597"/>
                  </a:lnTo>
                  <a:lnTo>
                    <a:pt x="21429" y="20647"/>
                  </a:lnTo>
                  <a:lnTo>
                    <a:pt x="21454" y="20722"/>
                  </a:lnTo>
                  <a:lnTo>
                    <a:pt x="21454" y="20773"/>
                  </a:lnTo>
                  <a:lnTo>
                    <a:pt x="21454" y="20823"/>
                  </a:lnTo>
                  <a:lnTo>
                    <a:pt x="21454" y="20898"/>
                  </a:lnTo>
                  <a:lnTo>
                    <a:pt x="21479" y="20948"/>
                  </a:lnTo>
                  <a:lnTo>
                    <a:pt x="21479" y="21023"/>
                  </a:lnTo>
                  <a:lnTo>
                    <a:pt x="21479" y="21073"/>
                  </a:lnTo>
                  <a:lnTo>
                    <a:pt x="21479" y="21149"/>
                  </a:lnTo>
                  <a:lnTo>
                    <a:pt x="21479" y="21199"/>
                  </a:lnTo>
                  <a:lnTo>
                    <a:pt x="21479" y="21274"/>
                  </a:lnTo>
                  <a:lnTo>
                    <a:pt x="21479" y="21324"/>
                  </a:lnTo>
                  <a:lnTo>
                    <a:pt x="21479" y="21399"/>
                  </a:lnTo>
                  <a:lnTo>
                    <a:pt x="21479" y="21449"/>
                  </a:lnTo>
                  <a:lnTo>
                    <a:pt x="21479" y="21524"/>
                  </a:lnTo>
                  <a:lnTo>
                    <a:pt x="21454" y="21575"/>
                  </a:lnTo>
                  <a:lnTo>
                    <a:pt x="21454" y="21650"/>
                  </a:lnTo>
                  <a:lnTo>
                    <a:pt x="21454" y="21700"/>
                  </a:lnTo>
                  <a:lnTo>
                    <a:pt x="21429" y="21775"/>
                  </a:lnTo>
                  <a:lnTo>
                    <a:pt x="21429" y="21825"/>
                  </a:lnTo>
                  <a:lnTo>
                    <a:pt x="21429" y="21850"/>
                  </a:lnTo>
                  <a:lnTo>
                    <a:pt x="21404" y="21875"/>
                  </a:lnTo>
                  <a:lnTo>
                    <a:pt x="21404" y="21925"/>
                  </a:lnTo>
                  <a:lnTo>
                    <a:pt x="21404" y="21951"/>
                  </a:lnTo>
                  <a:lnTo>
                    <a:pt x="21404" y="21976"/>
                  </a:lnTo>
                  <a:lnTo>
                    <a:pt x="21379" y="22001"/>
                  </a:lnTo>
                  <a:lnTo>
                    <a:pt x="21379" y="22026"/>
                  </a:lnTo>
                  <a:lnTo>
                    <a:pt x="21379" y="22076"/>
                  </a:lnTo>
                  <a:lnTo>
                    <a:pt x="21354" y="22101"/>
                  </a:lnTo>
                  <a:lnTo>
                    <a:pt x="21354" y="22126"/>
                  </a:lnTo>
                  <a:lnTo>
                    <a:pt x="21354" y="22151"/>
                  </a:lnTo>
                  <a:lnTo>
                    <a:pt x="21329" y="22176"/>
                  </a:lnTo>
                  <a:lnTo>
                    <a:pt x="21329" y="22201"/>
                  </a:lnTo>
                  <a:lnTo>
                    <a:pt x="21329" y="22251"/>
                  </a:lnTo>
                  <a:lnTo>
                    <a:pt x="21304" y="22276"/>
                  </a:lnTo>
                  <a:lnTo>
                    <a:pt x="21304" y="22301"/>
                  </a:lnTo>
                  <a:lnTo>
                    <a:pt x="21279" y="22326"/>
                  </a:lnTo>
                  <a:lnTo>
                    <a:pt x="21279" y="22352"/>
                  </a:lnTo>
                  <a:lnTo>
                    <a:pt x="21254" y="22377"/>
                  </a:lnTo>
                  <a:lnTo>
                    <a:pt x="21254" y="22402"/>
                  </a:lnTo>
                  <a:lnTo>
                    <a:pt x="21229" y="22452"/>
                  </a:lnTo>
                  <a:lnTo>
                    <a:pt x="21229" y="22477"/>
                  </a:lnTo>
                  <a:lnTo>
                    <a:pt x="21204" y="22502"/>
                  </a:lnTo>
                  <a:lnTo>
                    <a:pt x="21204" y="22527"/>
                  </a:lnTo>
                  <a:lnTo>
                    <a:pt x="21179" y="22552"/>
                  </a:lnTo>
                  <a:lnTo>
                    <a:pt x="21154" y="22577"/>
                  </a:lnTo>
                  <a:lnTo>
                    <a:pt x="21154" y="22602"/>
                  </a:lnTo>
                  <a:lnTo>
                    <a:pt x="21129" y="22627"/>
                  </a:lnTo>
                  <a:lnTo>
                    <a:pt x="21104" y="22652"/>
                  </a:lnTo>
                  <a:lnTo>
                    <a:pt x="21104" y="22677"/>
                  </a:lnTo>
                  <a:lnTo>
                    <a:pt x="21078" y="22702"/>
                  </a:lnTo>
                  <a:lnTo>
                    <a:pt x="21053" y="22727"/>
                  </a:lnTo>
                  <a:lnTo>
                    <a:pt x="21053" y="22753"/>
                  </a:lnTo>
                  <a:lnTo>
                    <a:pt x="21028" y="22778"/>
                  </a:lnTo>
                  <a:lnTo>
                    <a:pt x="21003" y="22803"/>
                  </a:lnTo>
                  <a:lnTo>
                    <a:pt x="20978" y="22828"/>
                  </a:lnTo>
                  <a:lnTo>
                    <a:pt x="20953" y="22853"/>
                  </a:lnTo>
                  <a:lnTo>
                    <a:pt x="20953" y="22878"/>
                  </a:lnTo>
                  <a:lnTo>
                    <a:pt x="20928" y="22903"/>
                  </a:lnTo>
                  <a:lnTo>
                    <a:pt x="20903" y="22928"/>
                  </a:lnTo>
                  <a:lnTo>
                    <a:pt x="20878" y="22953"/>
                  </a:lnTo>
                  <a:lnTo>
                    <a:pt x="20853" y="22978"/>
                  </a:lnTo>
                  <a:lnTo>
                    <a:pt x="20828" y="23003"/>
                  </a:lnTo>
                  <a:lnTo>
                    <a:pt x="20803" y="23003"/>
                  </a:lnTo>
                  <a:lnTo>
                    <a:pt x="20778" y="23028"/>
                  </a:lnTo>
                  <a:lnTo>
                    <a:pt x="20753" y="23053"/>
                  </a:lnTo>
                  <a:lnTo>
                    <a:pt x="20728" y="23078"/>
                  </a:lnTo>
                  <a:lnTo>
                    <a:pt x="20703" y="23103"/>
                  </a:lnTo>
                  <a:lnTo>
                    <a:pt x="20677" y="23103"/>
                  </a:lnTo>
                  <a:lnTo>
                    <a:pt x="20652" y="23128"/>
                  </a:lnTo>
                  <a:lnTo>
                    <a:pt x="20627" y="23154"/>
                  </a:lnTo>
                  <a:lnTo>
                    <a:pt x="20602" y="23179"/>
                  </a:lnTo>
                  <a:lnTo>
                    <a:pt x="20577" y="23179"/>
                  </a:lnTo>
                  <a:lnTo>
                    <a:pt x="20552" y="23204"/>
                  </a:lnTo>
                  <a:lnTo>
                    <a:pt x="20527" y="23229"/>
                  </a:lnTo>
                  <a:lnTo>
                    <a:pt x="20502" y="23229"/>
                  </a:lnTo>
                  <a:lnTo>
                    <a:pt x="20452" y="23254"/>
                  </a:lnTo>
                  <a:lnTo>
                    <a:pt x="20427" y="23254"/>
                  </a:lnTo>
                  <a:lnTo>
                    <a:pt x="20402" y="23279"/>
                  </a:lnTo>
                  <a:lnTo>
                    <a:pt x="20377" y="23304"/>
                  </a:lnTo>
                  <a:lnTo>
                    <a:pt x="20352" y="23304"/>
                  </a:lnTo>
                  <a:lnTo>
                    <a:pt x="20302" y="23329"/>
                  </a:lnTo>
                  <a:lnTo>
                    <a:pt x="20276" y="23329"/>
                  </a:lnTo>
                  <a:lnTo>
                    <a:pt x="20251" y="23354"/>
                  </a:lnTo>
                  <a:lnTo>
                    <a:pt x="20176" y="23354"/>
                  </a:lnTo>
                  <a:lnTo>
                    <a:pt x="20151" y="23379"/>
                  </a:lnTo>
                  <a:lnTo>
                    <a:pt x="20076" y="23379"/>
                  </a:lnTo>
                  <a:lnTo>
                    <a:pt x="20051" y="23404"/>
                  </a:lnTo>
                  <a:lnTo>
                    <a:pt x="19976" y="23404"/>
                  </a:lnTo>
                  <a:lnTo>
                    <a:pt x="19901" y="23429"/>
                  </a:lnTo>
                  <a:lnTo>
                    <a:pt x="19825" y="23454"/>
                  </a:lnTo>
                  <a:lnTo>
                    <a:pt x="19750" y="23454"/>
                  </a:lnTo>
                  <a:lnTo>
                    <a:pt x="19675" y="23479"/>
                  </a:lnTo>
                  <a:lnTo>
                    <a:pt x="19625" y="23479"/>
                  </a:lnTo>
                  <a:lnTo>
                    <a:pt x="19550" y="23504"/>
                  </a:lnTo>
                  <a:lnTo>
                    <a:pt x="19449" y="23504"/>
                  </a:lnTo>
                  <a:lnTo>
                    <a:pt x="19399" y="23529"/>
                  </a:lnTo>
                  <a:lnTo>
                    <a:pt x="19274" y="23529"/>
                  </a:lnTo>
                  <a:lnTo>
                    <a:pt x="19199" y="23555"/>
                  </a:lnTo>
                  <a:lnTo>
                    <a:pt x="19124" y="23555"/>
                  </a:lnTo>
                  <a:lnTo>
                    <a:pt x="19073" y="23580"/>
                  </a:lnTo>
                  <a:lnTo>
                    <a:pt x="18848" y="23580"/>
                  </a:lnTo>
                  <a:lnTo>
                    <a:pt x="18798" y="23605"/>
                  </a:lnTo>
                  <a:lnTo>
                    <a:pt x="18572" y="23605"/>
                  </a:lnTo>
                  <a:lnTo>
                    <a:pt x="18522" y="23630"/>
                  </a:lnTo>
                  <a:lnTo>
                    <a:pt x="17294" y="23630"/>
                  </a:lnTo>
                  <a:lnTo>
                    <a:pt x="17244" y="23605"/>
                  </a:lnTo>
                  <a:lnTo>
                    <a:pt x="16968" y="23605"/>
                  </a:lnTo>
                  <a:lnTo>
                    <a:pt x="16893" y="23580"/>
                  </a:lnTo>
                  <a:lnTo>
                    <a:pt x="16718" y="23580"/>
                  </a:lnTo>
                  <a:lnTo>
                    <a:pt x="16642" y="23555"/>
                  </a:lnTo>
                  <a:lnTo>
                    <a:pt x="16517" y="23555"/>
                  </a:lnTo>
                  <a:lnTo>
                    <a:pt x="16442" y="23529"/>
                  </a:lnTo>
                  <a:lnTo>
                    <a:pt x="16367" y="23529"/>
                  </a:lnTo>
                  <a:lnTo>
                    <a:pt x="16317" y="23504"/>
                  </a:lnTo>
                  <a:lnTo>
                    <a:pt x="16191" y="23504"/>
                  </a:lnTo>
                  <a:lnTo>
                    <a:pt x="16116" y="23479"/>
                  </a:lnTo>
                  <a:lnTo>
                    <a:pt x="16041" y="23479"/>
                  </a:lnTo>
                  <a:lnTo>
                    <a:pt x="15991" y="23454"/>
                  </a:lnTo>
                  <a:lnTo>
                    <a:pt x="15916" y="23454"/>
                  </a:lnTo>
                  <a:lnTo>
                    <a:pt x="15865" y="23429"/>
                  </a:lnTo>
                  <a:lnTo>
                    <a:pt x="15790" y="23429"/>
                  </a:lnTo>
                  <a:lnTo>
                    <a:pt x="15715" y="23404"/>
                  </a:lnTo>
                  <a:lnTo>
                    <a:pt x="15665" y="23404"/>
                  </a:lnTo>
                  <a:lnTo>
                    <a:pt x="15590" y="23379"/>
                  </a:lnTo>
                  <a:lnTo>
                    <a:pt x="15464" y="23354"/>
                  </a:lnTo>
                  <a:lnTo>
                    <a:pt x="15339" y="23329"/>
                  </a:lnTo>
                  <a:lnTo>
                    <a:pt x="15214" y="23304"/>
                  </a:lnTo>
                  <a:lnTo>
                    <a:pt x="15088" y="23279"/>
                  </a:lnTo>
                  <a:lnTo>
                    <a:pt x="14963" y="23229"/>
                  </a:lnTo>
                  <a:lnTo>
                    <a:pt x="14813" y="23204"/>
                  </a:lnTo>
                  <a:lnTo>
                    <a:pt x="14687" y="23179"/>
                  </a:lnTo>
                  <a:lnTo>
                    <a:pt x="14562" y="23128"/>
                  </a:lnTo>
                  <a:lnTo>
                    <a:pt x="14437" y="23103"/>
                  </a:lnTo>
                  <a:lnTo>
                    <a:pt x="14312" y="23053"/>
                  </a:lnTo>
                  <a:lnTo>
                    <a:pt x="14186" y="23028"/>
                  </a:lnTo>
                  <a:lnTo>
                    <a:pt x="14061" y="22978"/>
                  </a:lnTo>
                  <a:lnTo>
                    <a:pt x="13936" y="22953"/>
                  </a:lnTo>
                  <a:lnTo>
                    <a:pt x="13810" y="22903"/>
                  </a:lnTo>
                  <a:lnTo>
                    <a:pt x="13685" y="22853"/>
                  </a:lnTo>
                  <a:lnTo>
                    <a:pt x="13560" y="22828"/>
                  </a:lnTo>
                  <a:lnTo>
                    <a:pt x="13434" y="22778"/>
                  </a:lnTo>
                  <a:lnTo>
                    <a:pt x="13309" y="22727"/>
                  </a:lnTo>
                  <a:lnTo>
                    <a:pt x="13184" y="22702"/>
                  </a:lnTo>
                  <a:lnTo>
                    <a:pt x="13058" y="22652"/>
                  </a:lnTo>
                  <a:lnTo>
                    <a:pt x="13008" y="22627"/>
                  </a:lnTo>
                  <a:lnTo>
                    <a:pt x="12933" y="22602"/>
                  </a:lnTo>
                  <a:lnTo>
                    <a:pt x="12808" y="22552"/>
                  </a:lnTo>
                  <a:lnTo>
                    <a:pt x="12682" y="22502"/>
                  </a:lnTo>
                  <a:lnTo>
                    <a:pt x="12557" y="22452"/>
                  </a:lnTo>
                  <a:lnTo>
                    <a:pt x="12432" y="22402"/>
                  </a:lnTo>
                  <a:lnTo>
                    <a:pt x="12181" y="22301"/>
                  </a:lnTo>
                  <a:lnTo>
                    <a:pt x="11956" y="22201"/>
                  </a:lnTo>
                  <a:lnTo>
                    <a:pt x="11705" y="22101"/>
                  </a:lnTo>
                  <a:lnTo>
                    <a:pt x="11204" y="21900"/>
                  </a:lnTo>
                  <a:lnTo>
                    <a:pt x="10978" y="21800"/>
                  </a:lnTo>
                  <a:lnTo>
                    <a:pt x="10728" y="21700"/>
                  </a:lnTo>
                  <a:lnTo>
                    <a:pt x="10477" y="21625"/>
                  </a:lnTo>
                  <a:lnTo>
                    <a:pt x="10251" y="21524"/>
                  </a:lnTo>
                  <a:lnTo>
                    <a:pt x="10126" y="21474"/>
                  </a:lnTo>
                  <a:lnTo>
                    <a:pt x="10001" y="21424"/>
                  </a:lnTo>
                  <a:lnTo>
                    <a:pt x="9875" y="21374"/>
                  </a:lnTo>
                  <a:lnTo>
                    <a:pt x="9750" y="21324"/>
                  </a:lnTo>
                  <a:lnTo>
                    <a:pt x="9625" y="21274"/>
                  </a:lnTo>
                  <a:lnTo>
                    <a:pt x="9499" y="21224"/>
                  </a:lnTo>
                  <a:lnTo>
                    <a:pt x="9399" y="21174"/>
                  </a:lnTo>
                  <a:lnTo>
                    <a:pt x="9274" y="21149"/>
                  </a:lnTo>
                  <a:lnTo>
                    <a:pt x="9149" y="21098"/>
                  </a:lnTo>
                  <a:lnTo>
                    <a:pt x="9023" y="21048"/>
                  </a:lnTo>
                  <a:lnTo>
                    <a:pt x="8898" y="20998"/>
                  </a:lnTo>
                  <a:lnTo>
                    <a:pt x="8798" y="20973"/>
                  </a:lnTo>
                  <a:lnTo>
                    <a:pt x="8773" y="20973"/>
                  </a:lnTo>
                  <a:lnTo>
                    <a:pt x="8672" y="20923"/>
                  </a:lnTo>
                  <a:lnTo>
                    <a:pt x="8547" y="20873"/>
                  </a:lnTo>
                  <a:lnTo>
                    <a:pt x="8422" y="20848"/>
                  </a:lnTo>
                  <a:lnTo>
                    <a:pt x="8296" y="20798"/>
                  </a:lnTo>
                  <a:lnTo>
                    <a:pt x="8171" y="20748"/>
                  </a:lnTo>
                  <a:lnTo>
                    <a:pt x="8046" y="20722"/>
                  </a:lnTo>
                  <a:lnTo>
                    <a:pt x="7920" y="20672"/>
                  </a:lnTo>
                  <a:lnTo>
                    <a:pt x="7820" y="20647"/>
                  </a:lnTo>
                  <a:lnTo>
                    <a:pt x="7695" y="20597"/>
                  </a:lnTo>
                  <a:lnTo>
                    <a:pt x="7570" y="20572"/>
                  </a:lnTo>
                  <a:lnTo>
                    <a:pt x="7444" y="20547"/>
                  </a:lnTo>
                  <a:lnTo>
                    <a:pt x="7319" y="20497"/>
                  </a:lnTo>
                  <a:lnTo>
                    <a:pt x="7194" y="20472"/>
                  </a:lnTo>
                  <a:lnTo>
                    <a:pt x="7068" y="20447"/>
                  </a:lnTo>
                  <a:lnTo>
                    <a:pt x="7018" y="20422"/>
                  </a:lnTo>
                  <a:lnTo>
                    <a:pt x="6943" y="20422"/>
                  </a:lnTo>
                  <a:lnTo>
                    <a:pt x="6893" y="20397"/>
                  </a:lnTo>
                  <a:lnTo>
                    <a:pt x="6818" y="20372"/>
                  </a:lnTo>
                  <a:lnTo>
                    <a:pt x="6768" y="20372"/>
                  </a:lnTo>
                  <a:lnTo>
                    <a:pt x="6717" y="20347"/>
                  </a:lnTo>
                  <a:lnTo>
                    <a:pt x="6642" y="20347"/>
                  </a:lnTo>
                  <a:lnTo>
                    <a:pt x="6592" y="20321"/>
                  </a:lnTo>
                  <a:lnTo>
                    <a:pt x="6517" y="20321"/>
                  </a:lnTo>
                  <a:lnTo>
                    <a:pt x="6467" y="20296"/>
                  </a:lnTo>
                  <a:lnTo>
                    <a:pt x="6392" y="20296"/>
                  </a:lnTo>
                  <a:lnTo>
                    <a:pt x="6342" y="20271"/>
                  </a:lnTo>
                  <a:lnTo>
                    <a:pt x="6266" y="20271"/>
                  </a:lnTo>
                  <a:lnTo>
                    <a:pt x="6216" y="20246"/>
                  </a:lnTo>
                  <a:lnTo>
                    <a:pt x="6091" y="20246"/>
                  </a:lnTo>
                  <a:lnTo>
                    <a:pt x="6016" y="20221"/>
                  </a:lnTo>
                  <a:lnTo>
                    <a:pt x="5890" y="20221"/>
                  </a:lnTo>
                  <a:lnTo>
                    <a:pt x="5840" y="20196"/>
                  </a:lnTo>
                  <a:lnTo>
                    <a:pt x="5715" y="20196"/>
                  </a:lnTo>
                  <a:lnTo>
                    <a:pt x="5640" y="20171"/>
                  </a:lnTo>
                  <a:lnTo>
                    <a:pt x="5514" y="20171"/>
                  </a:lnTo>
                  <a:lnTo>
                    <a:pt x="5464" y="20146"/>
                  </a:lnTo>
                  <a:lnTo>
                    <a:pt x="5214" y="20146"/>
                  </a:lnTo>
                  <a:lnTo>
                    <a:pt x="5139" y="20121"/>
                  </a:lnTo>
                  <a:lnTo>
                    <a:pt x="3986" y="20121"/>
                  </a:lnTo>
                  <a:lnTo>
                    <a:pt x="3910" y="20146"/>
                  </a:lnTo>
                  <a:lnTo>
                    <a:pt x="3610" y="20146"/>
                  </a:lnTo>
                  <a:lnTo>
                    <a:pt x="3459" y="20171"/>
                  </a:lnTo>
                  <a:lnTo>
                    <a:pt x="3284" y="20171"/>
                  </a:lnTo>
                  <a:lnTo>
                    <a:pt x="3108" y="20196"/>
                  </a:lnTo>
                  <a:lnTo>
                    <a:pt x="2933" y="20196"/>
                  </a:lnTo>
                  <a:lnTo>
                    <a:pt x="2858" y="20221"/>
                  </a:lnTo>
                  <a:lnTo>
                    <a:pt x="2682" y="20221"/>
                  </a:lnTo>
                  <a:lnTo>
                    <a:pt x="2607" y="20246"/>
                  </a:lnTo>
                  <a:lnTo>
                    <a:pt x="2507" y="20246"/>
                  </a:lnTo>
                  <a:lnTo>
                    <a:pt x="2432" y="20271"/>
                  </a:lnTo>
                  <a:lnTo>
                    <a:pt x="2256" y="20271"/>
                  </a:lnTo>
                  <a:lnTo>
                    <a:pt x="2181" y="20296"/>
                  </a:lnTo>
                  <a:lnTo>
                    <a:pt x="2081" y="20296"/>
                  </a:lnTo>
                  <a:lnTo>
                    <a:pt x="2006" y="20321"/>
                  </a:lnTo>
                  <a:lnTo>
                    <a:pt x="1905" y="20347"/>
                  </a:lnTo>
                  <a:lnTo>
                    <a:pt x="1830" y="20347"/>
                  </a:lnTo>
                  <a:lnTo>
                    <a:pt x="1755" y="20372"/>
                  </a:lnTo>
                  <a:lnTo>
                    <a:pt x="1655" y="20372"/>
                  </a:lnTo>
                  <a:lnTo>
                    <a:pt x="1580" y="20397"/>
                  </a:lnTo>
                  <a:lnTo>
                    <a:pt x="1504" y="20422"/>
                  </a:lnTo>
                  <a:lnTo>
                    <a:pt x="1404" y="20422"/>
                  </a:lnTo>
                  <a:lnTo>
                    <a:pt x="1329" y="20447"/>
                  </a:lnTo>
                  <a:lnTo>
                    <a:pt x="1254" y="20472"/>
                  </a:lnTo>
                  <a:lnTo>
                    <a:pt x="1154" y="20497"/>
                  </a:lnTo>
                  <a:lnTo>
                    <a:pt x="1078" y="20522"/>
                  </a:lnTo>
                  <a:lnTo>
                    <a:pt x="1003" y="20547"/>
                  </a:lnTo>
                  <a:lnTo>
                    <a:pt x="928" y="20547"/>
                  </a:lnTo>
                  <a:lnTo>
                    <a:pt x="853" y="20572"/>
                  </a:lnTo>
                  <a:lnTo>
                    <a:pt x="753" y="20597"/>
                  </a:lnTo>
                  <a:lnTo>
                    <a:pt x="677" y="20622"/>
                  </a:lnTo>
                  <a:lnTo>
                    <a:pt x="602" y="20672"/>
                  </a:lnTo>
                  <a:lnTo>
                    <a:pt x="527" y="20697"/>
                  </a:lnTo>
                  <a:lnTo>
                    <a:pt x="452" y="20722"/>
                  </a:lnTo>
                  <a:lnTo>
                    <a:pt x="377" y="20748"/>
                  </a:lnTo>
                  <a:lnTo>
                    <a:pt x="276" y="20773"/>
                  </a:lnTo>
                  <a:lnTo>
                    <a:pt x="251" y="20798"/>
                  </a:lnTo>
                  <a:lnTo>
                    <a:pt x="201" y="20823"/>
                  </a:lnTo>
                  <a:lnTo>
                    <a:pt x="176" y="20823"/>
                  </a:lnTo>
                  <a:lnTo>
                    <a:pt x="126" y="20848"/>
                  </a:lnTo>
                  <a:lnTo>
                    <a:pt x="101" y="20873"/>
                  </a:lnTo>
                  <a:lnTo>
                    <a:pt x="51" y="20873"/>
                  </a:lnTo>
                  <a:lnTo>
                    <a:pt x="26" y="20898"/>
                  </a:lnTo>
                  <a:lnTo>
                    <a:pt x="1" y="20898"/>
                  </a:lnTo>
                  <a:cubicBezTo>
                    <a:pt x="1" y="21575"/>
                    <a:pt x="26" y="22251"/>
                    <a:pt x="76" y="22928"/>
                  </a:cubicBezTo>
                  <a:lnTo>
                    <a:pt x="151" y="22878"/>
                  </a:lnTo>
                  <a:lnTo>
                    <a:pt x="251" y="22828"/>
                  </a:lnTo>
                  <a:lnTo>
                    <a:pt x="377" y="22803"/>
                  </a:lnTo>
                  <a:lnTo>
                    <a:pt x="477" y="22753"/>
                  </a:lnTo>
                  <a:lnTo>
                    <a:pt x="577" y="22727"/>
                  </a:lnTo>
                  <a:lnTo>
                    <a:pt x="677" y="22677"/>
                  </a:lnTo>
                  <a:lnTo>
                    <a:pt x="778" y="22627"/>
                  </a:lnTo>
                  <a:lnTo>
                    <a:pt x="878" y="22602"/>
                  </a:lnTo>
                  <a:lnTo>
                    <a:pt x="978" y="22577"/>
                  </a:lnTo>
                  <a:lnTo>
                    <a:pt x="1078" y="22527"/>
                  </a:lnTo>
                  <a:lnTo>
                    <a:pt x="1179" y="22502"/>
                  </a:lnTo>
                  <a:lnTo>
                    <a:pt x="1279" y="22452"/>
                  </a:lnTo>
                  <a:lnTo>
                    <a:pt x="1404" y="22427"/>
                  </a:lnTo>
                  <a:lnTo>
                    <a:pt x="1504" y="22402"/>
                  </a:lnTo>
                  <a:lnTo>
                    <a:pt x="1605" y="22377"/>
                  </a:lnTo>
                  <a:lnTo>
                    <a:pt x="1705" y="22326"/>
                  </a:lnTo>
                  <a:lnTo>
                    <a:pt x="1805" y="22301"/>
                  </a:lnTo>
                  <a:lnTo>
                    <a:pt x="1905" y="22276"/>
                  </a:lnTo>
                  <a:lnTo>
                    <a:pt x="2006" y="22251"/>
                  </a:lnTo>
                  <a:lnTo>
                    <a:pt x="2131" y="22226"/>
                  </a:lnTo>
                  <a:lnTo>
                    <a:pt x="2231" y="22201"/>
                  </a:lnTo>
                  <a:lnTo>
                    <a:pt x="2331" y="22176"/>
                  </a:lnTo>
                  <a:lnTo>
                    <a:pt x="2432" y="22151"/>
                  </a:lnTo>
                  <a:lnTo>
                    <a:pt x="2532" y="22126"/>
                  </a:lnTo>
                  <a:lnTo>
                    <a:pt x="2632" y="22101"/>
                  </a:lnTo>
                  <a:lnTo>
                    <a:pt x="2758" y="22076"/>
                  </a:lnTo>
                  <a:lnTo>
                    <a:pt x="2858" y="22076"/>
                  </a:lnTo>
                  <a:lnTo>
                    <a:pt x="2958" y="22051"/>
                  </a:lnTo>
                  <a:lnTo>
                    <a:pt x="3058" y="22026"/>
                  </a:lnTo>
                  <a:lnTo>
                    <a:pt x="3184" y="22001"/>
                  </a:lnTo>
                  <a:lnTo>
                    <a:pt x="3284" y="22001"/>
                  </a:lnTo>
                  <a:lnTo>
                    <a:pt x="3384" y="21976"/>
                  </a:lnTo>
                  <a:lnTo>
                    <a:pt x="3484" y="21976"/>
                  </a:lnTo>
                  <a:lnTo>
                    <a:pt x="3585" y="21951"/>
                  </a:lnTo>
                  <a:lnTo>
                    <a:pt x="3710" y="21925"/>
                  </a:lnTo>
                  <a:lnTo>
                    <a:pt x="3810" y="21925"/>
                  </a:lnTo>
                  <a:lnTo>
                    <a:pt x="3910" y="21900"/>
                  </a:lnTo>
                  <a:lnTo>
                    <a:pt x="4136" y="21900"/>
                  </a:lnTo>
                  <a:lnTo>
                    <a:pt x="4236" y="21875"/>
                  </a:lnTo>
                  <a:lnTo>
                    <a:pt x="4462" y="21875"/>
                  </a:lnTo>
                  <a:lnTo>
                    <a:pt x="4562" y="21850"/>
                  </a:lnTo>
                  <a:lnTo>
                    <a:pt x="4888" y="21850"/>
                  </a:lnTo>
                  <a:lnTo>
                    <a:pt x="5013" y="21825"/>
                  </a:lnTo>
                  <a:lnTo>
                    <a:pt x="5991" y="21825"/>
                  </a:lnTo>
                  <a:lnTo>
                    <a:pt x="6066" y="21850"/>
                  </a:lnTo>
                  <a:lnTo>
                    <a:pt x="6342" y="21850"/>
                  </a:lnTo>
                  <a:lnTo>
                    <a:pt x="6417" y="21875"/>
                  </a:lnTo>
                  <a:lnTo>
                    <a:pt x="6592" y="21875"/>
                  </a:lnTo>
                  <a:lnTo>
                    <a:pt x="6667" y="21900"/>
                  </a:lnTo>
                  <a:lnTo>
                    <a:pt x="6843" y="21900"/>
                  </a:lnTo>
                  <a:lnTo>
                    <a:pt x="6918" y="21925"/>
                  </a:lnTo>
                  <a:lnTo>
                    <a:pt x="6993" y="21925"/>
                  </a:lnTo>
                  <a:lnTo>
                    <a:pt x="7093" y="21951"/>
                  </a:lnTo>
                  <a:lnTo>
                    <a:pt x="7169" y="21951"/>
                  </a:lnTo>
                  <a:lnTo>
                    <a:pt x="7244" y="21976"/>
                  </a:lnTo>
                  <a:lnTo>
                    <a:pt x="7344" y="22001"/>
                  </a:lnTo>
                  <a:lnTo>
                    <a:pt x="7419" y="22001"/>
                  </a:lnTo>
                  <a:lnTo>
                    <a:pt x="7494" y="22026"/>
                  </a:lnTo>
                  <a:lnTo>
                    <a:pt x="7570" y="22026"/>
                  </a:lnTo>
                  <a:lnTo>
                    <a:pt x="7670" y="22051"/>
                  </a:lnTo>
                  <a:lnTo>
                    <a:pt x="7745" y="22076"/>
                  </a:lnTo>
                  <a:lnTo>
                    <a:pt x="7820" y="22076"/>
                  </a:lnTo>
                  <a:lnTo>
                    <a:pt x="7895" y="22101"/>
                  </a:lnTo>
                  <a:lnTo>
                    <a:pt x="7971" y="22126"/>
                  </a:lnTo>
                  <a:lnTo>
                    <a:pt x="8071" y="22151"/>
                  </a:lnTo>
                  <a:lnTo>
                    <a:pt x="8146" y="22151"/>
                  </a:lnTo>
                  <a:lnTo>
                    <a:pt x="8221" y="22176"/>
                  </a:lnTo>
                  <a:lnTo>
                    <a:pt x="8296" y="22201"/>
                  </a:lnTo>
                  <a:lnTo>
                    <a:pt x="8372" y="22226"/>
                  </a:lnTo>
                  <a:lnTo>
                    <a:pt x="8447" y="22251"/>
                  </a:lnTo>
                  <a:lnTo>
                    <a:pt x="8547" y="22251"/>
                  </a:lnTo>
                  <a:lnTo>
                    <a:pt x="8622" y="22276"/>
                  </a:lnTo>
                  <a:lnTo>
                    <a:pt x="8697" y="22301"/>
                  </a:lnTo>
                  <a:lnTo>
                    <a:pt x="8773" y="22326"/>
                  </a:lnTo>
                  <a:lnTo>
                    <a:pt x="8848" y="22352"/>
                  </a:lnTo>
                  <a:lnTo>
                    <a:pt x="8923" y="22377"/>
                  </a:lnTo>
                  <a:lnTo>
                    <a:pt x="8998" y="22402"/>
                  </a:lnTo>
                  <a:lnTo>
                    <a:pt x="9073" y="22427"/>
                  </a:lnTo>
                  <a:lnTo>
                    <a:pt x="9174" y="22452"/>
                  </a:lnTo>
                  <a:lnTo>
                    <a:pt x="9249" y="22477"/>
                  </a:lnTo>
                  <a:lnTo>
                    <a:pt x="9324" y="22502"/>
                  </a:lnTo>
                  <a:lnTo>
                    <a:pt x="9399" y="22527"/>
                  </a:lnTo>
                  <a:lnTo>
                    <a:pt x="9550" y="22577"/>
                  </a:lnTo>
                  <a:lnTo>
                    <a:pt x="9700" y="22627"/>
                  </a:lnTo>
                  <a:lnTo>
                    <a:pt x="9850" y="22677"/>
                  </a:lnTo>
                  <a:lnTo>
                    <a:pt x="10001" y="22727"/>
                  </a:lnTo>
                  <a:lnTo>
                    <a:pt x="10151" y="22778"/>
                  </a:lnTo>
                  <a:lnTo>
                    <a:pt x="10301" y="22853"/>
                  </a:lnTo>
                  <a:lnTo>
                    <a:pt x="10402" y="22878"/>
                  </a:lnTo>
                  <a:lnTo>
                    <a:pt x="10452" y="22903"/>
                  </a:lnTo>
                  <a:lnTo>
                    <a:pt x="10602" y="22978"/>
                  </a:lnTo>
                  <a:lnTo>
                    <a:pt x="10753" y="23028"/>
                  </a:lnTo>
                  <a:lnTo>
                    <a:pt x="10878" y="23103"/>
                  </a:lnTo>
                  <a:lnTo>
                    <a:pt x="11028" y="23154"/>
                  </a:lnTo>
                  <a:lnTo>
                    <a:pt x="11179" y="23229"/>
                  </a:lnTo>
                  <a:lnTo>
                    <a:pt x="11329" y="23304"/>
                  </a:lnTo>
                  <a:lnTo>
                    <a:pt x="11605" y="23429"/>
                  </a:lnTo>
                  <a:lnTo>
                    <a:pt x="11880" y="23555"/>
                  </a:lnTo>
                  <a:lnTo>
                    <a:pt x="12181" y="23680"/>
                  </a:lnTo>
                  <a:lnTo>
                    <a:pt x="12457" y="23805"/>
                  </a:lnTo>
                  <a:lnTo>
                    <a:pt x="12607" y="23880"/>
                  </a:lnTo>
                  <a:lnTo>
                    <a:pt x="12733" y="23930"/>
                  </a:lnTo>
                  <a:lnTo>
                    <a:pt x="12883" y="24006"/>
                  </a:lnTo>
                  <a:lnTo>
                    <a:pt x="13008" y="24056"/>
                  </a:lnTo>
                  <a:lnTo>
                    <a:pt x="13159" y="24131"/>
                  </a:lnTo>
                  <a:lnTo>
                    <a:pt x="13309" y="24181"/>
                  </a:lnTo>
                  <a:lnTo>
                    <a:pt x="13434" y="24256"/>
                  </a:lnTo>
                  <a:lnTo>
                    <a:pt x="13459" y="24256"/>
                  </a:lnTo>
                  <a:lnTo>
                    <a:pt x="13585" y="24306"/>
                  </a:lnTo>
                  <a:lnTo>
                    <a:pt x="13710" y="24382"/>
                  </a:lnTo>
                  <a:lnTo>
                    <a:pt x="13860" y="24457"/>
                  </a:lnTo>
                  <a:lnTo>
                    <a:pt x="13986" y="24507"/>
                  </a:lnTo>
                  <a:lnTo>
                    <a:pt x="14136" y="24582"/>
                  </a:lnTo>
                  <a:lnTo>
                    <a:pt x="14186" y="24607"/>
                  </a:lnTo>
                  <a:lnTo>
                    <a:pt x="14261" y="24632"/>
                  </a:lnTo>
                  <a:lnTo>
                    <a:pt x="14337" y="24657"/>
                  </a:lnTo>
                  <a:lnTo>
                    <a:pt x="14412" y="24682"/>
                  </a:lnTo>
                  <a:lnTo>
                    <a:pt x="14487" y="24733"/>
                  </a:lnTo>
                  <a:lnTo>
                    <a:pt x="14537" y="24758"/>
                  </a:lnTo>
                  <a:lnTo>
                    <a:pt x="14612" y="24783"/>
                  </a:lnTo>
                  <a:lnTo>
                    <a:pt x="14687" y="24808"/>
                  </a:lnTo>
                  <a:lnTo>
                    <a:pt x="14763" y="24833"/>
                  </a:lnTo>
                  <a:lnTo>
                    <a:pt x="14813" y="24858"/>
                  </a:lnTo>
                  <a:lnTo>
                    <a:pt x="14888" y="24883"/>
                  </a:lnTo>
                  <a:lnTo>
                    <a:pt x="14963" y="24908"/>
                  </a:lnTo>
                  <a:lnTo>
                    <a:pt x="15038" y="24933"/>
                  </a:lnTo>
                  <a:lnTo>
                    <a:pt x="15114" y="24958"/>
                  </a:lnTo>
                  <a:lnTo>
                    <a:pt x="15164" y="24983"/>
                  </a:lnTo>
                  <a:lnTo>
                    <a:pt x="15239" y="25008"/>
                  </a:lnTo>
                  <a:lnTo>
                    <a:pt x="15314" y="25033"/>
                  </a:lnTo>
                  <a:lnTo>
                    <a:pt x="15389" y="25058"/>
                  </a:lnTo>
                  <a:lnTo>
                    <a:pt x="15464" y="25083"/>
                  </a:lnTo>
                  <a:lnTo>
                    <a:pt x="15540" y="25108"/>
                  </a:lnTo>
                  <a:lnTo>
                    <a:pt x="15615" y="25134"/>
                  </a:lnTo>
                  <a:lnTo>
                    <a:pt x="15665" y="25159"/>
                  </a:lnTo>
                  <a:lnTo>
                    <a:pt x="15740" y="25184"/>
                  </a:lnTo>
                  <a:lnTo>
                    <a:pt x="15815" y="25209"/>
                  </a:lnTo>
                  <a:lnTo>
                    <a:pt x="15916" y="25234"/>
                  </a:lnTo>
                  <a:lnTo>
                    <a:pt x="16016" y="25259"/>
                  </a:lnTo>
                  <a:lnTo>
                    <a:pt x="16091" y="25284"/>
                  </a:lnTo>
                  <a:lnTo>
                    <a:pt x="16191" y="25309"/>
                  </a:lnTo>
                  <a:lnTo>
                    <a:pt x="16291" y="25334"/>
                  </a:lnTo>
                  <a:lnTo>
                    <a:pt x="16392" y="25359"/>
                  </a:lnTo>
                  <a:lnTo>
                    <a:pt x="16467" y="25384"/>
                  </a:lnTo>
                  <a:lnTo>
                    <a:pt x="16567" y="25384"/>
                  </a:lnTo>
                  <a:lnTo>
                    <a:pt x="16667" y="25409"/>
                  </a:lnTo>
                  <a:lnTo>
                    <a:pt x="16743" y="25434"/>
                  </a:lnTo>
                  <a:lnTo>
                    <a:pt x="16843" y="25459"/>
                  </a:lnTo>
                  <a:lnTo>
                    <a:pt x="16943" y="25484"/>
                  </a:lnTo>
                  <a:lnTo>
                    <a:pt x="17043" y="25509"/>
                  </a:lnTo>
                  <a:lnTo>
                    <a:pt x="17119" y="25509"/>
                  </a:lnTo>
                  <a:lnTo>
                    <a:pt x="17219" y="25535"/>
                  </a:lnTo>
                  <a:lnTo>
                    <a:pt x="17319" y="25560"/>
                  </a:lnTo>
                  <a:lnTo>
                    <a:pt x="17419" y="25560"/>
                  </a:lnTo>
                  <a:lnTo>
                    <a:pt x="17520" y="25585"/>
                  </a:lnTo>
                  <a:lnTo>
                    <a:pt x="17595" y="25610"/>
                  </a:lnTo>
                  <a:lnTo>
                    <a:pt x="17695" y="25610"/>
                  </a:lnTo>
                  <a:lnTo>
                    <a:pt x="17795" y="25635"/>
                  </a:lnTo>
                  <a:lnTo>
                    <a:pt x="17895" y="25635"/>
                  </a:lnTo>
                  <a:lnTo>
                    <a:pt x="17971" y="25660"/>
                  </a:lnTo>
                  <a:lnTo>
                    <a:pt x="18071" y="25685"/>
                  </a:lnTo>
                  <a:lnTo>
                    <a:pt x="18271" y="25685"/>
                  </a:lnTo>
                  <a:lnTo>
                    <a:pt x="18372" y="25710"/>
                  </a:lnTo>
                  <a:lnTo>
                    <a:pt x="18447" y="25710"/>
                  </a:lnTo>
                  <a:lnTo>
                    <a:pt x="18547" y="25735"/>
                  </a:lnTo>
                  <a:lnTo>
                    <a:pt x="18848" y="25735"/>
                  </a:lnTo>
                  <a:lnTo>
                    <a:pt x="18923" y="25760"/>
                  </a:lnTo>
                  <a:lnTo>
                    <a:pt x="19700" y="25760"/>
                  </a:lnTo>
                  <a:lnTo>
                    <a:pt x="19800" y="25735"/>
                  </a:lnTo>
                  <a:lnTo>
                    <a:pt x="20176" y="25735"/>
                  </a:lnTo>
                  <a:lnTo>
                    <a:pt x="20276" y="25710"/>
                  </a:lnTo>
                  <a:lnTo>
                    <a:pt x="20552" y="25710"/>
                  </a:lnTo>
                  <a:lnTo>
                    <a:pt x="20652" y="25685"/>
                  </a:lnTo>
                  <a:lnTo>
                    <a:pt x="20753" y="25685"/>
                  </a:lnTo>
                  <a:lnTo>
                    <a:pt x="20853" y="25660"/>
                  </a:lnTo>
                  <a:lnTo>
                    <a:pt x="20953" y="25660"/>
                  </a:lnTo>
                  <a:lnTo>
                    <a:pt x="21028" y="25635"/>
                  </a:lnTo>
                  <a:lnTo>
                    <a:pt x="21129" y="25635"/>
                  </a:lnTo>
                  <a:lnTo>
                    <a:pt x="21229" y="25610"/>
                  </a:lnTo>
                  <a:lnTo>
                    <a:pt x="21329" y="25610"/>
                  </a:lnTo>
                  <a:lnTo>
                    <a:pt x="21429" y="25585"/>
                  </a:lnTo>
                  <a:lnTo>
                    <a:pt x="21505" y="25585"/>
                  </a:lnTo>
                  <a:lnTo>
                    <a:pt x="21605" y="25560"/>
                  </a:lnTo>
                  <a:lnTo>
                    <a:pt x="21705" y="25535"/>
                  </a:lnTo>
                  <a:lnTo>
                    <a:pt x="21805" y="25535"/>
                  </a:lnTo>
                  <a:lnTo>
                    <a:pt x="21906" y="25509"/>
                  </a:lnTo>
                  <a:lnTo>
                    <a:pt x="21981" y="25484"/>
                  </a:lnTo>
                  <a:lnTo>
                    <a:pt x="22056" y="25459"/>
                  </a:lnTo>
                  <a:lnTo>
                    <a:pt x="22131" y="25459"/>
                  </a:lnTo>
                  <a:lnTo>
                    <a:pt x="22206" y="25434"/>
                  </a:lnTo>
                  <a:lnTo>
                    <a:pt x="22281" y="25409"/>
                  </a:lnTo>
                  <a:lnTo>
                    <a:pt x="22357" y="25384"/>
                  </a:lnTo>
                  <a:lnTo>
                    <a:pt x="22432" y="25384"/>
                  </a:lnTo>
                  <a:lnTo>
                    <a:pt x="22507" y="25359"/>
                  </a:lnTo>
                  <a:lnTo>
                    <a:pt x="22557" y="25334"/>
                  </a:lnTo>
                  <a:lnTo>
                    <a:pt x="22632" y="25309"/>
                  </a:lnTo>
                  <a:lnTo>
                    <a:pt x="22708" y="25284"/>
                  </a:lnTo>
                  <a:lnTo>
                    <a:pt x="22783" y="25259"/>
                  </a:lnTo>
                  <a:lnTo>
                    <a:pt x="22858" y="25234"/>
                  </a:lnTo>
                  <a:lnTo>
                    <a:pt x="22933" y="25184"/>
                  </a:lnTo>
                  <a:lnTo>
                    <a:pt x="22983" y="25159"/>
                  </a:lnTo>
                  <a:lnTo>
                    <a:pt x="23058" y="25134"/>
                  </a:lnTo>
                  <a:lnTo>
                    <a:pt x="23134" y="25108"/>
                  </a:lnTo>
                  <a:lnTo>
                    <a:pt x="23184" y="25083"/>
                  </a:lnTo>
                  <a:lnTo>
                    <a:pt x="23259" y="25033"/>
                  </a:lnTo>
                  <a:lnTo>
                    <a:pt x="23284" y="25033"/>
                  </a:lnTo>
                  <a:lnTo>
                    <a:pt x="23334" y="25008"/>
                  </a:lnTo>
                  <a:lnTo>
                    <a:pt x="23359" y="24983"/>
                  </a:lnTo>
                  <a:lnTo>
                    <a:pt x="23384" y="24958"/>
                  </a:lnTo>
                  <a:lnTo>
                    <a:pt x="23434" y="24958"/>
                  </a:lnTo>
                  <a:lnTo>
                    <a:pt x="23459" y="24933"/>
                  </a:lnTo>
                  <a:lnTo>
                    <a:pt x="23484" y="24908"/>
                  </a:lnTo>
                  <a:lnTo>
                    <a:pt x="23510" y="24908"/>
                  </a:lnTo>
                  <a:lnTo>
                    <a:pt x="23560" y="24883"/>
                  </a:lnTo>
                  <a:lnTo>
                    <a:pt x="23585" y="24858"/>
                  </a:lnTo>
                  <a:lnTo>
                    <a:pt x="23610" y="24833"/>
                  </a:lnTo>
                  <a:lnTo>
                    <a:pt x="23635" y="24808"/>
                  </a:lnTo>
                  <a:lnTo>
                    <a:pt x="23660" y="24808"/>
                  </a:lnTo>
                  <a:lnTo>
                    <a:pt x="23710" y="24783"/>
                  </a:lnTo>
                  <a:lnTo>
                    <a:pt x="23735" y="24758"/>
                  </a:lnTo>
                  <a:lnTo>
                    <a:pt x="23760" y="24733"/>
                  </a:lnTo>
                  <a:lnTo>
                    <a:pt x="23785" y="24707"/>
                  </a:lnTo>
                  <a:lnTo>
                    <a:pt x="23810" y="24707"/>
                  </a:lnTo>
                  <a:lnTo>
                    <a:pt x="23860" y="24682"/>
                  </a:lnTo>
                  <a:lnTo>
                    <a:pt x="23885" y="24657"/>
                  </a:lnTo>
                  <a:lnTo>
                    <a:pt x="23911" y="24632"/>
                  </a:lnTo>
                  <a:lnTo>
                    <a:pt x="23936" y="24607"/>
                  </a:lnTo>
                  <a:lnTo>
                    <a:pt x="23961" y="24582"/>
                  </a:lnTo>
                  <a:lnTo>
                    <a:pt x="23986" y="24557"/>
                  </a:lnTo>
                  <a:lnTo>
                    <a:pt x="24011" y="24532"/>
                  </a:lnTo>
                  <a:lnTo>
                    <a:pt x="24036" y="24507"/>
                  </a:lnTo>
                  <a:lnTo>
                    <a:pt x="24086" y="24482"/>
                  </a:lnTo>
                  <a:lnTo>
                    <a:pt x="24111" y="24482"/>
                  </a:lnTo>
                  <a:lnTo>
                    <a:pt x="24136" y="24457"/>
                  </a:lnTo>
                  <a:lnTo>
                    <a:pt x="24161" y="24432"/>
                  </a:lnTo>
                  <a:lnTo>
                    <a:pt x="24186" y="24407"/>
                  </a:lnTo>
                  <a:lnTo>
                    <a:pt x="24211" y="24382"/>
                  </a:lnTo>
                  <a:lnTo>
                    <a:pt x="24236" y="24357"/>
                  </a:lnTo>
                  <a:lnTo>
                    <a:pt x="24261" y="24331"/>
                  </a:lnTo>
                  <a:lnTo>
                    <a:pt x="24286" y="24306"/>
                  </a:lnTo>
                  <a:lnTo>
                    <a:pt x="24312" y="24281"/>
                  </a:lnTo>
                  <a:lnTo>
                    <a:pt x="24337" y="24256"/>
                  </a:lnTo>
                  <a:lnTo>
                    <a:pt x="24362" y="24231"/>
                  </a:lnTo>
                  <a:lnTo>
                    <a:pt x="24387" y="24206"/>
                  </a:lnTo>
                  <a:lnTo>
                    <a:pt x="24412" y="24156"/>
                  </a:lnTo>
                  <a:lnTo>
                    <a:pt x="24437" y="24131"/>
                  </a:lnTo>
                  <a:lnTo>
                    <a:pt x="24462" y="24106"/>
                  </a:lnTo>
                  <a:lnTo>
                    <a:pt x="24487" y="24081"/>
                  </a:lnTo>
                  <a:lnTo>
                    <a:pt x="24487" y="24056"/>
                  </a:lnTo>
                  <a:lnTo>
                    <a:pt x="24512" y="24031"/>
                  </a:lnTo>
                  <a:lnTo>
                    <a:pt x="24537" y="24006"/>
                  </a:lnTo>
                  <a:lnTo>
                    <a:pt x="24562" y="23981"/>
                  </a:lnTo>
                  <a:lnTo>
                    <a:pt x="24587" y="23956"/>
                  </a:lnTo>
                  <a:lnTo>
                    <a:pt x="24612" y="23905"/>
                  </a:lnTo>
                  <a:lnTo>
                    <a:pt x="24637" y="23880"/>
                  </a:lnTo>
                  <a:lnTo>
                    <a:pt x="24637" y="23855"/>
                  </a:lnTo>
                  <a:lnTo>
                    <a:pt x="24662" y="23830"/>
                  </a:lnTo>
                  <a:lnTo>
                    <a:pt x="24687" y="23805"/>
                  </a:lnTo>
                  <a:lnTo>
                    <a:pt x="24713" y="23755"/>
                  </a:lnTo>
                  <a:lnTo>
                    <a:pt x="24738" y="23730"/>
                  </a:lnTo>
                  <a:lnTo>
                    <a:pt x="24738" y="23705"/>
                  </a:lnTo>
                  <a:lnTo>
                    <a:pt x="24763" y="23680"/>
                  </a:lnTo>
                  <a:lnTo>
                    <a:pt x="24788" y="23630"/>
                  </a:lnTo>
                  <a:lnTo>
                    <a:pt x="24813" y="23605"/>
                  </a:lnTo>
                  <a:lnTo>
                    <a:pt x="24813" y="23580"/>
                  </a:lnTo>
                  <a:lnTo>
                    <a:pt x="24838" y="23555"/>
                  </a:lnTo>
                  <a:lnTo>
                    <a:pt x="24863" y="23504"/>
                  </a:lnTo>
                  <a:lnTo>
                    <a:pt x="24863" y="23479"/>
                  </a:lnTo>
                  <a:lnTo>
                    <a:pt x="24888" y="23454"/>
                  </a:lnTo>
                  <a:lnTo>
                    <a:pt x="24913" y="23404"/>
                  </a:lnTo>
                  <a:lnTo>
                    <a:pt x="24913" y="23379"/>
                  </a:lnTo>
                  <a:lnTo>
                    <a:pt x="24938" y="23354"/>
                  </a:lnTo>
                  <a:lnTo>
                    <a:pt x="24938" y="23304"/>
                  </a:lnTo>
                  <a:lnTo>
                    <a:pt x="24963" y="23279"/>
                  </a:lnTo>
                  <a:lnTo>
                    <a:pt x="24988" y="23254"/>
                  </a:lnTo>
                  <a:lnTo>
                    <a:pt x="24988" y="23204"/>
                  </a:lnTo>
                  <a:lnTo>
                    <a:pt x="25013" y="23179"/>
                  </a:lnTo>
                  <a:lnTo>
                    <a:pt x="25013" y="23128"/>
                  </a:lnTo>
                  <a:lnTo>
                    <a:pt x="25038" y="23103"/>
                  </a:lnTo>
                  <a:lnTo>
                    <a:pt x="25038" y="23078"/>
                  </a:lnTo>
                  <a:lnTo>
                    <a:pt x="25063" y="23028"/>
                  </a:lnTo>
                  <a:lnTo>
                    <a:pt x="25063" y="23003"/>
                  </a:lnTo>
                  <a:lnTo>
                    <a:pt x="25089" y="22953"/>
                  </a:lnTo>
                  <a:lnTo>
                    <a:pt x="25089" y="22928"/>
                  </a:lnTo>
                  <a:lnTo>
                    <a:pt x="25114" y="22878"/>
                  </a:lnTo>
                  <a:lnTo>
                    <a:pt x="25114" y="22853"/>
                  </a:lnTo>
                  <a:lnTo>
                    <a:pt x="25139" y="22803"/>
                  </a:lnTo>
                  <a:lnTo>
                    <a:pt x="25139" y="22778"/>
                  </a:lnTo>
                  <a:lnTo>
                    <a:pt x="25139" y="22727"/>
                  </a:lnTo>
                  <a:lnTo>
                    <a:pt x="25164" y="22702"/>
                  </a:lnTo>
                  <a:lnTo>
                    <a:pt x="25164" y="22652"/>
                  </a:lnTo>
                  <a:lnTo>
                    <a:pt x="25164" y="22627"/>
                  </a:lnTo>
                  <a:lnTo>
                    <a:pt x="25189" y="22577"/>
                  </a:lnTo>
                  <a:lnTo>
                    <a:pt x="25189" y="22527"/>
                  </a:lnTo>
                  <a:lnTo>
                    <a:pt x="25189" y="22502"/>
                  </a:lnTo>
                  <a:lnTo>
                    <a:pt x="25214" y="22452"/>
                  </a:lnTo>
                  <a:lnTo>
                    <a:pt x="25214" y="22427"/>
                  </a:lnTo>
                  <a:lnTo>
                    <a:pt x="25214" y="22377"/>
                  </a:lnTo>
                  <a:lnTo>
                    <a:pt x="25214" y="22352"/>
                  </a:lnTo>
                  <a:lnTo>
                    <a:pt x="25214" y="22301"/>
                  </a:lnTo>
                  <a:lnTo>
                    <a:pt x="25239" y="22276"/>
                  </a:lnTo>
                  <a:lnTo>
                    <a:pt x="25239" y="22201"/>
                  </a:lnTo>
                  <a:lnTo>
                    <a:pt x="25239" y="22126"/>
                  </a:lnTo>
                  <a:lnTo>
                    <a:pt x="25239" y="22051"/>
                  </a:lnTo>
                  <a:lnTo>
                    <a:pt x="25264" y="21951"/>
                  </a:lnTo>
                  <a:lnTo>
                    <a:pt x="25264" y="21875"/>
                  </a:lnTo>
                  <a:lnTo>
                    <a:pt x="25264" y="21800"/>
                  </a:lnTo>
                  <a:lnTo>
                    <a:pt x="25264" y="21725"/>
                  </a:lnTo>
                  <a:lnTo>
                    <a:pt x="25264" y="21650"/>
                  </a:lnTo>
                  <a:lnTo>
                    <a:pt x="25264" y="21575"/>
                  </a:lnTo>
                  <a:lnTo>
                    <a:pt x="25264" y="21499"/>
                  </a:lnTo>
                  <a:lnTo>
                    <a:pt x="25264" y="21424"/>
                  </a:lnTo>
                  <a:lnTo>
                    <a:pt x="25289" y="21249"/>
                  </a:lnTo>
                  <a:lnTo>
                    <a:pt x="25289" y="21098"/>
                  </a:lnTo>
                  <a:lnTo>
                    <a:pt x="25289" y="20948"/>
                  </a:lnTo>
                  <a:lnTo>
                    <a:pt x="25289" y="20873"/>
                  </a:lnTo>
                  <a:lnTo>
                    <a:pt x="25289" y="20798"/>
                  </a:lnTo>
                  <a:lnTo>
                    <a:pt x="25289" y="20697"/>
                  </a:lnTo>
                  <a:lnTo>
                    <a:pt x="25289" y="20622"/>
                  </a:lnTo>
                  <a:lnTo>
                    <a:pt x="25289" y="20547"/>
                  </a:lnTo>
                  <a:lnTo>
                    <a:pt x="25314" y="20472"/>
                  </a:lnTo>
                  <a:lnTo>
                    <a:pt x="25314" y="20397"/>
                  </a:lnTo>
                  <a:lnTo>
                    <a:pt x="25314" y="20321"/>
                  </a:lnTo>
                  <a:lnTo>
                    <a:pt x="25314" y="20296"/>
                  </a:lnTo>
                  <a:lnTo>
                    <a:pt x="25314" y="20246"/>
                  </a:lnTo>
                  <a:lnTo>
                    <a:pt x="25339" y="20221"/>
                  </a:lnTo>
                  <a:lnTo>
                    <a:pt x="25339" y="20171"/>
                  </a:lnTo>
                  <a:lnTo>
                    <a:pt x="25339" y="20146"/>
                  </a:lnTo>
                  <a:lnTo>
                    <a:pt x="25339" y="20096"/>
                  </a:lnTo>
                  <a:lnTo>
                    <a:pt x="25339" y="20071"/>
                  </a:lnTo>
                  <a:lnTo>
                    <a:pt x="25364" y="20021"/>
                  </a:lnTo>
                  <a:lnTo>
                    <a:pt x="25364" y="19996"/>
                  </a:lnTo>
                  <a:lnTo>
                    <a:pt x="25364" y="19971"/>
                  </a:lnTo>
                  <a:lnTo>
                    <a:pt x="25389" y="19920"/>
                  </a:lnTo>
                  <a:lnTo>
                    <a:pt x="25389" y="19895"/>
                  </a:lnTo>
                  <a:lnTo>
                    <a:pt x="25389" y="19845"/>
                  </a:lnTo>
                  <a:lnTo>
                    <a:pt x="25414" y="19820"/>
                  </a:lnTo>
                  <a:lnTo>
                    <a:pt x="25414" y="19770"/>
                  </a:lnTo>
                  <a:lnTo>
                    <a:pt x="25414" y="19745"/>
                  </a:lnTo>
                  <a:lnTo>
                    <a:pt x="25439" y="19720"/>
                  </a:lnTo>
                  <a:lnTo>
                    <a:pt x="25439" y="19670"/>
                  </a:lnTo>
                  <a:lnTo>
                    <a:pt x="25464" y="19645"/>
                  </a:lnTo>
                  <a:lnTo>
                    <a:pt x="25464" y="19595"/>
                  </a:lnTo>
                  <a:lnTo>
                    <a:pt x="25490" y="19570"/>
                  </a:lnTo>
                  <a:lnTo>
                    <a:pt x="25490" y="19545"/>
                  </a:lnTo>
                  <a:lnTo>
                    <a:pt x="25515" y="19494"/>
                  </a:lnTo>
                  <a:lnTo>
                    <a:pt x="25515" y="19469"/>
                  </a:lnTo>
                  <a:lnTo>
                    <a:pt x="25540" y="19444"/>
                  </a:lnTo>
                  <a:lnTo>
                    <a:pt x="25565" y="19394"/>
                  </a:lnTo>
                  <a:lnTo>
                    <a:pt x="25565" y="19369"/>
                  </a:lnTo>
                  <a:lnTo>
                    <a:pt x="25590" y="19344"/>
                  </a:lnTo>
                  <a:lnTo>
                    <a:pt x="25615" y="19319"/>
                  </a:lnTo>
                  <a:lnTo>
                    <a:pt x="25615" y="19269"/>
                  </a:lnTo>
                  <a:lnTo>
                    <a:pt x="25640" y="19244"/>
                  </a:lnTo>
                  <a:lnTo>
                    <a:pt x="25665" y="19219"/>
                  </a:lnTo>
                  <a:lnTo>
                    <a:pt x="25690" y="19194"/>
                  </a:lnTo>
                  <a:lnTo>
                    <a:pt x="25715" y="19144"/>
                  </a:lnTo>
                  <a:lnTo>
                    <a:pt x="25740" y="19118"/>
                  </a:lnTo>
                  <a:lnTo>
                    <a:pt x="25740" y="19093"/>
                  </a:lnTo>
                  <a:lnTo>
                    <a:pt x="25765" y="19068"/>
                  </a:lnTo>
                  <a:lnTo>
                    <a:pt x="25790" y="19043"/>
                  </a:lnTo>
                  <a:lnTo>
                    <a:pt x="25815" y="19018"/>
                  </a:lnTo>
                  <a:lnTo>
                    <a:pt x="25840" y="18968"/>
                  </a:lnTo>
                  <a:lnTo>
                    <a:pt x="25865" y="18943"/>
                  </a:lnTo>
                  <a:lnTo>
                    <a:pt x="25891" y="18918"/>
                  </a:lnTo>
                  <a:lnTo>
                    <a:pt x="25941" y="18893"/>
                  </a:lnTo>
                  <a:lnTo>
                    <a:pt x="25966" y="18868"/>
                  </a:lnTo>
                  <a:lnTo>
                    <a:pt x="25991" y="18843"/>
                  </a:lnTo>
                  <a:lnTo>
                    <a:pt x="26016" y="18818"/>
                  </a:lnTo>
                  <a:lnTo>
                    <a:pt x="26041" y="18793"/>
                  </a:lnTo>
                  <a:lnTo>
                    <a:pt x="26091" y="18768"/>
                  </a:lnTo>
                  <a:lnTo>
                    <a:pt x="26116" y="18742"/>
                  </a:lnTo>
                  <a:lnTo>
                    <a:pt x="26141" y="18717"/>
                  </a:lnTo>
                  <a:lnTo>
                    <a:pt x="26191" y="18692"/>
                  </a:lnTo>
                  <a:lnTo>
                    <a:pt x="26216" y="18667"/>
                  </a:lnTo>
                  <a:lnTo>
                    <a:pt x="26266" y="18642"/>
                  </a:lnTo>
                  <a:lnTo>
                    <a:pt x="26292" y="18617"/>
                  </a:lnTo>
                  <a:lnTo>
                    <a:pt x="26342" y="18617"/>
                  </a:lnTo>
                  <a:lnTo>
                    <a:pt x="26367" y="18592"/>
                  </a:lnTo>
                  <a:lnTo>
                    <a:pt x="26417" y="18567"/>
                  </a:lnTo>
                  <a:lnTo>
                    <a:pt x="26467" y="18542"/>
                  </a:lnTo>
                  <a:lnTo>
                    <a:pt x="26492" y="18517"/>
                  </a:lnTo>
                  <a:lnTo>
                    <a:pt x="26542" y="18517"/>
                  </a:lnTo>
                  <a:lnTo>
                    <a:pt x="26592" y="18492"/>
                  </a:lnTo>
                  <a:lnTo>
                    <a:pt x="26642" y="18467"/>
                  </a:lnTo>
                  <a:lnTo>
                    <a:pt x="26667" y="18442"/>
                  </a:lnTo>
                  <a:lnTo>
                    <a:pt x="26718" y="18442"/>
                  </a:lnTo>
                  <a:lnTo>
                    <a:pt x="26768" y="18417"/>
                  </a:lnTo>
                  <a:lnTo>
                    <a:pt x="26818" y="18392"/>
                  </a:lnTo>
                  <a:lnTo>
                    <a:pt x="26868" y="18392"/>
                  </a:lnTo>
                  <a:lnTo>
                    <a:pt x="26918" y="18367"/>
                  </a:lnTo>
                  <a:lnTo>
                    <a:pt x="26968" y="18341"/>
                  </a:lnTo>
                  <a:lnTo>
                    <a:pt x="27018" y="18341"/>
                  </a:lnTo>
                  <a:lnTo>
                    <a:pt x="27094" y="18316"/>
                  </a:lnTo>
                  <a:lnTo>
                    <a:pt x="27144" y="18316"/>
                  </a:lnTo>
                  <a:lnTo>
                    <a:pt x="27194" y="18291"/>
                  </a:lnTo>
                  <a:lnTo>
                    <a:pt x="27269" y="18291"/>
                  </a:lnTo>
                  <a:lnTo>
                    <a:pt x="27319" y="18266"/>
                  </a:lnTo>
                  <a:lnTo>
                    <a:pt x="27444" y="18266"/>
                  </a:lnTo>
                  <a:lnTo>
                    <a:pt x="27495" y="18241"/>
                  </a:lnTo>
                  <a:lnTo>
                    <a:pt x="27620" y="18241"/>
                  </a:lnTo>
                  <a:lnTo>
                    <a:pt x="27670" y="18216"/>
                  </a:lnTo>
                  <a:lnTo>
                    <a:pt x="28271" y="18216"/>
                  </a:lnTo>
                  <a:lnTo>
                    <a:pt x="28347" y="18241"/>
                  </a:lnTo>
                  <a:lnTo>
                    <a:pt x="28497" y="18241"/>
                  </a:lnTo>
                  <a:lnTo>
                    <a:pt x="28547" y="18266"/>
                  </a:lnTo>
                  <a:lnTo>
                    <a:pt x="28647" y="18266"/>
                  </a:lnTo>
                  <a:lnTo>
                    <a:pt x="28698" y="18291"/>
                  </a:lnTo>
                  <a:lnTo>
                    <a:pt x="28748" y="18291"/>
                  </a:lnTo>
                  <a:lnTo>
                    <a:pt x="28798" y="18316"/>
                  </a:lnTo>
                  <a:lnTo>
                    <a:pt x="28848" y="18316"/>
                  </a:lnTo>
                  <a:lnTo>
                    <a:pt x="28898" y="18341"/>
                  </a:lnTo>
                  <a:lnTo>
                    <a:pt x="28973" y="18341"/>
                  </a:lnTo>
                  <a:lnTo>
                    <a:pt x="29023" y="18367"/>
                  </a:lnTo>
                  <a:lnTo>
                    <a:pt x="29073" y="18367"/>
                  </a:lnTo>
                  <a:lnTo>
                    <a:pt x="29124" y="18392"/>
                  </a:lnTo>
                  <a:lnTo>
                    <a:pt x="29174" y="18392"/>
                  </a:lnTo>
                  <a:lnTo>
                    <a:pt x="29224" y="18417"/>
                  </a:lnTo>
                  <a:lnTo>
                    <a:pt x="29274" y="18442"/>
                  </a:lnTo>
                  <a:lnTo>
                    <a:pt x="29299" y="18442"/>
                  </a:lnTo>
                  <a:lnTo>
                    <a:pt x="29349" y="18467"/>
                  </a:lnTo>
                  <a:lnTo>
                    <a:pt x="29399" y="18492"/>
                  </a:lnTo>
                  <a:lnTo>
                    <a:pt x="29449" y="18517"/>
                  </a:lnTo>
                  <a:lnTo>
                    <a:pt x="29500" y="18517"/>
                  </a:lnTo>
                  <a:lnTo>
                    <a:pt x="29550" y="18542"/>
                  </a:lnTo>
                  <a:lnTo>
                    <a:pt x="29600" y="18567"/>
                  </a:lnTo>
                  <a:lnTo>
                    <a:pt x="29650" y="18592"/>
                  </a:lnTo>
                  <a:lnTo>
                    <a:pt x="29700" y="18592"/>
                  </a:lnTo>
                  <a:lnTo>
                    <a:pt x="29750" y="18617"/>
                  </a:lnTo>
                  <a:lnTo>
                    <a:pt x="29800" y="18642"/>
                  </a:lnTo>
                  <a:lnTo>
                    <a:pt x="29850" y="18667"/>
                  </a:lnTo>
                  <a:lnTo>
                    <a:pt x="29901" y="18692"/>
                  </a:lnTo>
                  <a:lnTo>
                    <a:pt x="29926" y="18717"/>
                  </a:lnTo>
                  <a:lnTo>
                    <a:pt x="29976" y="18742"/>
                  </a:lnTo>
                  <a:lnTo>
                    <a:pt x="30076" y="18793"/>
                  </a:lnTo>
                  <a:lnTo>
                    <a:pt x="30176" y="18818"/>
                  </a:lnTo>
                  <a:lnTo>
                    <a:pt x="30276" y="18868"/>
                  </a:lnTo>
                  <a:lnTo>
                    <a:pt x="30352" y="18918"/>
                  </a:lnTo>
                  <a:lnTo>
                    <a:pt x="30452" y="18968"/>
                  </a:lnTo>
                  <a:lnTo>
                    <a:pt x="30552" y="19018"/>
                  </a:lnTo>
                  <a:lnTo>
                    <a:pt x="30627" y="19068"/>
                  </a:lnTo>
                  <a:lnTo>
                    <a:pt x="30728" y="19118"/>
                  </a:lnTo>
                  <a:lnTo>
                    <a:pt x="30828" y="19169"/>
                  </a:lnTo>
                  <a:lnTo>
                    <a:pt x="31003" y="19294"/>
                  </a:lnTo>
                  <a:lnTo>
                    <a:pt x="31179" y="19394"/>
                  </a:lnTo>
                  <a:lnTo>
                    <a:pt x="31279" y="19444"/>
                  </a:lnTo>
                  <a:lnTo>
                    <a:pt x="31354" y="19494"/>
                  </a:lnTo>
                  <a:lnTo>
                    <a:pt x="31454" y="19545"/>
                  </a:lnTo>
                  <a:lnTo>
                    <a:pt x="31555" y="19595"/>
                  </a:lnTo>
                  <a:lnTo>
                    <a:pt x="31630" y="19645"/>
                  </a:lnTo>
                  <a:lnTo>
                    <a:pt x="31730" y="19695"/>
                  </a:lnTo>
                  <a:lnTo>
                    <a:pt x="31830" y="19745"/>
                  </a:lnTo>
                  <a:lnTo>
                    <a:pt x="31906" y="19795"/>
                  </a:lnTo>
                  <a:lnTo>
                    <a:pt x="32006" y="19845"/>
                  </a:lnTo>
                  <a:lnTo>
                    <a:pt x="32056" y="19870"/>
                  </a:lnTo>
                  <a:lnTo>
                    <a:pt x="32106" y="19870"/>
                  </a:lnTo>
                  <a:lnTo>
                    <a:pt x="32156" y="19895"/>
                  </a:lnTo>
                  <a:lnTo>
                    <a:pt x="32206" y="19920"/>
                  </a:lnTo>
                  <a:lnTo>
                    <a:pt x="32256" y="19946"/>
                  </a:lnTo>
                  <a:lnTo>
                    <a:pt x="32282" y="19971"/>
                  </a:lnTo>
                  <a:lnTo>
                    <a:pt x="32332" y="19996"/>
                  </a:lnTo>
                  <a:lnTo>
                    <a:pt x="32382" y="20021"/>
                  </a:lnTo>
                  <a:lnTo>
                    <a:pt x="32432" y="20021"/>
                  </a:lnTo>
                  <a:lnTo>
                    <a:pt x="32482" y="20046"/>
                  </a:lnTo>
                  <a:lnTo>
                    <a:pt x="32532" y="20071"/>
                  </a:lnTo>
                  <a:lnTo>
                    <a:pt x="32582" y="20096"/>
                  </a:lnTo>
                  <a:lnTo>
                    <a:pt x="32632" y="20096"/>
                  </a:lnTo>
                  <a:lnTo>
                    <a:pt x="32683" y="20121"/>
                  </a:lnTo>
                  <a:lnTo>
                    <a:pt x="32733" y="20146"/>
                  </a:lnTo>
                  <a:lnTo>
                    <a:pt x="32783" y="20171"/>
                  </a:lnTo>
                  <a:lnTo>
                    <a:pt x="32833" y="20171"/>
                  </a:lnTo>
                  <a:lnTo>
                    <a:pt x="32858" y="20196"/>
                  </a:lnTo>
                  <a:lnTo>
                    <a:pt x="32908" y="20221"/>
                  </a:lnTo>
                  <a:lnTo>
                    <a:pt x="32958" y="20221"/>
                  </a:lnTo>
                  <a:lnTo>
                    <a:pt x="33008" y="20246"/>
                  </a:lnTo>
                  <a:lnTo>
                    <a:pt x="33058" y="20246"/>
                  </a:lnTo>
                  <a:lnTo>
                    <a:pt x="33109" y="20271"/>
                  </a:lnTo>
                  <a:lnTo>
                    <a:pt x="33159" y="20271"/>
                  </a:lnTo>
                  <a:lnTo>
                    <a:pt x="33209" y="20296"/>
                  </a:lnTo>
                  <a:lnTo>
                    <a:pt x="33259" y="20296"/>
                  </a:lnTo>
                  <a:lnTo>
                    <a:pt x="33309" y="20321"/>
                  </a:lnTo>
                  <a:lnTo>
                    <a:pt x="33359" y="20321"/>
                  </a:lnTo>
                  <a:lnTo>
                    <a:pt x="33434" y="20347"/>
                  </a:lnTo>
                  <a:lnTo>
                    <a:pt x="33535" y="20347"/>
                  </a:lnTo>
                  <a:lnTo>
                    <a:pt x="33610" y="20372"/>
                  </a:lnTo>
                  <a:lnTo>
                    <a:pt x="33685" y="20372"/>
                  </a:lnTo>
                  <a:lnTo>
                    <a:pt x="33760" y="20397"/>
                  </a:lnTo>
                  <a:lnTo>
                    <a:pt x="33835" y="20397"/>
                  </a:lnTo>
                  <a:lnTo>
                    <a:pt x="33911" y="20422"/>
                  </a:lnTo>
                  <a:lnTo>
                    <a:pt x="34036" y="20422"/>
                  </a:lnTo>
                  <a:lnTo>
                    <a:pt x="34111" y="20447"/>
                  </a:lnTo>
                  <a:lnTo>
                    <a:pt x="34261" y="20447"/>
                  </a:lnTo>
                  <a:lnTo>
                    <a:pt x="34337" y="20472"/>
                  </a:lnTo>
                  <a:lnTo>
                    <a:pt x="34612" y="20472"/>
                  </a:lnTo>
                  <a:lnTo>
                    <a:pt x="34688" y="20497"/>
                  </a:lnTo>
                  <a:lnTo>
                    <a:pt x="35164" y="20497"/>
                  </a:lnTo>
                  <a:lnTo>
                    <a:pt x="35239" y="20522"/>
                  </a:lnTo>
                  <a:lnTo>
                    <a:pt x="35740" y="20522"/>
                  </a:lnTo>
                  <a:lnTo>
                    <a:pt x="35790" y="20497"/>
                  </a:lnTo>
                  <a:lnTo>
                    <a:pt x="36267" y="20497"/>
                  </a:lnTo>
                  <a:lnTo>
                    <a:pt x="36342" y="20472"/>
                  </a:lnTo>
                  <a:lnTo>
                    <a:pt x="36542" y="20472"/>
                  </a:lnTo>
                  <a:lnTo>
                    <a:pt x="36617" y="20447"/>
                  </a:lnTo>
                  <a:lnTo>
                    <a:pt x="36818" y="20447"/>
                  </a:lnTo>
                  <a:lnTo>
                    <a:pt x="36893" y="20422"/>
                  </a:lnTo>
                  <a:lnTo>
                    <a:pt x="37018" y="20422"/>
                  </a:lnTo>
                  <a:lnTo>
                    <a:pt x="37094" y="20397"/>
                  </a:lnTo>
                  <a:lnTo>
                    <a:pt x="37144" y="20397"/>
                  </a:lnTo>
                  <a:lnTo>
                    <a:pt x="37219" y="20372"/>
                  </a:lnTo>
                  <a:lnTo>
                    <a:pt x="37344" y="20372"/>
                  </a:lnTo>
                  <a:lnTo>
                    <a:pt x="37419" y="20347"/>
                  </a:lnTo>
                  <a:lnTo>
                    <a:pt x="37470" y="20347"/>
                  </a:lnTo>
                  <a:lnTo>
                    <a:pt x="37545" y="20321"/>
                  </a:lnTo>
                  <a:lnTo>
                    <a:pt x="37620" y="20321"/>
                  </a:lnTo>
                  <a:lnTo>
                    <a:pt x="37670" y="20296"/>
                  </a:lnTo>
                  <a:lnTo>
                    <a:pt x="37745" y="20296"/>
                  </a:lnTo>
                  <a:lnTo>
                    <a:pt x="37795" y="20271"/>
                  </a:lnTo>
                  <a:lnTo>
                    <a:pt x="37871" y="20271"/>
                  </a:lnTo>
                  <a:lnTo>
                    <a:pt x="37946" y="20246"/>
                  </a:lnTo>
                  <a:lnTo>
                    <a:pt x="37996" y="20246"/>
                  </a:lnTo>
                  <a:lnTo>
                    <a:pt x="38071" y="20221"/>
                  </a:lnTo>
                  <a:lnTo>
                    <a:pt x="38121" y="20196"/>
                  </a:lnTo>
                  <a:lnTo>
                    <a:pt x="38196" y="20196"/>
                  </a:lnTo>
                  <a:lnTo>
                    <a:pt x="38246" y="20171"/>
                  </a:lnTo>
                  <a:lnTo>
                    <a:pt x="38322" y="20146"/>
                  </a:lnTo>
                  <a:lnTo>
                    <a:pt x="38397" y="20146"/>
                  </a:lnTo>
                  <a:lnTo>
                    <a:pt x="38447" y="20121"/>
                  </a:lnTo>
                  <a:lnTo>
                    <a:pt x="38522" y="20096"/>
                  </a:lnTo>
                  <a:lnTo>
                    <a:pt x="38572" y="20096"/>
                  </a:lnTo>
                  <a:lnTo>
                    <a:pt x="38647" y="20071"/>
                  </a:lnTo>
                  <a:lnTo>
                    <a:pt x="38698" y="20046"/>
                  </a:lnTo>
                  <a:lnTo>
                    <a:pt x="38773" y="20046"/>
                  </a:lnTo>
                  <a:lnTo>
                    <a:pt x="38823" y="20021"/>
                  </a:lnTo>
                  <a:lnTo>
                    <a:pt x="38898" y="19996"/>
                  </a:lnTo>
                  <a:lnTo>
                    <a:pt x="38948" y="19971"/>
                  </a:lnTo>
                  <a:lnTo>
                    <a:pt x="39023" y="19971"/>
                  </a:lnTo>
                  <a:lnTo>
                    <a:pt x="39074" y="19946"/>
                  </a:lnTo>
                  <a:lnTo>
                    <a:pt x="39149" y="19920"/>
                  </a:lnTo>
                  <a:lnTo>
                    <a:pt x="39199" y="19895"/>
                  </a:lnTo>
                  <a:lnTo>
                    <a:pt x="39274" y="19870"/>
                  </a:lnTo>
                  <a:lnTo>
                    <a:pt x="39324" y="19845"/>
                  </a:lnTo>
                  <a:lnTo>
                    <a:pt x="39399" y="19845"/>
                  </a:lnTo>
                  <a:lnTo>
                    <a:pt x="39399" y="19820"/>
                  </a:lnTo>
                  <a:lnTo>
                    <a:pt x="39449" y="19820"/>
                  </a:lnTo>
                  <a:lnTo>
                    <a:pt x="39500" y="19795"/>
                  </a:lnTo>
                  <a:lnTo>
                    <a:pt x="39575" y="19770"/>
                  </a:lnTo>
                  <a:lnTo>
                    <a:pt x="39625" y="19745"/>
                  </a:lnTo>
                  <a:lnTo>
                    <a:pt x="39700" y="19720"/>
                  </a:lnTo>
                  <a:lnTo>
                    <a:pt x="39750" y="19695"/>
                  </a:lnTo>
                  <a:lnTo>
                    <a:pt x="39825" y="19670"/>
                  </a:lnTo>
                  <a:lnTo>
                    <a:pt x="39876" y="19645"/>
                  </a:lnTo>
                  <a:lnTo>
                    <a:pt x="39951" y="19620"/>
                  </a:lnTo>
                  <a:lnTo>
                    <a:pt x="40001" y="19595"/>
                  </a:lnTo>
                  <a:lnTo>
                    <a:pt x="40051" y="19570"/>
                  </a:lnTo>
                  <a:lnTo>
                    <a:pt x="40126" y="19545"/>
                  </a:lnTo>
                  <a:lnTo>
                    <a:pt x="40176" y="19519"/>
                  </a:lnTo>
                  <a:lnTo>
                    <a:pt x="40226" y="19494"/>
                  </a:lnTo>
                  <a:lnTo>
                    <a:pt x="40302" y="19469"/>
                  </a:lnTo>
                  <a:lnTo>
                    <a:pt x="40352" y="19444"/>
                  </a:lnTo>
                  <a:lnTo>
                    <a:pt x="40427" y="19419"/>
                  </a:lnTo>
                  <a:lnTo>
                    <a:pt x="40477" y="19394"/>
                  </a:lnTo>
                  <a:lnTo>
                    <a:pt x="40527" y="19369"/>
                  </a:lnTo>
                  <a:lnTo>
                    <a:pt x="40552" y="19344"/>
                  </a:lnTo>
                  <a:lnTo>
                    <a:pt x="40602" y="19344"/>
                  </a:lnTo>
                  <a:lnTo>
                    <a:pt x="40652" y="19294"/>
                  </a:lnTo>
                  <a:lnTo>
                    <a:pt x="40703" y="19269"/>
                  </a:lnTo>
                  <a:lnTo>
                    <a:pt x="40778" y="19244"/>
                  </a:lnTo>
                  <a:lnTo>
                    <a:pt x="40828" y="19219"/>
                  </a:lnTo>
                  <a:lnTo>
                    <a:pt x="40878" y="19194"/>
                  </a:lnTo>
                  <a:lnTo>
                    <a:pt x="40953" y="19169"/>
                  </a:lnTo>
                  <a:lnTo>
                    <a:pt x="41003" y="19144"/>
                  </a:lnTo>
                  <a:lnTo>
                    <a:pt x="41053" y="19093"/>
                  </a:lnTo>
                  <a:lnTo>
                    <a:pt x="41129" y="19068"/>
                  </a:lnTo>
                  <a:lnTo>
                    <a:pt x="41179" y="19043"/>
                  </a:lnTo>
                  <a:lnTo>
                    <a:pt x="41229" y="19018"/>
                  </a:lnTo>
                  <a:lnTo>
                    <a:pt x="41304" y="18993"/>
                  </a:lnTo>
                  <a:lnTo>
                    <a:pt x="41354" y="18943"/>
                  </a:lnTo>
                  <a:lnTo>
                    <a:pt x="41404" y="18918"/>
                  </a:lnTo>
                  <a:lnTo>
                    <a:pt x="41480" y="18893"/>
                  </a:lnTo>
                  <a:lnTo>
                    <a:pt x="41530" y="18868"/>
                  </a:lnTo>
                  <a:lnTo>
                    <a:pt x="41580" y="18818"/>
                  </a:lnTo>
                  <a:lnTo>
                    <a:pt x="41630" y="18793"/>
                  </a:lnTo>
                  <a:lnTo>
                    <a:pt x="41705" y="18768"/>
                  </a:lnTo>
                  <a:lnTo>
                    <a:pt x="41755" y="18717"/>
                  </a:lnTo>
                  <a:lnTo>
                    <a:pt x="41805" y="18692"/>
                  </a:lnTo>
                  <a:lnTo>
                    <a:pt x="41856" y="18667"/>
                  </a:lnTo>
                  <a:lnTo>
                    <a:pt x="41931" y="18617"/>
                  </a:lnTo>
                  <a:lnTo>
                    <a:pt x="41981" y="18592"/>
                  </a:lnTo>
                  <a:lnTo>
                    <a:pt x="42031" y="18567"/>
                  </a:lnTo>
                  <a:lnTo>
                    <a:pt x="42081" y="18517"/>
                  </a:lnTo>
                  <a:lnTo>
                    <a:pt x="42131" y="18492"/>
                  </a:lnTo>
                  <a:lnTo>
                    <a:pt x="42206" y="18442"/>
                  </a:lnTo>
                  <a:lnTo>
                    <a:pt x="42257" y="18417"/>
                  </a:lnTo>
                  <a:lnTo>
                    <a:pt x="42307" y="18367"/>
                  </a:lnTo>
                  <a:lnTo>
                    <a:pt x="42357" y="18341"/>
                  </a:lnTo>
                  <a:lnTo>
                    <a:pt x="42407" y="18291"/>
                  </a:lnTo>
                  <a:lnTo>
                    <a:pt x="42457" y="18291"/>
                  </a:lnTo>
                  <a:lnTo>
                    <a:pt x="42482" y="18266"/>
                  </a:lnTo>
                  <a:lnTo>
                    <a:pt x="42532" y="18216"/>
                  </a:lnTo>
                  <a:lnTo>
                    <a:pt x="42582" y="18191"/>
                  </a:lnTo>
                  <a:lnTo>
                    <a:pt x="42632" y="18141"/>
                  </a:lnTo>
                  <a:lnTo>
                    <a:pt x="42683" y="18116"/>
                  </a:lnTo>
                  <a:lnTo>
                    <a:pt x="42733" y="18066"/>
                  </a:lnTo>
                  <a:lnTo>
                    <a:pt x="42808" y="18041"/>
                  </a:lnTo>
                  <a:lnTo>
                    <a:pt x="42858" y="17991"/>
                  </a:lnTo>
                  <a:lnTo>
                    <a:pt x="42908" y="17966"/>
                  </a:lnTo>
                  <a:lnTo>
                    <a:pt x="42958" y="17915"/>
                  </a:lnTo>
                  <a:lnTo>
                    <a:pt x="43008" y="17890"/>
                  </a:lnTo>
                  <a:lnTo>
                    <a:pt x="43059" y="17840"/>
                  </a:lnTo>
                  <a:lnTo>
                    <a:pt x="43109" y="17790"/>
                  </a:lnTo>
                  <a:lnTo>
                    <a:pt x="43159" y="17765"/>
                  </a:lnTo>
                  <a:lnTo>
                    <a:pt x="43209" y="17715"/>
                  </a:lnTo>
                  <a:lnTo>
                    <a:pt x="43284" y="17665"/>
                  </a:lnTo>
                  <a:lnTo>
                    <a:pt x="43334" y="17640"/>
                  </a:lnTo>
                  <a:lnTo>
                    <a:pt x="43384" y="17590"/>
                  </a:lnTo>
                  <a:lnTo>
                    <a:pt x="43434" y="17539"/>
                  </a:lnTo>
                  <a:lnTo>
                    <a:pt x="43485" y="17514"/>
                  </a:lnTo>
                  <a:lnTo>
                    <a:pt x="43535" y="17464"/>
                  </a:lnTo>
                  <a:lnTo>
                    <a:pt x="43585" y="17414"/>
                  </a:lnTo>
                  <a:lnTo>
                    <a:pt x="43635" y="17389"/>
                  </a:lnTo>
                  <a:lnTo>
                    <a:pt x="43685" y="17339"/>
                  </a:lnTo>
                  <a:lnTo>
                    <a:pt x="43735" y="17289"/>
                  </a:lnTo>
                  <a:lnTo>
                    <a:pt x="43785" y="17239"/>
                  </a:lnTo>
                  <a:lnTo>
                    <a:pt x="43835" y="17214"/>
                  </a:lnTo>
                  <a:lnTo>
                    <a:pt x="43886" y="17164"/>
                  </a:lnTo>
                  <a:lnTo>
                    <a:pt x="43936" y="17113"/>
                  </a:lnTo>
                  <a:lnTo>
                    <a:pt x="43986" y="17063"/>
                  </a:lnTo>
                  <a:lnTo>
                    <a:pt x="44036" y="17013"/>
                  </a:lnTo>
                  <a:lnTo>
                    <a:pt x="44086" y="16988"/>
                  </a:lnTo>
                  <a:lnTo>
                    <a:pt x="44136" y="16938"/>
                  </a:lnTo>
                  <a:lnTo>
                    <a:pt x="44186" y="16888"/>
                  </a:lnTo>
                  <a:lnTo>
                    <a:pt x="44262" y="16813"/>
                  </a:lnTo>
                  <a:cubicBezTo>
                    <a:pt x="43961" y="15810"/>
                    <a:pt x="43610" y="14833"/>
                    <a:pt x="43184" y="13880"/>
                  </a:cubicBezTo>
                  <a:lnTo>
                    <a:pt x="43109" y="13905"/>
                  </a:lnTo>
                  <a:lnTo>
                    <a:pt x="42983" y="13930"/>
                  </a:lnTo>
                  <a:lnTo>
                    <a:pt x="42833" y="13956"/>
                  </a:lnTo>
                  <a:lnTo>
                    <a:pt x="42708" y="13981"/>
                  </a:lnTo>
                  <a:lnTo>
                    <a:pt x="42557" y="14006"/>
                  </a:lnTo>
                  <a:lnTo>
                    <a:pt x="42432" y="14031"/>
                  </a:lnTo>
                  <a:lnTo>
                    <a:pt x="42282" y="14056"/>
                  </a:lnTo>
                  <a:lnTo>
                    <a:pt x="42131" y="14081"/>
                  </a:lnTo>
                  <a:lnTo>
                    <a:pt x="42081" y="14081"/>
                  </a:lnTo>
                  <a:lnTo>
                    <a:pt x="42006" y="14106"/>
                  </a:lnTo>
                  <a:lnTo>
                    <a:pt x="41856" y="14106"/>
                  </a:lnTo>
                  <a:lnTo>
                    <a:pt x="41780" y="14131"/>
                  </a:lnTo>
                  <a:lnTo>
                    <a:pt x="41655" y="14131"/>
                  </a:lnTo>
                  <a:lnTo>
                    <a:pt x="41580" y="14156"/>
                  </a:lnTo>
                  <a:lnTo>
                    <a:pt x="41354" y="14156"/>
                  </a:lnTo>
                  <a:lnTo>
                    <a:pt x="41304" y="14181"/>
                  </a:lnTo>
                  <a:lnTo>
                    <a:pt x="39951" y="14181"/>
                  </a:lnTo>
                  <a:lnTo>
                    <a:pt x="39876" y="14156"/>
                  </a:lnTo>
                  <a:lnTo>
                    <a:pt x="39650" y="14156"/>
                  </a:lnTo>
                  <a:lnTo>
                    <a:pt x="39575" y="14131"/>
                  </a:lnTo>
                  <a:lnTo>
                    <a:pt x="39449" y="14131"/>
                  </a:lnTo>
                  <a:lnTo>
                    <a:pt x="39374" y="14106"/>
                  </a:lnTo>
                  <a:lnTo>
                    <a:pt x="39224" y="14106"/>
                  </a:lnTo>
                  <a:lnTo>
                    <a:pt x="39149" y="14081"/>
                  </a:lnTo>
                  <a:lnTo>
                    <a:pt x="38998" y="14081"/>
                  </a:lnTo>
                  <a:lnTo>
                    <a:pt x="38923" y="14056"/>
                  </a:lnTo>
                  <a:lnTo>
                    <a:pt x="38873" y="14056"/>
                  </a:lnTo>
                  <a:lnTo>
                    <a:pt x="38798" y="14031"/>
                  </a:lnTo>
                  <a:lnTo>
                    <a:pt x="38723" y="14031"/>
                  </a:lnTo>
                  <a:lnTo>
                    <a:pt x="38647" y="14006"/>
                  </a:lnTo>
                  <a:lnTo>
                    <a:pt x="38572" y="13981"/>
                  </a:lnTo>
                  <a:lnTo>
                    <a:pt x="38497" y="13981"/>
                  </a:lnTo>
                  <a:lnTo>
                    <a:pt x="38422" y="13956"/>
                  </a:lnTo>
                  <a:lnTo>
                    <a:pt x="38347" y="13956"/>
                  </a:lnTo>
                  <a:lnTo>
                    <a:pt x="38272" y="13930"/>
                  </a:lnTo>
                  <a:lnTo>
                    <a:pt x="38221" y="13905"/>
                  </a:lnTo>
                  <a:lnTo>
                    <a:pt x="38146" y="13880"/>
                  </a:lnTo>
                  <a:lnTo>
                    <a:pt x="38071" y="13880"/>
                  </a:lnTo>
                  <a:lnTo>
                    <a:pt x="37996" y="13855"/>
                  </a:lnTo>
                  <a:lnTo>
                    <a:pt x="37921" y="13830"/>
                  </a:lnTo>
                  <a:lnTo>
                    <a:pt x="37845" y="13805"/>
                  </a:lnTo>
                  <a:lnTo>
                    <a:pt x="37770" y="13805"/>
                  </a:lnTo>
                  <a:lnTo>
                    <a:pt x="37695" y="13780"/>
                  </a:lnTo>
                  <a:lnTo>
                    <a:pt x="37620" y="13755"/>
                  </a:lnTo>
                  <a:lnTo>
                    <a:pt x="37545" y="13730"/>
                  </a:lnTo>
                  <a:lnTo>
                    <a:pt x="37495" y="13705"/>
                  </a:lnTo>
                  <a:lnTo>
                    <a:pt x="37419" y="13680"/>
                  </a:lnTo>
                  <a:lnTo>
                    <a:pt x="37344" y="13655"/>
                  </a:lnTo>
                  <a:lnTo>
                    <a:pt x="37269" y="13630"/>
                  </a:lnTo>
                  <a:lnTo>
                    <a:pt x="37194" y="13605"/>
                  </a:lnTo>
                  <a:lnTo>
                    <a:pt x="37119" y="13580"/>
                  </a:lnTo>
                  <a:lnTo>
                    <a:pt x="37018" y="13554"/>
                  </a:lnTo>
                  <a:lnTo>
                    <a:pt x="36918" y="13504"/>
                  </a:lnTo>
                  <a:lnTo>
                    <a:pt x="36718" y="13429"/>
                  </a:lnTo>
                  <a:lnTo>
                    <a:pt x="36592" y="13404"/>
                  </a:lnTo>
                  <a:lnTo>
                    <a:pt x="36542" y="13379"/>
                  </a:lnTo>
                  <a:lnTo>
                    <a:pt x="36492" y="13354"/>
                  </a:lnTo>
                  <a:lnTo>
                    <a:pt x="36367" y="13329"/>
                  </a:lnTo>
                  <a:lnTo>
                    <a:pt x="36267" y="13279"/>
                  </a:lnTo>
                  <a:lnTo>
                    <a:pt x="36216" y="13254"/>
                  </a:lnTo>
                  <a:lnTo>
                    <a:pt x="36166" y="13229"/>
                  </a:lnTo>
                  <a:lnTo>
                    <a:pt x="36091" y="13229"/>
                  </a:lnTo>
                  <a:lnTo>
                    <a:pt x="36041" y="13204"/>
                  </a:lnTo>
                  <a:lnTo>
                    <a:pt x="35991" y="13179"/>
                  </a:lnTo>
                  <a:lnTo>
                    <a:pt x="35941" y="13153"/>
                  </a:lnTo>
                  <a:lnTo>
                    <a:pt x="35866" y="13128"/>
                  </a:lnTo>
                  <a:lnTo>
                    <a:pt x="35815" y="13103"/>
                  </a:lnTo>
                  <a:lnTo>
                    <a:pt x="35765" y="13078"/>
                  </a:lnTo>
                  <a:lnTo>
                    <a:pt x="35715" y="13053"/>
                  </a:lnTo>
                  <a:lnTo>
                    <a:pt x="35665" y="13028"/>
                  </a:lnTo>
                  <a:lnTo>
                    <a:pt x="35590" y="13003"/>
                  </a:lnTo>
                  <a:lnTo>
                    <a:pt x="35540" y="12953"/>
                  </a:lnTo>
                  <a:lnTo>
                    <a:pt x="35490" y="12928"/>
                  </a:lnTo>
                  <a:lnTo>
                    <a:pt x="35439" y="12903"/>
                  </a:lnTo>
                  <a:lnTo>
                    <a:pt x="35389" y="12878"/>
                  </a:lnTo>
                  <a:lnTo>
                    <a:pt x="35314" y="12853"/>
                  </a:lnTo>
                  <a:lnTo>
                    <a:pt x="35264" y="12803"/>
                  </a:lnTo>
                  <a:lnTo>
                    <a:pt x="35214" y="12778"/>
                  </a:lnTo>
                  <a:lnTo>
                    <a:pt x="35164" y="12752"/>
                  </a:lnTo>
                  <a:lnTo>
                    <a:pt x="35114" y="12702"/>
                  </a:lnTo>
                  <a:lnTo>
                    <a:pt x="35063" y="12677"/>
                  </a:lnTo>
                  <a:lnTo>
                    <a:pt x="35013" y="12627"/>
                  </a:lnTo>
                  <a:lnTo>
                    <a:pt x="34963" y="12602"/>
                  </a:lnTo>
                  <a:lnTo>
                    <a:pt x="34913" y="12552"/>
                  </a:lnTo>
                  <a:lnTo>
                    <a:pt x="34888" y="12527"/>
                  </a:lnTo>
                  <a:lnTo>
                    <a:pt x="34863" y="12527"/>
                  </a:lnTo>
                  <a:lnTo>
                    <a:pt x="34838" y="12502"/>
                  </a:lnTo>
                  <a:lnTo>
                    <a:pt x="34813" y="12477"/>
                  </a:lnTo>
                  <a:lnTo>
                    <a:pt x="34813" y="12452"/>
                  </a:lnTo>
                  <a:lnTo>
                    <a:pt x="34788" y="12427"/>
                  </a:lnTo>
                  <a:lnTo>
                    <a:pt x="34763" y="12402"/>
                  </a:lnTo>
                  <a:lnTo>
                    <a:pt x="34738" y="12402"/>
                  </a:lnTo>
                  <a:lnTo>
                    <a:pt x="34713" y="12377"/>
                  </a:lnTo>
                  <a:lnTo>
                    <a:pt x="34688" y="12351"/>
                  </a:lnTo>
                  <a:lnTo>
                    <a:pt x="34662" y="12326"/>
                  </a:lnTo>
                  <a:lnTo>
                    <a:pt x="34637" y="12301"/>
                  </a:lnTo>
                  <a:lnTo>
                    <a:pt x="34637" y="12276"/>
                  </a:lnTo>
                  <a:lnTo>
                    <a:pt x="34612" y="12251"/>
                  </a:lnTo>
                  <a:lnTo>
                    <a:pt x="34587" y="12226"/>
                  </a:lnTo>
                  <a:lnTo>
                    <a:pt x="34562" y="12201"/>
                  </a:lnTo>
                  <a:lnTo>
                    <a:pt x="34537" y="12176"/>
                  </a:lnTo>
                  <a:lnTo>
                    <a:pt x="34537" y="12151"/>
                  </a:lnTo>
                  <a:lnTo>
                    <a:pt x="34512" y="12126"/>
                  </a:lnTo>
                  <a:lnTo>
                    <a:pt x="34487" y="12101"/>
                  </a:lnTo>
                  <a:lnTo>
                    <a:pt x="34462" y="12076"/>
                  </a:lnTo>
                  <a:lnTo>
                    <a:pt x="34462" y="12051"/>
                  </a:lnTo>
                  <a:lnTo>
                    <a:pt x="34437" y="12026"/>
                  </a:lnTo>
                  <a:lnTo>
                    <a:pt x="34412" y="11976"/>
                  </a:lnTo>
                  <a:lnTo>
                    <a:pt x="34412" y="11950"/>
                  </a:lnTo>
                  <a:lnTo>
                    <a:pt x="34387" y="11925"/>
                  </a:lnTo>
                  <a:lnTo>
                    <a:pt x="34362" y="11900"/>
                  </a:lnTo>
                  <a:lnTo>
                    <a:pt x="34362" y="11875"/>
                  </a:lnTo>
                  <a:lnTo>
                    <a:pt x="34337" y="11850"/>
                  </a:lnTo>
                  <a:lnTo>
                    <a:pt x="34312" y="11825"/>
                  </a:lnTo>
                  <a:lnTo>
                    <a:pt x="34312" y="11775"/>
                  </a:lnTo>
                  <a:lnTo>
                    <a:pt x="34287" y="11750"/>
                  </a:lnTo>
                  <a:lnTo>
                    <a:pt x="34287" y="11725"/>
                  </a:lnTo>
                  <a:lnTo>
                    <a:pt x="34261" y="11700"/>
                  </a:lnTo>
                  <a:lnTo>
                    <a:pt x="34261" y="11650"/>
                  </a:lnTo>
                  <a:lnTo>
                    <a:pt x="34236" y="11625"/>
                  </a:lnTo>
                  <a:lnTo>
                    <a:pt x="34236" y="11600"/>
                  </a:lnTo>
                  <a:lnTo>
                    <a:pt x="34211" y="11575"/>
                  </a:lnTo>
                  <a:lnTo>
                    <a:pt x="34211" y="11524"/>
                  </a:lnTo>
                  <a:lnTo>
                    <a:pt x="34186" y="11499"/>
                  </a:lnTo>
                  <a:lnTo>
                    <a:pt x="34186" y="11474"/>
                  </a:lnTo>
                  <a:lnTo>
                    <a:pt x="34186" y="11424"/>
                  </a:lnTo>
                  <a:lnTo>
                    <a:pt x="34161" y="11399"/>
                  </a:lnTo>
                  <a:lnTo>
                    <a:pt x="34161" y="11349"/>
                  </a:lnTo>
                  <a:lnTo>
                    <a:pt x="34161" y="11324"/>
                  </a:lnTo>
                  <a:lnTo>
                    <a:pt x="34136" y="11299"/>
                  </a:lnTo>
                  <a:lnTo>
                    <a:pt x="34136" y="11274"/>
                  </a:lnTo>
                  <a:lnTo>
                    <a:pt x="34136" y="11249"/>
                  </a:lnTo>
                  <a:lnTo>
                    <a:pt x="34136" y="11199"/>
                  </a:lnTo>
                  <a:lnTo>
                    <a:pt x="34136" y="11174"/>
                  </a:lnTo>
                  <a:lnTo>
                    <a:pt x="34136" y="11148"/>
                  </a:lnTo>
                  <a:lnTo>
                    <a:pt x="34136" y="11123"/>
                  </a:lnTo>
                  <a:lnTo>
                    <a:pt x="34111" y="11098"/>
                  </a:lnTo>
                  <a:lnTo>
                    <a:pt x="34111" y="11073"/>
                  </a:lnTo>
                  <a:lnTo>
                    <a:pt x="34111" y="11048"/>
                  </a:lnTo>
                  <a:lnTo>
                    <a:pt x="34111" y="11023"/>
                  </a:lnTo>
                  <a:lnTo>
                    <a:pt x="34111" y="10998"/>
                  </a:lnTo>
                  <a:lnTo>
                    <a:pt x="34111" y="10973"/>
                  </a:lnTo>
                  <a:lnTo>
                    <a:pt x="34111" y="10948"/>
                  </a:lnTo>
                  <a:lnTo>
                    <a:pt x="34111" y="10923"/>
                  </a:lnTo>
                  <a:lnTo>
                    <a:pt x="34111" y="10898"/>
                  </a:lnTo>
                  <a:lnTo>
                    <a:pt x="34111" y="10873"/>
                  </a:lnTo>
                  <a:lnTo>
                    <a:pt x="34111" y="10848"/>
                  </a:lnTo>
                  <a:lnTo>
                    <a:pt x="34111" y="10823"/>
                  </a:lnTo>
                  <a:lnTo>
                    <a:pt x="34136" y="10798"/>
                  </a:lnTo>
                  <a:lnTo>
                    <a:pt x="34136" y="10773"/>
                  </a:lnTo>
                  <a:lnTo>
                    <a:pt x="34136" y="10747"/>
                  </a:lnTo>
                  <a:lnTo>
                    <a:pt x="34136" y="10722"/>
                  </a:lnTo>
                  <a:lnTo>
                    <a:pt x="34136" y="10697"/>
                  </a:lnTo>
                  <a:lnTo>
                    <a:pt x="34136" y="10672"/>
                  </a:lnTo>
                  <a:lnTo>
                    <a:pt x="34161" y="10647"/>
                  </a:lnTo>
                  <a:lnTo>
                    <a:pt x="34161" y="10622"/>
                  </a:lnTo>
                  <a:lnTo>
                    <a:pt x="34161" y="10597"/>
                  </a:lnTo>
                  <a:lnTo>
                    <a:pt x="34161" y="10572"/>
                  </a:lnTo>
                  <a:lnTo>
                    <a:pt x="34186" y="10547"/>
                  </a:lnTo>
                  <a:lnTo>
                    <a:pt x="34186" y="10497"/>
                  </a:lnTo>
                  <a:lnTo>
                    <a:pt x="34211" y="10447"/>
                  </a:lnTo>
                  <a:lnTo>
                    <a:pt x="34236" y="10397"/>
                  </a:lnTo>
                  <a:lnTo>
                    <a:pt x="34236" y="10346"/>
                  </a:lnTo>
                  <a:lnTo>
                    <a:pt x="34261" y="10321"/>
                  </a:lnTo>
                  <a:lnTo>
                    <a:pt x="34287" y="10271"/>
                  </a:lnTo>
                  <a:lnTo>
                    <a:pt x="34312" y="10221"/>
                  </a:lnTo>
                  <a:lnTo>
                    <a:pt x="34337" y="10196"/>
                  </a:lnTo>
                  <a:lnTo>
                    <a:pt x="34362" y="10146"/>
                  </a:lnTo>
                  <a:lnTo>
                    <a:pt x="34387" y="10121"/>
                  </a:lnTo>
                  <a:lnTo>
                    <a:pt x="34412" y="10071"/>
                  </a:lnTo>
                  <a:lnTo>
                    <a:pt x="34437" y="10021"/>
                  </a:lnTo>
                  <a:lnTo>
                    <a:pt x="34462" y="9996"/>
                  </a:lnTo>
                  <a:lnTo>
                    <a:pt x="34512" y="9971"/>
                  </a:lnTo>
                  <a:lnTo>
                    <a:pt x="34537" y="9920"/>
                  </a:lnTo>
                  <a:lnTo>
                    <a:pt x="34562" y="9895"/>
                  </a:lnTo>
                  <a:lnTo>
                    <a:pt x="34587" y="9845"/>
                  </a:lnTo>
                  <a:lnTo>
                    <a:pt x="34637" y="9820"/>
                  </a:lnTo>
                  <a:lnTo>
                    <a:pt x="34662" y="9795"/>
                  </a:lnTo>
                  <a:lnTo>
                    <a:pt x="34713" y="9745"/>
                  </a:lnTo>
                  <a:lnTo>
                    <a:pt x="34738" y="9720"/>
                  </a:lnTo>
                  <a:lnTo>
                    <a:pt x="34763" y="9695"/>
                  </a:lnTo>
                  <a:lnTo>
                    <a:pt x="34813" y="9670"/>
                  </a:lnTo>
                  <a:lnTo>
                    <a:pt x="34838" y="9645"/>
                  </a:lnTo>
                  <a:lnTo>
                    <a:pt x="34838" y="9620"/>
                  </a:lnTo>
                  <a:lnTo>
                    <a:pt x="34888" y="9595"/>
                  </a:lnTo>
                  <a:lnTo>
                    <a:pt x="34938" y="9570"/>
                  </a:lnTo>
                  <a:lnTo>
                    <a:pt x="34963" y="9544"/>
                  </a:lnTo>
                  <a:lnTo>
                    <a:pt x="35013" y="9519"/>
                  </a:lnTo>
                  <a:lnTo>
                    <a:pt x="35038" y="9494"/>
                  </a:lnTo>
                  <a:lnTo>
                    <a:pt x="35089" y="9469"/>
                  </a:lnTo>
                  <a:lnTo>
                    <a:pt x="35139" y="9444"/>
                  </a:lnTo>
                  <a:lnTo>
                    <a:pt x="35189" y="9419"/>
                  </a:lnTo>
                  <a:lnTo>
                    <a:pt x="35214" y="9394"/>
                  </a:lnTo>
                  <a:lnTo>
                    <a:pt x="35264" y="9369"/>
                  </a:lnTo>
                  <a:lnTo>
                    <a:pt x="35314" y="9344"/>
                  </a:lnTo>
                  <a:lnTo>
                    <a:pt x="35364" y="9319"/>
                  </a:lnTo>
                  <a:lnTo>
                    <a:pt x="35389" y="9294"/>
                  </a:lnTo>
                  <a:lnTo>
                    <a:pt x="35439" y="9269"/>
                  </a:lnTo>
                  <a:lnTo>
                    <a:pt x="35490" y="9244"/>
                  </a:lnTo>
                  <a:lnTo>
                    <a:pt x="35540" y="9244"/>
                  </a:lnTo>
                  <a:lnTo>
                    <a:pt x="35590" y="9219"/>
                  </a:lnTo>
                  <a:lnTo>
                    <a:pt x="35640" y="9194"/>
                  </a:lnTo>
                  <a:lnTo>
                    <a:pt x="35665" y="9169"/>
                  </a:lnTo>
                  <a:lnTo>
                    <a:pt x="35715" y="9143"/>
                  </a:lnTo>
                  <a:lnTo>
                    <a:pt x="35765" y="9143"/>
                  </a:lnTo>
                  <a:lnTo>
                    <a:pt x="35815" y="9118"/>
                  </a:lnTo>
                  <a:lnTo>
                    <a:pt x="35866" y="9093"/>
                  </a:lnTo>
                  <a:lnTo>
                    <a:pt x="35916" y="9068"/>
                  </a:lnTo>
                  <a:lnTo>
                    <a:pt x="35966" y="9068"/>
                  </a:lnTo>
                  <a:lnTo>
                    <a:pt x="36016" y="9043"/>
                  </a:lnTo>
                  <a:lnTo>
                    <a:pt x="36066" y="9018"/>
                  </a:lnTo>
                  <a:lnTo>
                    <a:pt x="36116" y="9018"/>
                  </a:lnTo>
                  <a:lnTo>
                    <a:pt x="36166" y="8993"/>
                  </a:lnTo>
                  <a:lnTo>
                    <a:pt x="36216" y="8968"/>
                  </a:lnTo>
                  <a:lnTo>
                    <a:pt x="36267" y="8968"/>
                  </a:lnTo>
                  <a:lnTo>
                    <a:pt x="36317" y="8943"/>
                  </a:lnTo>
                  <a:lnTo>
                    <a:pt x="36367" y="8918"/>
                  </a:lnTo>
                  <a:lnTo>
                    <a:pt x="36417" y="8918"/>
                  </a:lnTo>
                  <a:lnTo>
                    <a:pt x="36467" y="8893"/>
                  </a:lnTo>
                  <a:lnTo>
                    <a:pt x="36567" y="8868"/>
                  </a:lnTo>
                  <a:lnTo>
                    <a:pt x="36668" y="8843"/>
                  </a:lnTo>
                  <a:lnTo>
                    <a:pt x="36768" y="8818"/>
                  </a:lnTo>
                  <a:lnTo>
                    <a:pt x="36868" y="8793"/>
                  </a:lnTo>
                  <a:lnTo>
                    <a:pt x="36893" y="8793"/>
                  </a:lnTo>
                  <a:lnTo>
                    <a:pt x="36968" y="8768"/>
                  </a:lnTo>
                  <a:lnTo>
                    <a:pt x="37069" y="8742"/>
                  </a:lnTo>
                  <a:lnTo>
                    <a:pt x="37169" y="8717"/>
                  </a:lnTo>
                  <a:lnTo>
                    <a:pt x="37269" y="8717"/>
                  </a:lnTo>
                  <a:lnTo>
                    <a:pt x="37369" y="8692"/>
                  </a:lnTo>
                  <a:lnTo>
                    <a:pt x="37444" y="8667"/>
                  </a:lnTo>
                  <a:lnTo>
                    <a:pt x="37545" y="8667"/>
                  </a:lnTo>
                  <a:lnTo>
                    <a:pt x="37645" y="8642"/>
                  </a:lnTo>
                  <a:lnTo>
                    <a:pt x="37745" y="8617"/>
                  </a:lnTo>
                  <a:lnTo>
                    <a:pt x="37820" y="8617"/>
                  </a:lnTo>
                  <a:lnTo>
                    <a:pt x="37921" y="8592"/>
                  </a:lnTo>
                  <a:lnTo>
                    <a:pt x="37996" y="8592"/>
                  </a:lnTo>
                  <a:lnTo>
                    <a:pt x="38096" y="8567"/>
                  </a:lnTo>
                  <a:lnTo>
                    <a:pt x="38171" y="8567"/>
                  </a:lnTo>
                  <a:lnTo>
                    <a:pt x="38246" y="8542"/>
                  </a:lnTo>
                  <a:lnTo>
                    <a:pt x="38397" y="8542"/>
                  </a:lnTo>
                  <a:lnTo>
                    <a:pt x="38547" y="8517"/>
                  </a:lnTo>
                  <a:lnTo>
                    <a:pt x="38673" y="8492"/>
                  </a:lnTo>
                  <a:lnTo>
                    <a:pt x="38898" y="8492"/>
                  </a:lnTo>
                  <a:lnTo>
                    <a:pt x="38973" y="8467"/>
                  </a:lnTo>
                  <a:lnTo>
                    <a:pt x="39174" y="8467"/>
                  </a:lnTo>
                  <a:lnTo>
                    <a:pt x="39374" y="8442"/>
                  </a:lnTo>
                  <a:lnTo>
                    <a:pt x="39475" y="8417"/>
                  </a:lnTo>
                  <a:lnTo>
                    <a:pt x="39700" y="8417"/>
                  </a:lnTo>
                  <a:cubicBezTo>
                    <a:pt x="38221" y="6687"/>
                    <a:pt x="36467" y="5133"/>
                    <a:pt x="34462" y="3830"/>
                  </a:cubicBezTo>
                  <a:cubicBezTo>
                    <a:pt x="30464" y="1244"/>
                    <a:pt x="25996" y="0"/>
                    <a:pt x="21628"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553;p67">
              <a:extLst>
                <a:ext uri="{FF2B5EF4-FFF2-40B4-BE49-F238E27FC236}">
                  <a16:creationId xmlns:a16="http://schemas.microsoft.com/office/drawing/2014/main" id="{136A3000-A8AE-40FD-98B0-F1BB0808A496}"/>
                </a:ext>
              </a:extLst>
            </p:cNvPr>
            <p:cNvSpPr/>
            <p:nvPr/>
          </p:nvSpPr>
          <p:spPr>
            <a:xfrm>
              <a:off x="3365469" y="3878078"/>
              <a:ext cx="20" cy="20"/>
            </a:xfrm>
            <a:custGeom>
              <a:avLst/>
              <a:gdLst/>
              <a:ahLst/>
              <a:cxnLst/>
              <a:rect l="l" t="t" r="r" b="b"/>
              <a:pathLst>
                <a:path w="1" h="1" extrusionOk="0">
                  <a:moveTo>
                    <a:pt x="1" y="1"/>
                  </a:move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554;p67">
              <a:extLst>
                <a:ext uri="{FF2B5EF4-FFF2-40B4-BE49-F238E27FC236}">
                  <a16:creationId xmlns:a16="http://schemas.microsoft.com/office/drawing/2014/main" id="{A50CE6E7-F6A1-440D-816C-DCF752698442}"/>
                </a:ext>
              </a:extLst>
            </p:cNvPr>
            <p:cNvSpPr/>
            <p:nvPr/>
          </p:nvSpPr>
          <p:spPr>
            <a:xfrm>
              <a:off x="3365469" y="3878569"/>
              <a:ext cx="20" cy="510"/>
            </a:xfrm>
            <a:custGeom>
              <a:avLst/>
              <a:gdLst/>
              <a:ahLst/>
              <a:cxnLst/>
              <a:rect l="l" t="t" r="r" b="b"/>
              <a:pathLst>
                <a:path w="1" h="26" extrusionOk="0">
                  <a:moveTo>
                    <a:pt x="1" y="26"/>
                  </a:move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555;p67">
              <a:extLst>
                <a:ext uri="{FF2B5EF4-FFF2-40B4-BE49-F238E27FC236}">
                  <a16:creationId xmlns:a16="http://schemas.microsoft.com/office/drawing/2014/main" id="{5ED6ABA5-0D39-499C-8640-7188F8F4F0D6}"/>
                </a:ext>
              </a:extLst>
            </p:cNvPr>
            <p:cNvSpPr/>
            <p:nvPr/>
          </p:nvSpPr>
          <p:spPr>
            <a:xfrm>
              <a:off x="3002485" y="3693156"/>
              <a:ext cx="701908" cy="701818"/>
            </a:xfrm>
            <a:custGeom>
              <a:avLst/>
              <a:gdLst/>
              <a:ahLst/>
              <a:cxnLst/>
              <a:rect l="l" t="t" r="r" b="b"/>
              <a:pathLst>
                <a:path w="35766" h="35766" extrusionOk="0">
                  <a:moveTo>
                    <a:pt x="17895" y="1"/>
                  </a:moveTo>
                  <a:cubicBezTo>
                    <a:pt x="8021" y="1"/>
                    <a:pt x="0" y="7996"/>
                    <a:pt x="0" y="17871"/>
                  </a:cubicBezTo>
                  <a:cubicBezTo>
                    <a:pt x="0" y="27745"/>
                    <a:pt x="8021" y="35766"/>
                    <a:pt x="17895" y="35766"/>
                  </a:cubicBezTo>
                  <a:cubicBezTo>
                    <a:pt x="27770" y="35766"/>
                    <a:pt x="35765" y="27745"/>
                    <a:pt x="35765" y="17871"/>
                  </a:cubicBezTo>
                  <a:cubicBezTo>
                    <a:pt x="35765" y="7996"/>
                    <a:pt x="27770" y="1"/>
                    <a:pt x="1789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436;p67">
            <a:extLst>
              <a:ext uri="{FF2B5EF4-FFF2-40B4-BE49-F238E27FC236}">
                <a16:creationId xmlns:a16="http://schemas.microsoft.com/office/drawing/2014/main" id="{2594233F-B122-4970-81BA-AA2E2403D49E}"/>
              </a:ext>
            </a:extLst>
          </p:cNvPr>
          <p:cNvGrpSpPr/>
          <p:nvPr/>
        </p:nvGrpSpPr>
        <p:grpSpPr>
          <a:xfrm>
            <a:off x="7323904" y="3917795"/>
            <a:ext cx="489511" cy="443684"/>
            <a:chOff x="4079152" y="2515806"/>
            <a:chExt cx="899630" cy="856738"/>
          </a:xfrm>
        </p:grpSpPr>
        <p:sp>
          <p:nvSpPr>
            <p:cNvPr id="208" name="Google Shape;2437;p67">
              <a:extLst>
                <a:ext uri="{FF2B5EF4-FFF2-40B4-BE49-F238E27FC236}">
                  <a16:creationId xmlns:a16="http://schemas.microsoft.com/office/drawing/2014/main" id="{2528D3FC-846B-4801-85A0-4E83E1C0102C}"/>
                </a:ext>
              </a:extLst>
            </p:cNvPr>
            <p:cNvSpPr/>
            <p:nvPr/>
          </p:nvSpPr>
          <p:spPr>
            <a:xfrm>
              <a:off x="4079152" y="2515806"/>
              <a:ext cx="899630" cy="856738"/>
            </a:xfrm>
            <a:custGeom>
              <a:avLst/>
              <a:gdLst/>
              <a:ahLst/>
              <a:cxnLst/>
              <a:rect l="l" t="t" r="r" b="b"/>
              <a:pathLst>
                <a:path w="45841" h="43661" extrusionOk="0">
                  <a:moveTo>
                    <a:pt x="22908" y="1"/>
                  </a:moveTo>
                  <a:cubicBezTo>
                    <a:pt x="35565" y="1"/>
                    <a:pt x="45841" y="9775"/>
                    <a:pt x="45841" y="21830"/>
                  </a:cubicBezTo>
                  <a:cubicBezTo>
                    <a:pt x="45841" y="33886"/>
                    <a:pt x="35565" y="43660"/>
                    <a:pt x="22908" y="43660"/>
                  </a:cubicBezTo>
                  <a:cubicBezTo>
                    <a:pt x="10252" y="43660"/>
                    <a:pt x="1" y="33886"/>
                    <a:pt x="1" y="21830"/>
                  </a:cubicBezTo>
                  <a:cubicBezTo>
                    <a:pt x="1" y="9775"/>
                    <a:pt x="10252" y="1"/>
                    <a:pt x="22908" y="1"/>
                  </a:cubicBezTo>
                  <a:close/>
                </a:path>
              </a:pathLst>
            </a:custGeom>
            <a:solidFill>
              <a:srgbClr val="00C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438;p67">
              <a:extLst>
                <a:ext uri="{FF2B5EF4-FFF2-40B4-BE49-F238E27FC236}">
                  <a16:creationId xmlns:a16="http://schemas.microsoft.com/office/drawing/2014/main" id="{73390B43-1396-4590-8862-E0FF6BC1E7EF}"/>
                </a:ext>
              </a:extLst>
            </p:cNvPr>
            <p:cNvSpPr/>
            <p:nvPr/>
          </p:nvSpPr>
          <p:spPr>
            <a:xfrm>
              <a:off x="4552821" y="3050872"/>
              <a:ext cx="120026" cy="70347"/>
            </a:xfrm>
            <a:custGeom>
              <a:avLst/>
              <a:gdLst/>
              <a:ahLst/>
              <a:cxnLst/>
              <a:rect l="l" t="t" r="r" b="b"/>
              <a:pathLst>
                <a:path w="6116" h="3585" extrusionOk="0">
                  <a:moveTo>
                    <a:pt x="4336" y="1"/>
                  </a:moveTo>
                  <a:lnTo>
                    <a:pt x="4261" y="26"/>
                  </a:lnTo>
                  <a:lnTo>
                    <a:pt x="4136" y="26"/>
                  </a:lnTo>
                  <a:lnTo>
                    <a:pt x="4061" y="51"/>
                  </a:lnTo>
                  <a:lnTo>
                    <a:pt x="3935" y="51"/>
                  </a:lnTo>
                  <a:lnTo>
                    <a:pt x="3860" y="76"/>
                  </a:lnTo>
                  <a:lnTo>
                    <a:pt x="3785" y="76"/>
                  </a:lnTo>
                  <a:lnTo>
                    <a:pt x="3735" y="101"/>
                  </a:lnTo>
                  <a:lnTo>
                    <a:pt x="3660" y="101"/>
                  </a:lnTo>
                  <a:lnTo>
                    <a:pt x="3609" y="126"/>
                  </a:lnTo>
                  <a:lnTo>
                    <a:pt x="3534" y="126"/>
                  </a:lnTo>
                  <a:lnTo>
                    <a:pt x="3459" y="151"/>
                  </a:lnTo>
                  <a:lnTo>
                    <a:pt x="3409" y="151"/>
                  </a:lnTo>
                  <a:lnTo>
                    <a:pt x="3334" y="176"/>
                  </a:lnTo>
                  <a:lnTo>
                    <a:pt x="3259" y="176"/>
                  </a:lnTo>
                  <a:lnTo>
                    <a:pt x="3208" y="201"/>
                  </a:lnTo>
                  <a:lnTo>
                    <a:pt x="3133" y="227"/>
                  </a:lnTo>
                  <a:lnTo>
                    <a:pt x="3083" y="227"/>
                  </a:lnTo>
                  <a:lnTo>
                    <a:pt x="3008" y="252"/>
                  </a:lnTo>
                  <a:lnTo>
                    <a:pt x="2933" y="277"/>
                  </a:lnTo>
                  <a:lnTo>
                    <a:pt x="2883" y="277"/>
                  </a:lnTo>
                  <a:lnTo>
                    <a:pt x="2807" y="302"/>
                  </a:lnTo>
                  <a:lnTo>
                    <a:pt x="2757" y="327"/>
                  </a:lnTo>
                  <a:lnTo>
                    <a:pt x="2682" y="352"/>
                  </a:lnTo>
                  <a:lnTo>
                    <a:pt x="2607" y="377"/>
                  </a:lnTo>
                  <a:lnTo>
                    <a:pt x="2557" y="377"/>
                  </a:lnTo>
                  <a:lnTo>
                    <a:pt x="2482" y="402"/>
                  </a:lnTo>
                  <a:lnTo>
                    <a:pt x="2431" y="427"/>
                  </a:lnTo>
                  <a:lnTo>
                    <a:pt x="2356" y="452"/>
                  </a:lnTo>
                  <a:lnTo>
                    <a:pt x="2306" y="477"/>
                  </a:lnTo>
                  <a:lnTo>
                    <a:pt x="2231" y="502"/>
                  </a:lnTo>
                  <a:lnTo>
                    <a:pt x="2156" y="527"/>
                  </a:lnTo>
                  <a:lnTo>
                    <a:pt x="2106" y="552"/>
                  </a:lnTo>
                  <a:lnTo>
                    <a:pt x="2030" y="577"/>
                  </a:lnTo>
                  <a:lnTo>
                    <a:pt x="2005" y="577"/>
                  </a:lnTo>
                  <a:lnTo>
                    <a:pt x="1980" y="602"/>
                  </a:lnTo>
                  <a:lnTo>
                    <a:pt x="1905" y="628"/>
                  </a:lnTo>
                  <a:lnTo>
                    <a:pt x="1855" y="653"/>
                  </a:lnTo>
                  <a:lnTo>
                    <a:pt x="1805" y="678"/>
                  </a:lnTo>
                  <a:lnTo>
                    <a:pt x="1730" y="728"/>
                  </a:lnTo>
                  <a:lnTo>
                    <a:pt x="1680" y="753"/>
                  </a:lnTo>
                  <a:lnTo>
                    <a:pt x="1604" y="778"/>
                  </a:lnTo>
                  <a:lnTo>
                    <a:pt x="1554" y="803"/>
                  </a:lnTo>
                  <a:lnTo>
                    <a:pt x="1479" y="828"/>
                  </a:lnTo>
                  <a:lnTo>
                    <a:pt x="1429" y="878"/>
                  </a:lnTo>
                  <a:lnTo>
                    <a:pt x="1379" y="903"/>
                  </a:lnTo>
                  <a:lnTo>
                    <a:pt x="1304" y="928"/>
                  </a:lnTo>
                  <a:lnTo>
                    <a:pt x="1254" y="953"/>
                  </a:lnTo>
                  <a:lnTo>
                    <a:pt x="1203" y="1003"/>
                  </a:lnTo>
                  <a:lnTo>
                    <a:pt x="1128" y="1029"/>
                  </a:lnTo>
                  <a:lnTo>
                    <a:pt x="1078" y="1079"/>
                  </a:lnTo>
                  <a:lnTo>
                    <a:pt x="1028" y="1104"/>
                  </a:lnTo>
                  <a:lnTo>
                    <a:pt x="978" y="1129"/>
                  </a:lnTo>
                  <a:lnTo>
                    <a:pt x="903" y="1179"/>
                  </a:lnTo>
                  <a:lnTo>
                    <a:pt x="853" y="1204"/>
                  </a:lnTo>
                  <a:lnTo>
                    <a:pt x="802" y="1254"/>
                  </a:lnTo>
                  <a:lnTo>
                    <a:pt x="777" y="1279"/>
                  </a:lnTo>
                  <a:lnTo>
                    <a:pt x="752" y="1279"/>
                  </a:lnTo>
                  <a:lnTo>
                    <a:pt x="727" y="1329"/>
                  </a:lnTo>
                  <a:lnTo>
                    <a:pt x="652" y="1379"/>
                  </a:lnTo>
                  <a:lnTo>
                    <a:pt x="577" y="1455"/>
                  </a:lnTo>
                  <a:lnTo>
                    <a:pt x="527" y="1505"/>
                  </a:lnTo>
                  <a:lnTo>
                    <a:pt x="477" y="1555"/>
                  </a:lnTo>
                  <a:lnTo>
                    <a:pt x="452" y="1605"/>
                  </a:lnTo>
                  <a:lnTo>
                    <a:pt x="401" y="1630"/>
                  </a:lnTo>
                  <a:lnTo>
                    <a:pt x="376" y="1680"/>
                  </a:lnTo>
                  <a:lnTo>
                    <a:pt x="326" y="1730"/>
                  </a:lnTo>
                  <a:lnTo>
                    <a:pt x="301" y="1755"/>
                  </a:lnTo>
                  <a:lnTo>
                    <a:pt x="276" y="1780"/>
                  </a:lnTo>
                  <a:lnTo>
                    <a:pt x="251" y="1805"/>
                  </a:lnTo>
                  <a:lnTo>
                    <a:pt x="226" y="1831"/>
                  </a:lnTo>
                  <a:lnTo>
                    <a:pt x="226" y="1856"/>
                  </a:lnTo>
                  <a:lnTo>
                    <a:pt x="201" y="1881"/>
                  </a:lnTo>
                  <a:lnTo>
                    <a:pt x="176" y="1906"/>
                  </a:lnTo>
                  <a:lnTo>
                    <a:pt x="176" y="1931"/>
                  </a:lnTo>
                  <a:lnTo>
                    <a:pt x="151" y="1931"/>
                  </a:lnTo>
                  <a:lnTo>
                    <a:pt x="151" y="1956"/>
                  </a:lnTo>
                  <a:lnTo>
                    <a:pt x="126" y="1981"/>
                  </a:lnTo>
                  <a:lnTo>
                    <a:pt x="126" y="2006"/>
                  </a:lnTo>
                  <a:lnTo>
                    <a:pt x="101" y="2031"/>
                  </a:lnTo>
                  <a:lnTo>
                    <a:pt x="101" y="2056"/>
                  </a:lnTo>
                  <a:lnTo>
                    <a:pt x="76" y="2081"/>
                  </a:lnTo>
                  <a:lnTo>
                    <a:pt x="76" y="2106"/>
                  </a:lnTo>
                  <a:lnTo>
                    <a:pt x="50" y="2131"/>
                  </a:lnTo>
                  <a:lnTo>
                    <a:pt x="50" y="2156"/>
                  </a:lnTo>
                  <a:lnTo>
                    <a:pt x="50" y="2181"/>
                  </a:lnTo>
                  <a:lnTo>
                    <a:pt x="50" y="2206"/>
                  </a:lnTo>
                  <a:lnTo>
                    <a:pt x="25" y="2232"/>
                  </a:lnTo>
                  <a:lnTo>
                    <a:pt x="25" y="2257"/>
                  </a:lnTo>
                  <a:lnTo>
                    <a:pt x="25" y="2282"/>
                  </a:lnTo>
                  <a:lnTo>
                    <a:pt x="25" y="2307"/>
                  </a:lnTo>
                  <a:lnTo>
                    <a:pt x="0" y="2332"/>
                  </a:lnTo>
                  <a:lnTo>
                    <a:pt x="0" y="2357"/>
                  </a:lnTo>
                  <a:lnTo>
                    <a:pt x="0" y="2382"/>
                  </a:lnTo>
                  <a:lnTo>
                    <a:pt x="0" y="2407"/>
                  </a:lnTo>
                  <a:lnTo>
                    <a:pt x="0" y="2432"/>
                  </a:lnTo>
                  <a:lnTo>
                    <a:pt x="0" y="2457"/>
                  </a:lnTo>
                  <a:lnTo>
                    <a:pt x="0" y="2482"/>
                  </a:lnTo>
                  <a:lnTo>
                    <a:pt x="0" y="2507"/>
                  </a:lnTo>
                  <a:lnTo>
                    <a:pt x="0" y="2532"/>
                  </a:lnTo>
                  <a:lnTo>
                    <a:pt x="0" y="2557"/>
                  </a:lnTo>
                  <a:lnTo>
                    <a:pt x="0" y="2582"/>
                  </a:lnTo>
                  <a:lnTo>
                    <a:pt x="25" y="2607"/>
                  </a:lnTo>
                  <a:lnTo>
                    <a:pt x="0" y="2607"/>
                  </a:lnTo>
                  <a:lnTo>
                    <a:pt x="25" y="2633"/>
                  </a:lnTo>
                  <a:lnTo>
                    <a:pt x="50" y="2658"/>
                  </a:lnTo>
                  <a:lnTo>
                    <a:pt x="76" y="2683"/>
                  </a:lnTo>
                  <a:lnTo>
                    <a:pt x="101" y="2708"/>
                  </a:lnTo>
                  <a:lnTo>
                    <a:pt x="126" y="2708"/>
                  </a:lnTo>
                  <a:lnTo>
                    <a:pt x="151" y="2733"/>
                  </a:lnTo>
                  <a:lnTo>
                    <a:pt x="176" y="2758"/>
                  </a:lnTo>
                  <a:lnTo>
                    <a:pt x="176" y="2733"/>
                  </a:lnTo>
                  <a:lnTo>
                    <a:pt x="201" y="2758"/>
                  </a:lnTo>
                  <a:lnTo>
                    <a:pt x="226" y="2783"/>
                  </a:lnTo>
                  <a:lnTo>
                    <a:pt x="226" y="2758"/>
                  </a:lnTo>
                  <a:lnTo>
                    <a:pt x="251" y="2783"/>
                  </a:lnTo>
                  <a:lnTo>
                    <a:pt x="301" y="2808"/>
                  </a:lnTo>
                  <a:lnTo>
                    <a:pt x="326" y="2808"/>
                  </a:lnTo>
                  <a:lnTo>
                    <a:pt x="351" y="2833"/>
                  </a:lnTo>
                  <a:lnTo>
                    <a:pt x="401" y="2858"/>
                  </a:lnTo>
                  <a:lnTo>
                    <a:pt x="426" y="2858"/>
                  </a:lnTo>
                  <a:lnTo>
                    <a:pt x="477" y="2883"/>
                  </a:lnTo>
                  <a:lnTo>
                    <a:pt x="502" y="2883"/>
                  </a:lnTo>
                  <a:lnTo>
                    <a:pt x="552" y="2908"/>
                  </a:lnTo>
                  <a:lnTo>
                    <a:pt x="627" y="2908"/>
                  </a:lnTo>
                  <a:lnTo>
                    <a:pt x="652" y="2933"/>
                  </a:lnTo>
                  <a:lnTo>
                    <a:pt x="727" y="2958"/>
                  </a:lnTo>
                  <a:lnTo>
                    <a:pt x="802" y="2958"/>
                  </a:lnTo>
                  <a:lnTo>
                    <a:pt x="827" y="2983"/>
                  </a:lnTo>
                  <a:lnTo>
                    <a:pt x="903" y="2983"/>
                  </a:lnTo>
                  <a:lnTo>
                    <a:pt x="928" y="3009"/>
                  </a:lnTo>
                  <a:lnTo>
                    <a:pt x="928" y="2983"/>
                  </a:lnTo>
                  <a:lnTo>
                    <a:pt x="978" y="3009"/>
                  </a:lnTo>
                  <a:lnTo>
                    <a:pt x="1579" y="3009"/>
                  </a:lnTo>
                  <a:lnTo>
                    <a:pt x="1629" y="2983"/>
                  </a:lnTo>
                  <a:lnTo>
                    <a:pt x="1730" y="2983"/>
                  </a:lnTo>
                  <a:lnTo>
                    <a:pt x="1780" y="2958"/>
                  </a:lnTo>
                  <a:lnTo>
                    <a:pt x="1905" y="2958"/>
                  </a:lnTo>
                  <a:lnTo>
                    <a:pt x="1955" y="2933"/>
                  </a:lnTo>
                  <a:lnTo>
                    <a:pt x="2005" y="2933"/>
                  </a:lnTo>
                  <a:lnTo>
                    <a:pt x="2056" y="2908"/>
                  </a:lnTo>
                  <a:lnTo>
                    <a:pt x="2106" y="2908"/>
                  </a:lnTo>
                  <a:lnTo>
                    <a:pt x="2156" y="2883"/>
                  </a:lnTo>
                  <a:lnTo>
                    <a:pt x="2206" y="2858"/>
                  </a:lnTo>
                  <a:lnTo>
                    <a:pt x="2281" y="2858"/>
                  </a:lnTo>
                  <a:lnTo>
                    <a:pt x="2331" y="2833"/>
                  </a:lnTo>
                  <a:lnTo>
                    <a:pt x="2381" y="2808"/>
                  </a:lnTo>
                  <a:lnTo>
                    <a:pt x="2431" y="2808"/>
                  </a:lnTo>
                  <a:lnTo>
                    <a:pt x="2482" y="2783"/>
                  </a:lnTo>
                  <a:lnTo>
                    <a:pt x="2532" y="2758"/>
                  </a:lnTo>
                  <a:lnTo>
                    <a:pt x="2582" y="2733"/>
                  </a:lnTo>
                  <a:lnTo>
                    <a:pt x="2632" y="2733"/>
                  </a:lnTo>
                  <a:lnTo>
                    <a:pt x="2682" y="2708"/>
                  </a:lnTo>
                  <a:lnTo>
                    <a:pt x="2732" y="2683"/>
                  </a:lnTo>
                  <a:lnTo>
                    <a:pt x="2782" y="2658"/>
                  </a:lnTo>
                  <a:lnTo>
                    <a:pt x="2832" y="2633"/>
                  </a:lnTo>
                  <a:lnTo>
                    <a:pt x="2883" y="2607"/>
                  </a:lnTo>
                  <a:lnTo>
                    <a:pt x="2933" y="2582"/>
                  </a:lnTo>
                  <a:lnTo>
                    <a:pt x="2983" y="2557"/>
                  </a:lnTo>
                  <a:lnTo>
                    <a:pt x="3033" y="2532"/>
                  </a:lnTo>
                  <a:lnTo>
                    <a:pt x="3083" y="2507"/>
                  </a:lnTo>
                  <a:lnTo>
                    <a:pt x="3133" y="2482"/>
                  </a:lnTo>
                  <a:lnTo>
                    <a:pt x="3183" y="2457"/>
                  </a:lnTo>
                  <a:lnTo>
                    <a:pt x="3233" y="2432"/>
                  </a:lnTo>
                  <a:lnTo>
                    <a:pt x="3259" y="2407"/>
                  </a:lnTo>
                  <a:lnTo>
                    <a:pt x="3309" y="2382"/>
                  </a:lnTo>
                  <a:lnTo>
                    <a:pt x="3359" y="2357"/>
                  </a:lnTo>
                  <a:lnTo>
                    <a:pt x="3384" y="2332"/>
                  </a:lnTo>
                  <a:lnTo>
                    <a:pt x="3434" y="2307"/>
                  </a:lnTo>
                  <a:lnTo>
                    <a:pt x="3484" y="2282"/>
                  </a:lnTo>
                  <a:lnTo>
                    <a:pt x="3509" y="2232"/>
                  </a:lnTo>
                  <a:lnTo>
                    <a:pt x="3559" y="2206"/>
                  </a:lnTo>
                  <a:lnTo>
                    <a:pt x="3584" y="2181"/>
                  </a:lnTo>
                  <a:lnTo>
                    <a:pt x="3609" y="2156"/>
                  </a:lnTo>
                  <a:lnTo>
                    <a:pt x="3634" y="2131"/>
                  </a:lnTo>
                  <a:lnTo>
                    <a:pt x="3634" y="2106"/>
                  </a:lnTo>
                  <a:lnTo>
                    <a:pt x="3660" y="2081"/>
                  </a:lnTo>
                  <a:lnTo>
                    <a:pt x="3660" y="2056"/>
                  </a:lnTo>
                  <a:lnTo>
                    <a:pt x="3685" y="2031"/>
                  </a:lnTo>
                  <a:lnTo>
                    <a:pt x="3685" y="2006"/>
                  </a:lnTo>
                  <a:lnTo>
                    <a:pt x="3710" y="1981"/>
                  </a:lnTo>
                  <a:lnTo>
                    <a:pt x="3710" y="1956"/>
                  </a:lnTo>
                  <a:lnTo>
                    <a:pt x="3735" y="1906"/>
                  </a:lnTo>
                  <a:lnTo>
                    <a:pt x="3760" y="1856"/>
                  </a:lnTo>
                  <a:lnTo>
                    <a:pt x="3760" y="1831"/>
                  </a:lnTo>
                  <a:lnTo>
                    <a:pt x="3760" y="1805"/>
                  </a:lnTo>
                  <a:lnTo>
                    <a:pt x="3785" y="1755"/>
                  </a:lnTo>
                  <a:lnTo>
                    <a:pt x="3785" y="1730"/>
                  </a:lnTo>
                  <a:lnTo>
                    <a:pt x="3785" y="1705"/>
                  </a:lnTo>
                  <a:lnTo>
                    <a:pt x="3810" y="1680"/>
                  </a:lnTo>
                  <a:lnTo>
                    <a:pt x="3810" y="1655"/>
                  </a:lnTo>
                  <a:lnTo>
                    <a:pt x="3810" y="1630"/>
                  </a:lnTo>
                  <a:lnTo>
                    <a:pt x="3634" y="1630"/>
                  </a:lnTo>
                  <a:lnTo>
                    <a:pt x="3609" y="1655"/>
                  </a:lnTo>
                  <a:lnTo>
                    <a:pt x="3534" y="1655"/>
                  </a:lnTo>
                  <a:lnTo>
                    <a:pt x="3509" y="1680"/>
                  </a:lnTo>
                  <a:lnTo>
                    <a:pt x="3459" y="1680"/>
                  </a:lnTo>
                  <a:lnTo>
                    <a:pt x="3409" y="1705"/>
                  </a:lnTo>
                  <a:lnTo>
                    <a:pt x="3384" y="1705"/>
                  </a:lnTo>
                  <a:lnTo>
                    <a:pt x="3334" y="1730"/>
                  </a:lnTo>
                  <a:lnTo>
                    <a:pt x="3284" y="1730"/>
                  </a:lnTo>
                  <a:lnTo>
                    <a:pt x="3259" y="1755"/>
                  </a:lnTo>
                  <a:lnTo>
                    <a:pt x="3208" y="1780"/>
                  </a:lnTo>
                  <a:lnTo>
                    <a:pt x="3158" y="1780"/>
                  </a:lnTo>
                  <a:lnTo>
                    <a:pt x="3133" y="1805"/>
                  </a:lnTo>
                  <a:lnTo>
                    <a:pt x="3083" y="1831"/>
                  </a:lnTo>
                  <a:lnTo>
                    <a:pt x="3033" y="1856"/>
                  </a:lnTo>
                  <a:lnTo>
                    <a:pt x="2983" y="1881"/>
                  </a:lnTo>
                  <a:lnTo>
                    <a:pt x="2958" y="1881"/>
                  </a:lnTo>
                  <a:lnTo>
                    <a:pt x="2908" y="1906"/>
                  </a:lnTo>
                  <a:lnTo>
                    <a:pt x="2858" y="1931"/>
                  </a:lnTo>
                  <a:lnTo>
                    <a:pt x="2832" y="1956"/>
                  </a:lnTo>
                  <a:lnTo>
                    <a:pt x="2782" y="1981"/>
                  </a:lnTo>
                  <a:lnTo>
                    <a:pt x="2757" y="2006"/>
                  </a:lnTo>
                  <a:lnTo>
                    <a:pt x="2707" y="2006"/>
                  </a:lnTo>
                  <a:lnTo>
                    <a:pt x="2682" y="2031"/>
                  </a:lnTo>
                  <a:lnTo>
                    <a:pt x="2632" y="2056"/>
                  </a:lnTo>
                  <a:lnTo>
                    <a:pt x="2607" y="2081"/>
                  </a:lnTo>
                  <a:lnTo>
                    <a:pt x="2582" y="2106"/>
                  </a:lnTo>
                  <a:lnTo>
                    <a:pt x="2557" y="2106"/>
                  </a:lnTo>
                  <a:lnTo>
                    <a:pt x="2532" y="2131"/>
                  </a:lnTo>
                  <a:lnTo>
                    <a:pt x="2482" y="2156"/>
                  </a:lnTo>
                  <a:lnTo>
                    <a:pt x="2507" y="2156"/>
                  </a:lnTo>
                  <a:lnTo>
                    <a:pt x="2482" y="2181"/>
                  </a:lnTo>
                  <a:lnTo>
                    <a:pt x="2457" y="2181"/>
                  </a:lnTo>
                  <a:lnTo>
                    <a:pt x="2406" y="2131"/>
                  </a:lnTo>
                  <a:lnTo>
                    <a:pt x="2356" y="2106"/>
                  </a:lnTo>
                  <a:lnTo>
                    <a:pt x="2306" y="2081"/>
                  </a:lnTo>
                  <a:lnTo>
                    <a:pt x="2306" y="2056"/>
                  </a:lnTo>
                  <a:lnTo>
                    <a:pt x="2256" y="2056"/>
                  </a:lnTo>
                  <a:lnTo>
                    <a:pt x="2106" y="1856"/>
                  </a:lnTo>
                  <a:lnTo>
                    <a:pt x="2106" y="1805"/>
                  </a:lnTo>
                  <a:lnTo>
                    <a:pt x="2106" y="1755"/>
                  </a:lnTo>
                  <a:lnTo>
                    <a:pt x="2081" y="1680"/>
                  </a:lnTo>
                  <a:lnTo>
                    <a:pt x="2081" y="1605"/>
                  </a:lnTo>
                  <a:lnTo>
                    <a:pt x="2106" y="1580"/>
                  </a:lnTo>
                  <a:lnTo>
                    <a:pt x="2156" y="1555"/>
                  </a:lnTo>
                  <a:lnTo>
                    <a:pt x="2181" y="1530"/>
                  </a:lnTo>
                  <a:lnTo>
                    <a:pt x="2206" y="1505"/>
                  </a:lnTo>
                  <a:lnTo>
                    <a:pt x="2256" y="1480"/>
                  </a:lnTo>
                  <a:lnTo>
                    <a:pt x="2306" y="1455"/>
                  </a:lnTo>
                  <a:lnTo>
                    <a:pt x="2331" y="1430"/>
                  </a:lnTo>
                  <a:lnTo>
                    <a:pt x="2381" y="1404"/>
                  </a:lnTo>
                  <a:lnTo>
                    <a:pt x="2431" y="1404"/>
                  </a:lnTo>
                  <a:lnTo>
                    <a:pt x="2457" y="1379"/>
                  </a:lnTo>
                  <a:lnTo>
                    <a:pt x="2507" y="1354"/>
                  </a:lnTo>
                  <a:lnTo>
                    <a:pt x="2557" y="1329"/>
                  </a:lnTo>
                  <a:lnTo>
                    <a:pt x="2607" y="1304"/>
                  </a:lnTo>
                  <a:lnTo>
                    <a:pt x="2657" y="1279"/>
                  </a:lnTo>
                  <a:lnTo>
                    <a:pt x="2707" y="1254"/>
                  </a:lnTo>
                  <a:lnTo>
                    <a:pt x="2757" y="1229"/>
                  </a:lnTo>
                  <a:lnTo>
                    <a:pt x="2807" y="1204"/>
                  </a:lnTo>
                  <a:lnTo>
                    <a:pt x="2858" y="1179"/>
                  </a:lnTo>
                  <a:lnTo>
                    <a:pt x="2908" y="1154"/>
                  </a:lnTo>
                  <a:lnTo>
                    <a:pt x="2958" y="1154"/>
                  </a:lnTo>
                  <a:lnTo>
                    <a:pt x="3008" y="1129"/>
                  </a:lnTo>
                  <a:lnTo>
                    <a:pt x="3058" y="1104"/>
                  </a:lnTo>
                  <a:lnTo>
                    <a:pt x="3108" y="1079"/>
                  </a:lnTo>
                  <a:lnTo>
                    <a:pt x="3158" y="1079"/>
                  </a:lnTo>
                  <a:lnTo>
                    <a:pt x="3208" y="1054"/>
                  </a:lnTo>
                  <a:lnTo>
                    <a:pt x="3259" y="1029"/>
                  </a:lnTo>
                  <a:lnTo>
                    <a:pt x="3309" y="1029"/>
                  </a:lnTo>
                  <a:lnTo>
                    <a:pt x="3359" y="1003"/>
                  </a:lnTo>
                  <a:lnTo>
                    <a:pt x="3434" y="1003"/>
                  </a:lnTo>
                  <a:lnTo>
                    <a:pt x="3484" y="978"/>
                  </a:lnTo>
                  <a:lnTo>
                    <a:pt x="3584" y="978"/>
                  </a:lnTo>
                  <a:lnTo>
                    <a:pt x="3609" y="953"/>
                  </a:lnTo>
                  <a:lnTo>
                    <a:pt x="3935" y="953"/>
                  </a:lnTo>
                  <a:lnTo>
                    <a:pt x="3960" y="978"/>
                  </a:lnTo>
                  <a:lnTo>
                    <a:pt x="4010" y="978"/>
                  </a:lnTo>
                  <a:lnTo>
                    <a:pt x="4035" y="1003"/>
                  </a:lnTo>
                  <a:lnTo>
                    <a:pt x="4086" y="1003"/>
                  </a:lnTo>
                  <a:lnTo>
                    <a:pt x="4111" y="1029"/>
                  </a:lnTo>
                  <a:lnTo>
                    <a:pt x="4136" y="1029"/>
                  </a:lnTo>
                  <a:lnTo>
                    <a:pt x="4186" y="1054"/>
                  </a:lnTo>
                  <a:lnTo>
                    <a:pt x="4211" y="1079"/>
                  </a:lnTo>
                  <a:lnTo>
                    <a:pt x="4236" y="1104"/>
                  </a:lnTo>
                  <a:lnTo>
                    <a:pt x="4286" y="1104"/>
                  </a:lnTo>
                  <a:lnTo>
                    <a:pt x="4311" y="1129"/>
                  </a:lnTo>
                  <a:lnTo>
                    <a:pt x="4386" y="1129"/>
                  </a:lnTo>
                  <a:lnTo>
                    <a:pt x="4411" y="1154"/>
                  </a:lnTo>
                  <a:lnTo>
                    <a:pt x="4436" y="1154"/>
                  </a:lnTo>
                  <a:lnTo>
                    <a:pt x="4462" y="1179"/>
                  </a:lnTo>
                  <a:lnTo>
                    <a:pt x="4487" y="1179"/>
                  </a:lnTo>
                  <a:lnTo>
                    <a:pt x="4512" y="1204"/>
                  </a:lnTo>
                  <a:lnTo>
                    <a:pt x="4537" y="1204"/>
                  </a:lnTo>
                  <a:lnTo>
                    <a:pt x="4537" y="1229"/>
                  </a:lnTo>
                  <a:lnTo>
                    <a:pt x="4562" y="1229"/>
                  </a:lnTo>
                  <a:lnTo>
                    <a:pt x="4587" y="1254"/>
                  </a:lnTo>
                  <a:lnTo>
                    <a:pt x="4612" y="1279"/>
                  </a:lnTo>
                  <a:lnTo>
                    <a:pt x="4637" y="1304"/>
                  </a:lnTo>
                  <a:lnTo>
                    <a:pt x="4662" y="1329"/>
                  </a:lnTo>
                  <a:lnTo>
                    <a:pt x="4662" y="1354"/>
                  </a:lnTo>
                  <a:lnTo>
                    <a:pt x="4687" y="1379"/>
                  </a:lnTo>
                  <a:lnTo>
                    <a:pt x="4687" y="1404"/>
                  </a:lnTo>
                  <a:lnTo>
                    <a:pt x="4687" y="1430"/>
                  </a:lnTo>
                  <a:lnTo>
                    <a:pt x="4712" y="1430"/>
                  </a:lnTo>
                  <a:lnTo>
                    <a:pt x="4712" y="1455"/>
                  </a:lnTo>
                  <a:lnTo>
                    <a:pt x="4712" y="1480"/>
                  </a:lnTo>
                  <a:lnTo>
                    <a:pt x="4712" y="1505"/>
                  </a:lnTo>
                  <a:lnTo>
                    <a:pt x="4712" y="1530"/>
                  </a:lnTo>
                  <a:lnTo>
                    <a:pt x="4712" y="1555"/>
                  </a:lnTo>
                  <a:lnTo>
                    <a:pt x="4712" y="1580"/>
                  </a:lnTo>
                  <a:lnTo>
                    <a:pt x="4712" y="1605"/>
                  </a:lnTo>
                  <a:lnTo>
                    <a:pt x="4712" y="1630"/>
                  </a:lnTo>
                  <a:lnTo>
                    <a:pt x="4712" y="1655"/>
                  </a:lnTo>
                  <a:lnTo>
                    <a:pt x="4712" y="1680"/>
                  </a:lnTo>
                  <a:lnTo>
                    <a:pt x="4687" y="1680"/>
                  </a:lnTo>
                  <a:lnTo>
                    <a:pt x="4687" y="1705"/>
                  </a:lnTo>
                  <a:lnTo>
                    <a:pt x="4687" y="1730"/>
                  </a:lnTo>
                  <a:lnTo>
                    <a:pt x="4662" y="1755"/>
                  </a:lnTo>
                  <a:lnTo>
                    <a:pt x="4662" y="1780"/>
                  </a:lnTo>
                  <a:lnTo>
                    <a:pt x="4637" y="1805"/>
                  </a:lnTo>
                  <a:lnTo>
                    <a:pt x="4612" y="1831"/>
                  </a:lnTo>
                  <a:lnTo>
                    <a:pt x="4612" y="1856"/>
                  </a:lnTo>
                  <a:lnTo>
                    <a:pt x="4587" y="1881"/>
                  </a:lnTo>
                  <a:lnTo>
                    <a:pt x="4562" y="1906"/>
                  </a:lnTo>
                  <a:lnTo>
                    <a:pt x="4537" y="1931"/>
                  </a:lnTo>
                  <a:lnTo>
                    <a:pt x="4512" y="1956"/>
                  </a:lnTo>
                  <a:lnTo>
                    <a:pt x="4487" y="1981"/>
                  </a:lnTo>
                  <a:lnTo>
                    <a:pt x="4462" y="2006"/>
                  </a:lnTo>
                  <a:lnTo>
                    <a:pt x="4436" y="2031"/>
                  </a:lnTo>
                  <a:lnTo>
                    <a:pt x="4386" y="2056"/>
                  </a:lnTo>
                  <a:lnTo>
                    <a:pt x="4361" y="2081"/>
                  </a:lnTo>
                  <a:lnTo>
                    <a:pt x="4361" y="2106"/>
                  </a:lnTo>
                  <a:lnTo>
                    <a:pt x="4336" y="2156"/>
                  </a:lnTo>
                  <a:lnTo>
                    <a:pt x="4311" y="2206"/>
                  </a:lnTo>
                  <a:lnTo>
                    <a:pt x="4311" y="2232"/>
                  </a:lnTo>
                  <a:lnTo>
                    <a:pt x="4286" y="2257"/>
                  </a:lnTo>
                  <a:lnTo>
                    <a:pt x="4286" y="2282"/>
                  </a:lnTo>
                  <a:lnTo>
                    <a:pt x="4261" y="2307"/>
                  </a:lnTo>
                  <a:lnTo>
                    <a:pt x="4261" y="2332"/>
                  </a:lnTo>
                  <a:lnTo>
                    <a:pt x="4236" y="2357"/>
                  </a:lnTo>
                  <a:lnTo>
                    <a:pt x="4236" y="2382"/>
                  </a:lnTo>
                  <a:lnTo>
                    <a:pt x="4211" y="2407"/>
                  </a:lnTo>
                  <a:lnTo>
                    <a:pt x="4186" y="2432"/>
                  </a:lnTo>
                  <a:lnTo>
                    <a:pt x="4186" y="2457"/>
                  </a:lnTo>
                  <a:lnTo>
                    <a:pt x="4161" y="2482"/>
                  </a:lnTo>
                  <a:lnTo>
                    <a:pt x="4161" y="2507"/>
                  </a:lnTo>
                  <a:lnTo>
                    <a:pt x="4111" y="2557"/>
                  </a:lnTo>
                  <a:lnTo>
                    <a:pt x="4086" y="2607"/>
                  </a:lnTo>
                  <a:lnTo>
                    <a:pt x="4061" y="2633"/>
                  </a:lnTo>
                  <a:lnTo>
                    <a:pt x="4035" y="2683"/>
                  </a:lnTo>
                  <a:lnTo>
                    <a:pt x="4010" y="2708"/>
                  </a:lnTo>
                  <a:lnTo>
                    <a:pt x="3985" y="2733"/>
                  </a:lnTo>
                  <a:lnTo>
                    <a:pt x="3960" y="2783"/>
                  </a:lnTo>
                  <a:lnTo>
                    <a:pt x="3910" y="2808"/>
                  </a:lnTo>
                  <a:lnTo>
                    <a:pt x="3885" y="2833"/>
                  </a:lnTo>
                  <a:lnTo>
                    <a:pt x="3860" y="2883"/>
                  </a:lnTo>
                  <a:lnTo>
                    <a:pt x="3835" y="2908"/>
                  </a:lnTo>
                  <a:lnTo>
                    <a:pt x="3810" y="2933"/>
                  </a:lnTo>
                  <a:lnTo>
                    <a:pt x="3760" y="2983"/>
                  </a:lnTo>
                  <a:lnTo>
                    <a:pt x="3735" y="3009"/>
                  </a:lnTo>
                  <a:lnTo>
                    <a:pt x="3710" y="3034"/>
                  </a:lnTo>
                  <a:lnTo>
                    <a:pt x="3660" y="3059"/>
                  </a:lnTo>
                  <a:lnTo>
                    <a:pt x="3634" y="3109"/>
                  </a:lnTo>
                  <a:lnTo>
                    <a:pt x="3584" y="3134"/>
                  </a:lnTo>
                  <a:lnTo>
                    <a:pt x="3559" y="3159"/>
                  </a:lnTo>
                  <a:lnTo>
                    <a:pt x="3509" y="3184"/>
                  </a:lnTo>
                  <a:lnTo>
                    <a:pt x="3484" y="3234"/>
                  </a:lnTo>
                  <a:lnTo>
                    <a:pt x="3434" y="3259"/>
                  </a:lnTo>
                  <a:lnTo>
                    <a:pt x="3384" y="3284"/>
                  </a:lnTo>
                  <a:lnTo>
                    <a:pt x="3359" y="3309"/>
                  </a:lnTo>
                  <a:lnTo>
                    <a:pt x="3309" y="3334"/>
                  </a:lnTo>
                  <a:lnTo>
                    <a:pt x="3284" y="3359"/>
                  </a:lnTo>
                  <a:lnTo>
                    <a:pt x="3233" y="3384"/>
                  </a:lnTo>
                  <a:lnTo>
                    <a:pt x="3183" y="3410"/>
                  </a:lnTo>
                  <a:lnTo>
                    <a:pt x="3158" y="3435"/>
                  </a:lnTo>
                  <a:lnTo>
                    <a:pt x="3108" y="3460"/>
                  </a:lnTo>
                  <a:lnTo>
                    <a:pt x="3058" y="3485"/>
                  </a:lnTo>
                  <a:lnTo>
                    <a:pt x="3008" y="3510"/>
                  </a:lnTo>
                  <a:lnTo>
                    <a:pt x="2983" y="3535"/>
                  </a:lnTo>
                  <a:lnTo>
                    <a:pt x="2933" y="3560"/>
                  </a:lnTo>
                  <a:lnTo>
                    <a:pt x="2883" y="3585"/>
                  </a:lnTo>
                  <a:lnTo>
                    <a:pt x="2908" y="3585"/>
                  </a:lnTo>
                  <a:lnTo>
                    <a:pt x="2958" y="3560"/>
                  </a:lnTo>
                  <a:lnTo>
                    <a:pt x="3008" y="3535"/>
                  </a:lnTo>
                  <a:lnTo>
                    <a:pt x="3058" y="3510"/>
                  </a:lnTo>
                  <a:lnTo>
                    <a:pt x="3133" y="3485"/>
                  </a:lnTo>
                  <a:lnTo>
                    <a:pt x="3183" y="3460"/>
                  </a:lnTo>
                  <a:lnTo>
                    <a:pt x="3233" y="3460"/>
                  </a:lnTo>
                  <a:lnTo>
                    <a:pt x="3284" y="3435"/>
                  </a:lnTo>
                  <a:lnTo>
                    <a:pt x="3359" y="3410"/>
                  </a:lnTo>
                  <a:lnTo>
                    <a:pt x="3409" y="3384"/>
                  </a:lnTo>
                  <a:lnTo>
                    <a:pt x="3459" y="3359"/>
                  </a:lnTo>
                  <a:lnTo>
                    <a:pt x="3509" y="3334"/>
                  </a:lnTo>
                  <a:lnTo>
                    <a:pt x="3584" y="3309"/>
                  </a:lnTo>
                  <a:lnTo>
                    <a:pt x="3634" y="3284"/>
                  </a:lnTo>
                  <a:lnTo>
                    <a:pt x="3685" y="3259"/>
                  </a:lnTo>
                  <a:lnTo>
                    <a:pt x="3735" y="3234"/>
                  </a:lnTo>
                  <a:lnTo>
                    <a:pt x="3785" y="3209"/>
                  </a:lnTo>
                  <a:lnTo>
                    <a:pt x="3860" y="3184"/>
                  </a:lnTo>
                  <a:lnTo>
                    <a:pt x="3910" y="3134"/>
                  </a:lnTo>
                  <a:lnTo>
                    <a:pt x="3960" y="3109"/>
                  </a:lnTo>
                  <a:lnTo>
                    <a:pt x="4010" y="3084"/>
                  </a:lnTo>
                  <a:lnTo>
                    <a:pt x="4061" y="3059"/>
                  </a:lnTo>
                  <a:lnTo>
                    <a:pt x="4136" y="3034"/>
                  </a:lnTo>
                  <a:lnTo>
                    <a:pt x="4186" y="3009"/>
                  </a:lnTo>
                  <a:lnTo>
                    <a:pt x="4236" y="2983"/>
                  </a:lnTo>
                  <a:lnTo>
                    <a:pt x="4311" y="2933"/>
                  </a:lnTo>
                  <a:lnTo>
                    <a:pt x="4361" y="2908"/>
                  </a:lnTo>
                  <a:lnTo>
                    <a:pt x="4411" y="2883"/>
                  </a:lnTo>
                  <a:lnTo>
                    <a:pt x="4462" y="2858"/>
                  </a:lnTo>
                  <a:lnTo>
                    <a:pt x="4512" y="2833"/>
                  </a:lnTo>
                  <a:lnTo>
                    <a:pt x="4587" y="2783"/>
                  </a:lnTo>
                  <a:lnTo>
                    <a:pt x="4637" y="2758"/>
                  </a:lnTo>
                  <a:lnTo>
                    <a:pt x="4687" y="2733"/>
                  </a:lnTo>
                  <a:lnTo>
                    <a:pt x="4737" y="2708"/>
                  </a:lnTo>
                  <a:lnTo>
                    <a:pt x="4787" y="2683"/>
                  </a:lnTo>
                  <a:lnTo>
                    <a:pt x="4837" y="2633"/>
                  </a:lnTo>
                  <a:lnTo>
                    <a:pt x="4888" y="2607"/>
                  </a:lnTo>
                  <a:lnTo>
                    <a:pt x="4938" y="2582"/>
                  </a:lnTo>
                  <a:lnTo>
                    <a:pt x="4963" y="2557"/>
                  </a:lnTo>
                  <a:lnTo>
                    <a:pt x="5013" y="2507"/>
                  </a:lnTo>
                  <a:lnTo>
                    <a:pt x="5063" y="2482"/>
                  </a:lnTo>
                  <a:lnTo>
                    <a:pt x="5113" y="2457"/>
                  </a:lnTo>
                  <a:lnTo>
                    <a:pt x="5138" y="2432"/>
                  </a:lnTo>
                  <a:lnTo>
                    <a:pt x="5188" y="2382"/>
                  </a:lnTo>
                  <a:lnTo>
                    <a:pt x="5238" y="2357"/>
                  </a:lnTo>
                  <a:lnTo>
                    <a:pt x="5264" y="2332"/>
                  </a:lnTo>
                  <a:lnTo>
                    <a:pt x="5314" y="2282"/>
                  </a:lnTo>
                  <a:lnTo>
                    <a:pt x="5339" y="2257"/>
                  </a:lnTo>
                  <a:lnTo>
                    <a:pt x="5389" y="2232"/>
                  </a:lnTo>
                  <a:lnTo>
                    <a:pt x="5414" y="2181"/>
                  </a:lnTo>
                  <a:lnTo>
                    <a:pt x="5464" y="2156"/>
                  </a:lnTo>
                  <a:lnTo>
                    <a:pt x="5489" y="2131"/>
                  </a:lnTo>
                  <a:lnTo>
                    <a:pt x="5514" y="2081"/>
                  </a:lnTo>
                  <a:lnTo>
                    <a:pt x="5564" y="2056"/>
                  </a:lnTo>
                  <a:lnTo>
                    <a:pt x="5589" y="2006"/>
                  </a:lnTo>
                  <a:lnTo>
                    <a:pt x="5614" y="1981"/>
                  </a:lnTo>
                  <a:lnTo>
                    <a:pt x="5640" y="1956"/>
                  </a:lnTo>
                  <a:lnTo>
                    <a:pt x="5690" y="1906"/>
                  </a:lnTo>
                  <a:lnTo>
                    <a:pt x="5715" y="1881"/>
                  </a:lnTo>
                  <a:lnTo>
                    <a:pt x="5715" y="1856"/>
                  </a:lnTo>
                  <a:lnTo>
                    <a:pt x="5740" y="1831"/>
                  </a:lnTo>
                  <a:lnTo>
                    <a:pt x="5765" y="1805"/>
                  </a:lnTo>
                  <a:lnTo>
                    <a:pt x="5765" y="1780"/>
                  </a:lnTo>
                  <a:lnTo>
                    <a:pt x="5790" y="1755"/>
                  </a:lnTo>
                  <a:lnTo>
                    <a:pt x="5815" y="1730"/>
                  </a:lnTo>
                  <a:lnTo>
                    <a:pt x="5815" y="1705"/>
                  </a:lnTo>
                  <a:lnTo>
                    <a:pt x="5840" y="1680"/>
                  </a:lnTo>
                  <a:lnTo>
                    <a:pt x="5840" y="1655"/>
                  </a:lnTo>
                  <a:lnTo>
                    <a:pt x="5865" y="1630"/>
                  </a:lnTo>
                  <a:lnTo>
                    <a:pt x="5865" y="1605"/>
                  </a:lnTo>
                  <a:lnTo>
                    <a:pt x="5890" y="1580"/>
                  </a:lnTo>
                  <a:lnTo>
                    <a:pt x="5890" y="1555"/>
                  </a:lnTo>
                  <a:lnTo>
                    <a:pt x="5915" y="1530"/>
                  </a:lnTo>
                  <a:lnTo>
                    <a:pt x="5915" y="1505"/>
                  </a:lnTo>
                  <a:lnTo>
                    <a:pt x="5940" y="1480"/>
                  </a:lnTo>
                  <a:lnTo>
                    <a:pt x="5940" y="1455"/>
                  </a:lnTo>
                  <a:lnTo>
                    <a:pt x="5940" y="1430"/>
                  </a:lnTo>
                  <a:lnTo>
                    <a:pt x="5965" y="1404"/>
                  </a:lnTo>
                  <a:lnTo>
                    <a:pt x="5965" y="1379"/>
                  </a:lnTo>
                  <a:lnTo>
                    <a:pt x="5990" y="1354"/>
                  </a:lnTo>
                  <a:lnTo>
                    <a:pt x="5990" y="1329"/>
                  </a:lnTo>
                  <a:lnTo>
                    <a:pt x="5990" y="1304"/>
                  </a:lnTo>
                  <a:lnTo>
                    <a:pt x="6015" y="1279"/>
                  </a:lnTo>
                  <a:lnTo>
                    <a:pt x="6015" y="1254"/>
                  </a:lnTo>
                  <a:lnTo>
                    <a:pt x="6015" y="1229"/>
                  </a:lnTo>
                  <a:lnTo>
                    <a:pt x="6015" y="1204"/>
                  </a:lnTo>
                  <a:lnTo>
                    <a:pt x="6041" y="1179"/>
                  </a:lnTo>
                  <a:lnTo>
                    <a:pt x="6041" y="1154"/>
                  </a:lnTo>
                  <a:lnTo>
                    <a:pt x="6041" y="1129"/>
                  </a:lnTo>
                  <a:lnTo>
                    <a:pt x="6066" y="1104"/>
                  </a:lnTo>
                  <a:lnTo>
                    <a:pt x="6066" y="1079"/>
                  </a:lnTo>
                  <a:lnTo>
                    <a:pt x="6066" y="1029"/>
                  </a:lnTo>
                  <a:lnTo>
                    <a:pt x="6066" y="1003"/>
                  </a:lnTo>
                  <a:lnTo>
                    <a:pt x="6066" y="978"/>
                  </a:lnTo>
                  <a:lnTo>
                    <a:pt x="6066" y="953"/>
                  </a:lnTo>
                  <a:lnTo>
                    <a:pt x="6091" y="928"/>
                  </a:lnTo>
                  <a:lnTo>
                    <a:pt x="6091" y="903"/>
                  </a:lnTo>
                  <a:lnTo>
                    <a:pt x="6091" y="878"/>
                  </a:lnTo>
                  <a:lnTo>
                    <a:pt x="6091" y="853"/>
                  </a:lnTo>
                  <a:lnTo>
                    <a:pt x="6091" y="828"/>
                  </a:lnTo>
                  <a:lnTo>
                    <a:pt x="6091" y="803"/>
                  </a:lnTo>
                  <a:lnTo>
                    <a:pt x="6091" y="778"/>
                  </a:lnTo>
                  <a:lnTo>
                    <a:pt x="6091" y="753"/>
                  </a:lnTo>
                  <a:lnTo>
                    <a:pt x="6091" y="703"/>
                  </a:lnTo>
                  <a:lnTo>
                    <a:pt x="6116" y="678"/>
                  </a:lnTo>
                  <a:lnTo>
                    <a:pt x="6116" y="653"/>
                  </a:lnTo>
                  <a:lnTo>
                    <a:pt x="6116" y="628"/>
                  </a:lnTo>
                  <a:lnTo>
                    <a:pt x="6116" y="602"/>
                  </a:lnTo>
                  <a:lnTo>
                    <a:pt x="6116" y="552"/>
                  </a:lnTo>
                  <a:lnTo>
                    <a:pt x="6091" y="527"/>
                  </a:lnTo>
                  <a:lnTo>
                    <a:pt x="6116" y="527"/>
                  </a:lnTo>
                  <a:lnTo>
                    <a:pt x="6091" y="502"/>
                  </a:lnTo>
                  <a:lnTo>
                    <a:pt x="6116" y="502"/>
                  </a:lnTo>
                  <a:lnTo>
                    <a:pt x="6091" y="477"/>
                  </a:lnTo>
                  <a:lnTo>
                    <a:pt x="6066" y="452"/>
                  </a:lnTo>
                  <a:lnTo>
                    <a:pt x="6066" y="427"/>
                  </a:lnTo>
                  <a:lnTo>
                    <a:pt x="6041" y="402"/>
                  </a:lnTo>
                  <a:lnTo>
                    <a:pt x="6015" y="377"/>
                  </a:lnTo>
                  <a:lnTo>
                    <a:pt x="5990" y="352"/>
                  </a:lnTo>
                  <a:lnTo>
                    <a:pt x="5965" y="327"/>
                  </a:lnTo>
                  <a:lnTo>
                    <a:pt x="5915" y="302"/>
                  </a:lnTo>
                  <a:lnTo>
                    <a:pt x="5890" y="277"/>
                  </a:lnTo>
                  <a:lnTo>
                    <a:pt x="5865" y="252"/>
                  </a:lnTo>
                  <a:lnTo>
                    <a:pt x="5840" y="227"/>
                  </a:lnTo>
                  <a:lnTo>
                    <a:pt x="5815" y="227"/>
                  </a:lnTo>
                  <a:lnTo>
                    <a:pt x="5790" y="201"/>
                  </a:lnTo>
                  <a:lnTo>
                    <a:pt x="5765" y="201"/>
                  </a:lnTo>
                  <a:lnTo>
                    <a:pt x="5740" y="176"/>
                  </a:lnTo>
                  <a:lnTo>
                    <a:pt x="5715" y="176"/>
                  </a:lnTo>
                  <a:lnTo>
                    <a:pt x="5665" y="151"/>
                  </a:lnTo>
                  <a:lnTo>
                    <a:pt x="5640" y="151"/>
                  </a:lnTo>
                  <a:lnTo>
                    <a:pt x="5614" y="126"/>
                  </a:lnTo>
                  <a:lnTo>
                    <a:pt x="5589" y="126"/>
                  </a:lnTo>
                  <a:lnTo>
                    <a:pt x="5539" y="101"/>
                  </a:lnTo>
                  <a:lnTo>
                    <a:pt x="5514" y="101"/>
                  </a:lnTo>
                  <a:lnTo>
                    <a:pt x="5489" y="76"/>
                  </a:lnTo>
                  <a:lnTo>
                    <a:pt x="5414" y="76"/>
                  </a:lnTo>
                  <a:lnTo>
                    <a:pt x="5389" y="51"/>
                  </a:lnTo>
                  <a:lnTo>
                    <a:pt x="5264" y="51"/>
                  </a:lnTo>
                  <a:lnTo>
                    <a:pt x="5238" y="26"/>
                  </a:lnTo>
                  <a:lnTo>
                    <a:pt x="5113" y="26"/>
                  </a:lnTo>
                  <a:lnTo>
                    <a:pt x="5088"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439;p67">
              <a:extLst>
                <a:ext uri="{FF2B5EF4-FFF2-40B4-BE49-F238E27FC236}">
                  <a16:creationId xmlns:a16="http://schemas.microsoft.com/office/drawing/2014/main" id="{DA9B7850-B22B-44DE-95F6-CF599C57639C}"/>
                </a:ext>
              </a:extLst>
            </p:cNvPr>
            <p:cNvSpPr/>
            <p:nvPr/>
          </p:nvSpPr>
          <p:spPr>
            <a:xfrm>
              <a:off x="4392465" y="2952524"/>
              <a:ext cx="430886" cy="191319"/>
            </a:xfrm>
            <a:custGeom>
              <a:avLst/>
              <a:gdLst/>
              <a:ahLst/>
              <a:cxnLst/>
              <a:rect l="l" t="t" r="r" b="b"/>
              <a:pathLst>
                <a:path w="21956" h="9750" extrusionOk="0">
                  <a:moveTo>
                    <a:pt x="10452" y="8797"/>
                  </a:moveTo>
                  <a:lnTo>
                    <a:pt x="10419" y="8814"/>
                  </a:lnTo>
                  <a:lnTo>
                    <a:pt x="10419" y="8814"/>
                  </a:lnTo>
                  <a:lnTo>
                    <a:pt x="10502" y="8797"/>
                  </a:lnTo>
                  <a:close/>
                  <a:moveTo>
                    <a:pt x="10419" y="8814"/>
                  </a:moveTo>
                  <a:lnTo>
                    <a:pt x="10377" y="8823"/>
                  </a:lnTo>
                  <a:lnTo>
                    <a:pt x="10402" y="8823"/>
                  </a:lnTo>
                  <a:lnTo>
                    <a:pt x="10419" y="8814"/>
                  </a:lnTo>
                  <a:close/>
                  <a:moveTo>
                    <a:pt x="10352" y="8823"/>
                  </a:moveTo>
                  <a:lnTo>
                    <a:pt x="10327" y="8848"/>
                  </a:lnTo>
                  <a:lnTo>
                    <a:pt x="10327" y="8848"/>
                  </a:lnTo>
                  <a:lnTo>
                    <a:pt x="10377" y="8823"/>
                  </a:lnTo>
                  <a:close/>
                  <a:moveTo>
                    <a:pt x="10327" y="8848"/>
                  </a:moveTo>
                  <a:lnTo>
                    <a:pt x="10327" y="8848"/>
                  </a:lnTo>
                  <a:lnTo>
                    <a:pt x="10327" y="8848"/>
                  </a:lnTo>
                  <a:lnTo>
                    <a:pt x="10327" y="8848"/>
                  </a:lnTo>
                  <a:close/>
                  <a:moveTo>
                    <a:pt x="10277" y="8848"/>
                  </a:moveTo>
                  <a:lnTo>
                    <a:pt x="10227" y="8873"/>
                  </a:lnTo>
                  <a:lnTo>
                    <a:pt x="10277" y="8873"/>
                  </a:lnTo>
                  <a:lnTo>
                    <a:pt x="10327" y="8848"/>
                  </a:lnTo>
                  <a:close/>
                  <a:moveTo>
                    <a:pt x="21956" y="0"/>
                  </a:moveTo>
                  <a:lnTo>
                    <a:pt x="21881" y="25"/>
                  </a:lnTo>
                  <a:lnTo>
                    <a:pt x="21780" y="101"/>
                  </a:lnTo>
                  <a:lnTo>
                    <a:pt x="21655" y="151"/>
                  </a:lnTo>
                  <a:lnTo>
                    <a:pt x="21555" y="226"/>
                  </a:lnTo>
                  <a:lnTo>
                    <a:pt x="21430" y="276"/>
                  </a:lnTo>
                  <a:lnTo>
                    <a:pt x="21329" y="326"/>
                  </a:lnTo>
                  <a:lnTo>
                    <a:pt x="21229" y="401"/>
                  </a:lnTo>
                  <a:lnTo>
                    <a:pt x="21104" y="452"/>
                  </a:lnTo>
                  <a:lnTo>
                    <a:pt x="21004" y="502"/>
                  </a:lnTo>
                  <a:lnTo>
                    <a:pt x="20878" y="577"/>
                  </a:lnTo>
                  <a:lnTo>
                    <a:pt x="20778" y="627"/>
                  </a:lnTo>
                  <a:lnTo>
                    <a:pt x="20653" y="677"/>
                  </a:lnTo>
                  <a:lnTo>
                    <a:pt x="20527" y="727"/>
                  </a:lnTo>
                  <a:lnTo>
                    <a:pt x="20427" y="777"/>
                  </a:lnTo>
                  <a:lnTo>
                    <a:pt x="20352" y="802"/>
                  </a:lnTo>
                  <a:lnTo>
                    <a:pt x="20302" y="827"/>
                  </a:lnTo>
                  <a:lnTo>
                    <a:pt x="20176" y="878"/>
                  </a:lnTo>
                  <a:lnTo>
                    <a:pt x="20076" y="903"/>
                  </a:lnTo>
                  <a:lnTo>
                    <a:pt x="19951" y="953"/>
                  </a:lnTo>
                  <a:lnTo>
                    <a:pt x="19826" y="1003"/>
                  </a:lnTo>
                  <a:lnTo>
                    <a:pt x="19700" y="1028"/>
                  </a:lnTo>
                  <a:lnTo>
                    <a:pt x="19600" y="1078"/>
                  </a:lnTo>
                  <a:lnTo>
                    <a:pt x="19475" y="1103"/>
                  </a:lnTo>
                  <a:lnTo>
                    <a:pt x="19349" y="1153"/>
                  </a:lnTo>
                  <a:lnTo>
                    <a:pt x="19199" y="1203"/>
                  </a:lnTo>
                  <a:lnTo>
                    <a:pt x="19049" y="1228"/>
                  </a:lnTo>
                  <a:lnTo>
                    <a:pt x="18898" y="1279"/>
                  </a:lnTo>
                  <a:lnTo>
                    <a:pt x="18748" y="1329"/>
                  </a:lnTo>
                  <a:lnTo>
                    <a:pt x="18597" y="1354"/>
                  </a:lnTo>
                  <a:lnTo>
                    <a:pt x="18447" y="1404"/>
                  </a:lnTo>
                  <a:lnTo>
                    <a:pt x="18297" y="1429"/>
                  </a:lnTo>
                  <a:lnTo>
                    <a:pt x="18121" y="1479"/>
                  </a:lnTo>
                  <a:lnTo>
                    <a:pt x="17971" y="1504"/>
                  </a:lnTo>
                  <a:lnTo>
                    <a:pt x="17821" y="1554"/>
                  </a:lnTo>
                  <a:lnTo>
                    <a:pt x="17670" y="1579"/>
                  </a:lnTo>
                  <a:lnTo>
                    <a:pt x="17520" y="1629"/>
                  </a:lnTo>
                  <a:lnTo>
                    <a:pt x="17369" y="1655"/>
                  </a:lnTo>
                  <a:lnTo>
                    <a:pt x="17219" y="1680"/>
                  </a:lnTo>
                  <a:lnTo>
                    <a:pt x="17069" y="1705"/>
                  </a:lnTo>
                  <a:lnTo>
                    <a:pt x="16918" y="1755"/>
                  </a:lnTo>
                  <a:lnTo>
                    <a:pt x="16618" y="1805"/>
                  </a:lnTo>
                  <a:lnTo>
                    <a:pt x="16317" y="1855"/>
                  </a:lnTo>
                  <a:lnTo>
                    <a:pt x="16016" y="1930"/>
                  </a:lnTo>
                  <a:lnTo>
                    <a:pt x="15715" y="1980"/>
                  </a:lnTo>
                  <a:lnTo>
                    <a:pt x="15415" y="2030"/>
                  </a:lnTo>
                  <a:lnTo>
                    <a:pt x="15114" y="2106"/>
                  </a:lnTo>
                  <a:lnTo>
                    <a:pt x="14838" y="2156"/>
                  </a:lnTo>
                  <a:lnTo>
                    <a:pt x="14537" y="2206"/>
                  </a:lnTo>
                  <a:lnTo>
                    <a:pt x="14387" y="2231"/>
                  </a:lnTo>
                  <a:lnTo>
                    <a:pt x="14237" y="2281"/>
                  </a:lnTo>
                  <a:lnTo>
                    <a:pt x="14086" y="2306"/>
                  </a:lnTo>
                  <a:lnTo>
                    <a:pt x="13961" y="2331"/>
                  </a:lnTo>
                  <a:lnTo>
                    <a:pt x="13911" y="2356"/>
                  </a:lnTo>
                  <a:lnTo>
                    <a:pt x="13811" y="2356"/>
                  </a:lnTo>
                  <a:lnTo>
                    <a:pt x="13660" y="2406"/>
                  </a:lnTo>
                  <a:lnTo>
                    <a:pt x="13510" y="2432"/>
                  </a:lnTo>
                  <a:lnTo>
                    <a:pt x="13384" y="2457"/>
                  </a:lnTo>
                  <a:lnTo>
                    <a:pt x="13234" y="2482"/>
                  </a:lnTo>
                  <a:lnTo>
                    <a:pt x="13084" y="2532"/>
                  </a:lnTo>
                  <a:lnTo>
                    <a:pt x="12958" y="2557"/>
                  </a:lnTo>
                  <a:lnTo>
                    <a:pt x="12808" y="2582"/>
                  </a:lnTo>
                  <a:lnTo>
                    <a:pt x="12658" y="2632"/>
                  </a:lnTo>
                  <a:lnTo>
                    <a:pt x="12532" y="2657"/>
                  </a:lnTo>
                  <a:lnTo>
                    <a:pt x="12382" y="2707"/>
                  </a:lnTo>
                  <a:lnTo>
                    <a:pt x="12232" y="2732"/>
                  </a:lnTo>
                  <a:lnTo>
                    <a:pt x="12106" y="2782"/>
                  </a:lnTo>
                  <a:lnTo>
                    <a:pt x="11956" y="2807"/>
                  </a:lnTo>
                  <a:lnTo>
                    <a:pt x="11831" y="2858"/>
                  </a:lnTo>
                  <a:lnTo>
                    <a:pt x="11680" y="2883"/>
                  </a:lnTo>
                  <a:lnTo>
                    <a:pt x="11555" y="2933"/>
                  </a:lnTo>
                  <a:lnTo>
                    <a:pt x="11404" y="2983"/>
                  </a:lnTo>
                  <a:lnTo>
                    <a:pt x="11354" y="3008"/>
                  </a:lnTo>
                  <a:lnTo>
                    <a:pt x="11279" y="3008"/>
                  </a:lnTo>
                  <a:lnTo>
                    <a:pt x="11204" y="3033"/>
                  </a:lnTo>
                  <a:lnTo>
                    <a:pt x="11154" y="3058"/>
                  </a:lnTo>
                  <a:lnTo>
                    <a:pt x="11079" y="3083"/>
                  </a:lnTo>
                  <a:lnTo>
                    <a:pt x="11003" y="3108"/>
                  </a:lnTo>
                  <a:lnTo>
                    <a:pt x="10928" y="3133"/>
                  </a:lnTo>
                  <a:lnTo>
                    <a:pt x="10878" y="3158"/>
                  </a:lnTo>
                  <a:lnTo>
                    <a:pt x="10803" y="3183"/>
                  </a:lnTo>
                  <a:lnTo>
                    <a:pt x="10728" y="3208"/>
                  </a:lnTo>
                  <a:lnTo>
                    <a:pt x="10678" y="3234"/>
                  </a:lnTo>
                  <a:lnTo>
                    <a:pt x="10602" y="3259"/>
                  </a:lnTo>
                  <a:lnTo>
                    <a:pt x="10527" y="3284"/>
                  </a:lnTo>
                  <a:lnTo>
                    <a:pt x="10477" y="3309"/>
                  </a:lnTo>
                  <a:lnTo>
                    <a:pt x="10427" y="3334"/>
                  </a:lnTo>
                  <a:lnTo>
                    <a:pt x="10402" y="3334"/>
                  </a:lnTo>
                  <a:lnTo>
                    <a:pt x="10352" y="3359"/>
                  </a:lnTo>
                  <a:lnTo>
                    <a:pt x="10277" y="3384"/>
                  </a:lnTo>
                  <a:lnTo>
                    <a:pt x="10201" y="3409"/>
                  </a:lnTo>
                  <a:lnTo>
                    <a:pt x="10151" y="3434"/>
                  </a:lnTo>
                  <a:lnTo>
                    <a:pt x="10076" y="3459"/>
                  </a:lnTo>
                  <a:lnTo>
                    <a:pt x="10051" y="3484"/>
                  </a:lnTo>
                  <a:lnTo>
                    <a:pt x="10001" y="3484"/>
                  </a:lnTo>
                  <a:lnTo>
                    <a:pt x="9976" y="3509"/>
                  </a:lnTo>
                  <a:lnTo>
                    <a:pt x="9951" y="3534"/>
                  </a:lnTo>
                  <a:lnTo>
                    <a:pt x="9876" y="3559"/>
                  </a:lnTo>
                  <a:lnTo>
                    <a:pt x="9800" y="3584"/>
                  </a:lnTo>
                  <a:lnTo>
                    <a:pt x="9725" y="3635"/>
                  </a:lnTo>
                  <a:lnTo>
                    <a:pt x="9675" y="3660"/>
                  </a:lnTo>
                  <a:lnTo>
                    <a:pt x="9600" y="3685"/>
                  </a:lnTo>
                  <a:lnTo>
                    <a:pt x="9525" y="3735"/>
                  </a:lnTo>
                  <a:lnTo>
                    <a:pt x="9475" y="3760"/>
                  </a:lnTo>
                  <a:lnTo>
                    <a:pt x="9399" y="3810"/>
                  </a:lnTo>
                  <a:lnTo>
                    <a:pt x="9324" y="3835"/>
                  </a:lnTo>
                  <a:lnTo>
                    <a:pt x="9249" y="3885"/>
                  </a:lnTo>
                  <a:lnTo>
                    <a:pt x="9199" y="3935"/>
                  </a:lnTo>
                  <a:lnTo>
                    <a:pt x="9124" y="3960"/>
                  </a:lnTo>
                  <a:lnTo>
                    <a:pt x="9049" y="4010"/>
                  </a:lnTo>
                  <a:lnTo>
                    <a:pt x="8973" y="4061"/>
                  </a:lnTo>
                  <a:lnTo>
                    <a:pt x="8923" y="4111"/>
                  </a:lnTo>
                  <a:lnTo>
                    <a:pt x="8848" y="4161"/>
                  </a:lnTo>
                  <a:lnTo>
                    <a:pt x="8773" y="4186"/>
                  </a:lnTo>
                  <a:lnTo>
                    <a:pt x="8698" y="4236"/>
                  </a:lnTo>
                  <a:lnTo>
                    <a:pt x="8648" y="4286"/>
                  </a:lnTo>
                  <a:lnTo>
                    <a:pt x="8572" y="4336"/>
                  </a:lnTo>
                  <a:lnTo>
                    <a:pt x="8497" y="4386"/>
                  </a:lnTo>
                  <a:lnTo>
                    <a:pt x="8422" y="4437"/>
                  </a:lnTo>
                  <a:lnTo>
                    <a:pt x="8347" y="4487"/>
                  </a:lnTo>
                  <a:lnTo>
                    <a:pt x="8297" y="4537"/>
                  </a:lnTo>
                  <a:lnTo>
                    <a:pt x="8221" y="4587"/>
                  </a:lnTo>
                  <a:lnTo>
                    <a:pt x="8146" y="4662"/>
                  </a:lnTo>
                  <a:lnTo>
                    <a:pt x="7996" y="4762"/>
                  </a:lnTo>
                  <a:lnTo>
                    <a:pt x="7846" y="4863"/>
                  </a:lnTo>
                  <a:lnTo>
                    <a:pt x="7720" y="4988"/>
                  </a:lnTo>
                  <a:lnTo>
                    <a:pt x="7570" y="5088"/>
                  </a:lnTo>
                  <a:lnTo>
                    <a:pt x="7419" y="5188"/>
                  </a:lnTo>
                  <a:lnTo>
                    <a:pt x="7269" y="5314"/>
                  </a:lnTo>
                  <a:lnTo>
                    <a:pt x="7119" y="5414"/>
                  </a:lnTo>
                  <a:lnTo>
                    <a:pt x="6968" y="5539"/>
                  </a:lnTo>
                  <a:lnTo>
                    <a:pt x="6868" y="5589"/>
                  </a:lnTo>
                  <a:lnTo>
                    <a:pt x="6793" y="5640"/>
                  </a:lnTo>
                  <a:lnTo>
                    <a:pt x="6718" y="5715"/>
                  </a:lnTo>
                  <a:lnTo>
                    <a:pt x="6643" y="5765"/>
                  </a:lnTo>
                  <a:lnTo>
                    <a:pt x="6567" y="5815"/>
                  </a:lnTo>
                  <a:lnTo>
                    <a:pt x="6492" y="5865"/>
                  </a:lnTo>
                  <a:lnTo>
                    <a:pt x="6392" y="5940"/>
                  </a:lnTo>
                  <a:lnTo>
                    <a:pt x="6317" y="5990"/>
                  </a:lnTo>
                  <a:lnTo>
                    <a:pt x="6242" y="6041"/>
                  </a:lnTo>
                  <a:lnTo>
                    <a:pt x="6166" y="6091"/>
                  </a:lnTo>
                  <a:lnTo>
                    <a:pt x="6066" y="6141"/>
                  </a:lnTo>
                  <a:lnTo>
                    <a:pt x="5991" y="6191"/>
                  </a:lnTo>
                  <a:lnTo>
                    <a:pt x="5916" y="6241"/>
                  </a:lnTo>
                  <a:lnTo>
                    <a:pt x="5815" y="6316"/>
                  </a:lnTo>
                  <a:lnTo>
                    <a:pt x="5740" y="6366"/>
                  </a:lnTo>
                  <a:lnTo>
                    <a:pt x="5640" y="6416"/>
                  </a:lnTo>
                  <a:lnTo>
                    <a:pt x="5565" y="6467"/>
                  </a:lnTo>
                  <a:lnTo>
                    <a:pt x="5465" y="6517"/>
                  </a:lnTo>
                  <a:lnTo>
                    <a:pt x="5389" y="6567"/>
                  </a:lnTo>
                  <a:lnTo>
                    <a:pt x="5289" y="6617"/>
                  </a:lnTo>
                  <a:lnTo>
                    <a:pt x="5189" y="6667"/>
                  </a:lnTo>
                  <a:lnTo>
                    <a:pt x="5064" y="6717"/>
                  </a:lnTo>
                  <a:lnTo>
                    <a:pt x="4963" y="6792"/>
                  </a:lnTo>
                  <a:lnTo>
                    <a:pt x="4838" y="6843"/>
                  </a:lnTo>
                  <a:lnTo>
                    <a:pt x="4738" y="6893"/>
                  </a:lnTo>
                  <a:lnTo>
                    <a:pt x="4612" y="6943"/>
                  </a:lnTo>
                  <a:lnTo>
                    <a:pt x="4512" y="7018"/>
                  </a:lnTo>
                  <a:lnTo>
                    <a:pt x="4387" y="7068"/>
                  </a:lnTo>
                  <a:lnTo>
                    <a:pt x="4262" y="7118"/>
                  </a:lnTo>
                  <a:lnTo>
                    <a:pt x="4161" y="7168"/>
                  </a:lnTo>
                  <a:lnTo>
                    <a:pt x="4061" y="7218"/>
                  </a:lnTo>
                  <a:lnTo>
                    <a:pt x="3936" y="7294"/>
                  </a:lnTo>
                  <a:lnTo>
                    <a:pt x="3836" y="7344"/>
                  </a:lnTo>
                  <a:lnTo>
                    <a:pt x="3710" y="7394"/>
                  </a:lnTo>
                  <a:lnTo>
                    <a:pt x="3610" y="7444"/>
                  </a:lnTo>
                  <a:lnTo>
                    <a:pt x="3485" y="7494"/>
                  </a:lnTo>
                  <a:lnTo>
                    <a:pt x="3384" y="7544"/>
                  </a:lnTo>
                  <a:lnTo>
                    <a:pt x="3259" y="7594"/>
                  </a:lnTo>
                  <a:lnTo>
                    <a:pt x="3159" y="7645"/>
                  </a:lnTo>
                  <a:lnTo>
                    <a:pt x="3034" y="7695"/>
                  </a:lnTo>
                  <a:lnTo>
                    <a:pt x="2933" y="7720"/>
                  </a:lnTo>
                  <a:lnTo>
                    <a:pt x="2933" y="7745"/>
                  </a:lnTo>
                  <a:lnTo>
                    <a:pt x="2808" y="7795"/>
                  </a:lnTo>
                  <a:lnTo>
                    <a:pt x="2708" y="7820"/>
                  </a:lnTo>
                  <a:lnTo>
                    <a:pt x="2582" y="7870"/>
                  </a:lnTo>
                  <a:lnTo>
                    <a:pt x="2482" y="7920"/>
                  </a:lnTo>
                  <a:lnTo>
                    <a:pt x="2357" y="7970"/>
                  </a:lnTo>
                  <a:lnTo>
                    <a:pt x="2257" y="8021"/>
                  </a:lnTo>
                  <a:lnTo>
                    <a:pt x="2131" y="8046"/>
                  </a:lnTo>
                  <a:lnTo>
                    <a:pt x="2031" y="8096"/>
                  </a:lnTo>
                  <a:lnTo>
                    <a:pt x="1906" y="8146"/>
                  </a:lnTo>
                  <a:lnTo>
                    <a:pt x="1805" y="8196"/>
                  </a:lnTo>
                  <a:lnTo>
                    <a:pt x="1680" y="8221"/>
                  </a:lnTo>
                  <a:lnTo>
                    <a:pt x="1580" y="8271"/>
                  </a:lnTo>
                  <a:lnTo>
                    <a:pt x="1455" y="8321"/>
                  </a:lnTo>
                  <a:lnTo>
                    <a:pt x="1354" y="8346"/>
                  </a:lnTo>
                  <a:lnTo>
                    <a:pt x="1229" y="8396"/>
                  </a:lnTo>
                  <a:lnTo>
                    <a:pt x="1104" y="8422"/>
                  </a:lnTo>
                  <a:lnTo>
                    <a:pt x="1003" y="8472"/>
                  </a:lnTo>
                  <a:lnTo>
                    <a:pt x="878" y="8522"/>
                  </a:lnTo>
                  <a:lnTo>
                    <a:pt x="778" y="8547"/>
                  </a:lnTo>
                  <a:lnTo>
                    <a:pt x="653" y="8597"/>
                  </a:lnTo>
                  <a:lnTo>
                    <a:pt x="552" y="8622"/>
                  </a:lnTo>
                  <a:lnTo>
                    <a:pt x="427" y="8672"/>
                  </a:lnTo>
                  <a:lnTo>
                    <a:pt x="302" y="8697"/>
                  </a:lnTo>
                  <a:lnTo>
                    <a:pt x="201" y="8747"/>
                  </a:lnTo>
                  <a:lnTo>
                    <a:pt x="76" y="8772"/>
                  </a:lnTo>
                  <a:lnTo>
                    <a:pt x="1" y="8797"/>
                  </a:lnTo>
                  <a:lnTo>
                    <a:pt x="26" y="8797"/>
                  </a:lnTo>
                  <a:lnTo>
                    <a:pt x="101" y="8823"/>
                  </a:lnTo>
                  <a:lnTo>
                    <a:pt x="226" y="8848"/>
                  </a:lnTo>
                  <a:lnTo>
                    <a:pt x="352" y="8873"/>
                  </a:lnTo>
                  <a:lnTo>
                    <a:pt x="477" y="8923"/>
                  </a:lnTo>
                  <a:lnTo>
                    <a:pt x="602" y="8948"/>
                  </a:lnTo>
                  <a:lnTo>
                    <a:pt x="728" y="8973"/>
                  </a:lnTo>
                  <a:lnTo>
                    <a:pt x="853" y="8998"/>
                  </a:lnTo>
                  <a:lnTo>
                    <a:pt x="978" y="9023"/>
                  </a:lnTo>
                  <a:lnTo>
                    <a:pt x="1104" y="9048"/>
                  </a:lnTo>
                  <a:lnTo>
                    <a:pt x="1229" y="9073"/>
                  </a:lnTo>
                  <a:lnTo>
                    <a:pt x="1379" y="9098"/>
                  </a:lnTo>
                  <a:lnTo>
                    <a:pt x="1505" y="9123"/>
                  </a:lnTo>
                  <a:lnTo>
                    <a:pt x="1630" y="9148"/>
                  </a:lnTo>
                  <a:lnTo>
                    <a:pt x="1755" y="9173"/>
                  </a:lnTo>
                  <a:lnTo>
                    <a:pt x="1881" y="9198"/>
                  </a:lnTo>
                  <a:lnTo>
                    <a:pt x="2006" y="9224"/>
                  </a:lnTo>
                  <a:lnTo>
                    <a:pt x="2156" y="9249"/>
                  </a:lnTo>
                  <a:lnTo>
                    <a:pt x="2282" y="9274"/>
                  </a:lnTo>
                  <a:lnTo>
                    <a:pt x="2407" y="9299"/>
                  </a:lnTo>
                  <a:lnTo>
                    <a:pt x="2457" y="9299"/>
                  </a:lnTo>
                  <a:lnTo>
                    <a:pt x="2532" y="9324"/>
                  </a:lnTo>
                  <a:lnTo>
                    <a:pt x="2683" y="9349"/>
                  </a:lnTo>
                  <a:lnTo>
                    <a:pt x="2808" y="9374"/>
                  </a:lnTo>
                  <a:lnTo>
                    <a:pt x="2933" y="9399"/>
                  </a:lnTo>
                  <a:lnTo>
                    <a:pt x="3059" y="9399"/>
                  </a:lnTo>
                  <a:lnTo>
                    <a:pt x="3209" y="9424"/>
                  </a:lnTo>
                  <a:lnTo>
                    <a:pt x="3334" y="9449"/>
                  </a:lnTo>
                  <a:lnTo>
                    <a:pt x="3460" y="9474"/>
                  </a:lnTo>
                  <a:lnTo>
                    <a:pt x="3610" y="9499"/>
                  </a:lnTo>
                  <a:lnTo>
                    <a:pt x="3735" y="9499"/>
                  </a:lnTo>
                  <a:lnTo>
                    <a:pt x="3861" y="9524"/>
                  </a:lnTo>
                  <a:lnTo>
                    <a:pt x="4011" y="9549"/>
                  </a:lnTo>
                  <a:lnTo>
                    <a:pt x="4136" y="9574"/>
                  </a:lnTo>
                  <a:lnTo>
                    <a:pt x="4262" y="9574"/>
                  </a:lnTo>
                  <a:lnTo>
                    <a:pt x="4387" y="9599"/>
                  </a:lnTo>
                  <a:lnTo>
                    <a:pt x="4537" y="9599"/>
                  </a:lnTo>
                  <a:lnTo>
                    <a:pt x="4663" y="9625"/>
                  </a:lnTo>
                  <a:lnTo>
                    <a:pt x="4788" y="9650"/>
                  </a:lnTo>
                  <a:lnTo>
                    <a:pt x="4938" y="9650"/>
                  </a:lnTo>
                  <a:lnTo>
                    <a:pt x="5064" y="9675"/>
                  </a:lnTo>
                  <a:lnTo>
                    <a:pt x="5189" y="9675"/>
                  </a:lnTo>
                  <a:lnTo>
                    <a:pt x="5339" y="9700"/>
                  </a:lnTo>
                  <a:lnTo>
                    <a:pt x="5590" y="9700"/>
                  </a:lnTo>
                  <a:lnTo>
                    <a:pt x="5740" y="9725"/>
                  </a:lnTo>
                  <a:lnTo>
                    <a:pt x="5866" y="9725"/>
                  </a:lnTo>
                  <a:lnTo>
                    <a:pt x="5991" y="9750"/>
                  </a:lnTo>
                  <a:lnTo>
                    <a:pt x="6116" y="9725"/>
                  </a:lnTo>
                  <a:lnTo>
                    <a:pt x="6242" y="9700"/>
                  </a:lnTo>
                  <a:lnTo>
                    <a:pt x="6367" y="9700"/>
                  </a:lnTo>
                  <a:lnTo>
                    <a:pt x="6467" y="9675"/>
                  </a:lnTo>
                  <a:lnTo>
                    <a:pt x="6592" y="9650"/>
                  </a:lnTo>
                  <a:lnTo>
                    <a:pt x="6718" y="9650"/>
                  </a:lnTo>
                  <a:lnTo>
                    <a:pt x="6843" y="9625"/>
                  </a:lnTo>
                  <a:lnTo>
                    <a:pt x="6968" y="9599"/>
                  </a:lnTo>
                  <a:lnTo>
                    <a:pt x="7094" y="9574"/>
                  </a:lnTo>
                  <a:lnTo>
                    <a:pt x="7169" y="9574"/>
                  </a:lnTo>
                  <a:lnTo>
                    <a:pt x="7219" y="9549"/>
                  </a:lnTo>
                  <a:lnTo>
                    <a:pt x="7344" y="9549"/>
                  </a:lnTo>
                  <a:lnTo>
                    <a:pt x="7445" y="9524"/>
                  </a:lnTo>
                  <a:lnTo>
                    <a:pt x="7570" y="9499"/>
                  </a:lnTo>
                  <a:lnTo>
                    <a:pt x="7695" y="9474"/>
                  </a:lnTo>
                  <a:lnTo>
                    <a:pt x="7820" y="9449"/>
                  </a:lnTo>
                  <a:lnTo>
                    <a:pt x="7946" y="9424"/>
                  </a:lnTo>
                  <a:lnTo>
                    <a:pt x="8046" y="9399"/>
                  </a:lnTo>
                  <a:lnTo>
                    <a:pt x="8171" y="9374"/>
                  </a:lnTo>
                  <a:lnTo>
                    <a:pt x="8297" y="9349"/>
                  </a:lnTo>
                  <a:lnTo>
                    <a:pt x="8422" y="9324"/>
                  </a:lnTo>
                  <a:lnTo>
                    <a:pt x="8497" y="9299"/>
                  </a:lnTo>
                  <a:lnTo>
                    <a:pt x="8522" y="9299"/>
                  </a:lnTo>
                  <a:lnTo>
                    <a:pt x="8648" y="9274"/>
                  </a:lnTo>
                  <a:lnTo>
                    <a:pt x="8773" y="9249"/>
                  </a:lnTo>
                  <a:lnTo>
                    <a:pt x="8873" y="9224"/>
                  </a:lnTo>
                  <a:lnTo>
                    <a:pt x="8998" y="9198"/>
                  </a:lnTo>
                  <a:lnTo>
                    <a:pt x="9124" y="9173"/>
                  </a:lnTo>
                  <a:lnTo>
                    <a:pt x="9224" y="9148"/>
                  </a:lnTo>
                  <a:lnTo>
                    <a:pt x="9349" y="9123"/>
                  </a:lnTo>
                  <a:lnTo>
                    <a:pt x="9475" y="9098"/>
                  </a:lnTo>
                  <a:lnTo>
                    <a:pt x="9575" y="9073"/>
                  </a:lnTo>
                  <a:lnTo>
                    <a:pt x="9700" y="9048"/>
                  </a:lnTo>
                  <a:lnTo>
                    <a:pt x="9826" y="8998"/>
                  </a:lnTo>
                  <a:lnTo>
                    <a:pt x="9926" y="8973"/>
                  </a:lnTo>
                  <a:lnTo>
                    <a:pt x="10051" y="8948"/>
                  </a:lnTo>
                  <a:lnTo>
                    <a:pt x="10151" y="8898"/>
                  </a:lnTo>
                  <a:lnTo>
                    <a:pt x="10227" y="8873"/>
                  </a:lnTo>
                  <a:lnTo>
                    <a:pt x="10126" y="8873"/>
                  </a:lnTo>
                  <a:lnTo>
                    <a:pt x="10076" y="8898"/>
                  </a:lnTo>
                  <a:lnTo>
                    <a:pt x="9976" y="8898"/>
                  </a:lnTo>
                  <a:lnTo>
                    <a:pt x="9926" y="8923"/>
                  </a:lnTo>
                  <a:lnTo>
                    <a:pt x="9800" y="8923"/>
                  </a:lnTo>
                  <a:lnTo>
                    <a:pt x="9750" y="8948"/>
                  </a:lnTo>
                  <a:lnTo>
                    <a:pt x="9399" y="8948"/>
                  </a:lnTo>
                  <a:lnTo>
                    <a:pt x="9374" y="8973"/>
                  </a:lnTo>
                  <a:lnTo>
                    <a:pt x="9124" y="8973"/>
                  </a:lnTo>
                  <a:lnTo>
                    <a:pt x="9074" y="8948"/>
                  </a:lnTo>
                  <a:lnTo>
                    <a:pt x="8723" y="8948"/>
                  </a:lnTo>
                  <a:lnTo>
                    <a:pt x="8698" y="8923"/>
                  </a:lnTo>
                  <a:lnTo>
                    <a:pt x="8297" y="8923"/>
                  </a:lnTo>
                  <a:lnTo>
                    <a:pt x="8272" y="8898"/>
                  </a:lnTo>
                  <a:lnTo>
                    <a:pt x="8146" y="8898"/>
                  </a:lnTo>
                  <a:lnTo>
                    <a:pt x="8096" y="8873"/>
                  </a:lnTo>
                  <a:lnTo>
                    <a:pt x="8046" y="8873"/>
                  </a:lnTo>
                  <a:lnTo>
                    <a:pt x="7996" y="8848"/>
                  </a:lnTo>
                  <a:lnTo>
                    <a:pt x="7946" y="8848"/>
                  </a:lnTo>
                  <a:lnTo>
                    <a:pt x="7896" y="8823"/>
                  </a:lnTo>
                  <a:lnTo>
                    <a:pt x="7846" y="8823"/>
                  </a:lnTo>
                  <a:lnTo>
                    <a:pt x="7795" y="8797"/>
                  </a:lnTo>
                  <a:lnTo>
                    <a:pt x="7770" y="8797"/>
                  </a:lnTo>
                  <a:lnTo>
                    <a:pt x="7745" y="8772"/>
                  </a:lnTo>
                  <a:lnTo>
                    <a:pt x="7695" y="8772"/>
                  </a:lnTo>
                  <a:lnTo>
                    <a:pt x="7670" y="8747"/>
                  </a:lnTo>
                  <a:lnTo>
                    <a:pt x="7645" y="8722"/>
                  </a:lnTo>
                  <a:lnTo>
                    <a:pt x="7620" y="8722"/>
                  </a:lnTo>
                  <a:lnTo>
                    <a:pt x="7595" y="8697"/>
                  </a:lnTo>
                  <a:lnTo>
                    <a:pt x="7545" y="8672"/>
                  </a:lnTo>
                  <a:lnTo>
                    <a:pt x="7520" y="8672"/>
                  </a:lnTo>
                  <a:lnTo>
                    <a:pt x="7495" y="8647"/>
                  </a:lnTo>
                  <a:lnTo>
                    <a:pt x="7470" y="8622"/>
                  </a:lnTo>
                  <a:lnTo>
                    <a:pt x="7445" y="8597"/>
                  </a:lnTo>
                  <a:lnTo>
                    <a:pt x="7419" y="8572"/>
                  </a:lnTo>
                  <a:lnTo>
                    <a:pt x="7394" y="8547"/>
                  </a:lnTo>
                  <a:lnTo>
                    <a:pt x="7369" y="8522"/>
                  </a:lnTo>
                  <a:lnTo>
                    <a:pt x="7344" y="8497"/>
                  </a:lnTo>
                  <a:lnTo>
                    <a:pt x="7344" y="8472"/>
                  </a:lnTo>
                  <a:lnTo>
                    <a:pt x="7319" y="8447"/>
                  </a:lnTo>
                  <a:lnTo>
                    <a:pt x="7294" y="8422"/>
                  </a:lnTo>
                  <a:lnTo>
                    <a:pt x="7294" y="8396"/>
                  </a:lnTo>
                  <a:lnTo>
                    <a:pt x="7294" y="8371"/>
                  </a:lnTo>
                  <a:lnTo>
                    <a:pt x="7269" y="8346"/>
                  </a:lnTo>
                  <a:lnTo>
                    <a:pt x="7269" y="8321"/>
                  </a:lnTo>
                  <a:lnTo>
                    <a:pt x="7269" y="8296"/>
                  </a:lnTo>
                  <a:lnTo>
                    <a:pt x="7244" y="8271"/>
                  </a:lnTo>
                  <a:lnTo>
                    <a:pt x="7244" y="8246"/>
                  </a:lnTo>
                  <a:lnTo>
                    <a:pt x="7244" y="8221"/>
                  </a:lnTo>
                  <a:lnTo>
                    <a:pt x="7244" y="8196"/>
                  </a:lnTo>
                  <a:lnTo>
                    <a:pt x="7219" y="8146"/>
                  </a:lnTo>
                  <a:lnTo>
                    <a:pt x="7219" y="8121"/>
                  </a:lnTo>
                  <a:lnTo>
                    <a:pt x="7219" y="8071"/>
                  </a:lnTo>
                  <a:lnTo>
                    <a:pt x="7219" y="8046"/>
                  </a:lnTo>
                  <a:lnTo>
                    <a:pt x="7219" y="7995"/>
                  </a:lnTo>
                  <a:lnTo>
                    <a:pt x="7219" y="7970"/>
                  </a:lnTo>
                  <a:lnTo>
                    <a:pt x="7219" y="7920"/>
                  </a:lnTo>
                  <a:lnTo>
                    <a:pt x="7244" y="7895"/>
                  </a:lnTo>
                  <a:lnTo>
                    <a:pt x="7244" y="7845"/>
                  </a:lnTo>
                  <a:lnTo>
                    <a:pt x="7244" y="7820"/>
                  </a:lnTo>
                  <a:lnTo>
                    <a:pt x="7244" y="7795"/>
                  </a:lnTo>
                  <a:lnTo>
                    <a:pt x="7244" y="7745"/>
                  </a:lnTo>
                  <a:lnTo>
                    <a:pt x="7269" y="7720"/>
                  </a:lnTo>
                  <a:lnTo>
                    <a:pt x="7269" y="7670"/>
                  </a:lnTo>
                  <a:lnTo>
                    <a:pt x="7269" y="7645"/>
                  </a:lnTo>
                  <a:lnTo>
                    <a:pt x="7294" y="7594"/>
                  </a:lnTo>
                  <a:lnTo>
                    <a:pt x="7294" y="7569"/>
                  </a:lnTo>
                  <a:lnTo>
                    <a:pt x="7319" y="7544"/>
                  </a:lnTo>
                  <a:lnTo>
                    <a:pt x="7319" y="7494"/>
                  </a:lnTo>
                  <a:lnTo>
                    <a:pt x="7319" y="7469"/>
                  </a:lnTo>
                  <a:lnTo>
                    <a:pt x="7319" y="7419"/>
                  </a:lnTo>
                  <a:lnTo>
                    <a:pt x="7319" y="7394"/>
                  </a:lnTo>
                  <a:lnTo>
                    <a:pt x="7319" y="7344"/>
                  </a:lnTo>
                  <a:lnTo>
                    <a:pt x="7319" y="7319"/>
                  </a:lnTo>
                  <a:lnTo>
                    <a:pt x="7319" y="7269"/>
                  </a:lnTo>
                  <a:lnTo>
                    <a:pt x="7319" y="7218"/>
                  </a:lnTo>
                  <a:lnTo>
                    <a:pt x="7344" y="7193"/>
                  </a:lnTo>
                  <a:lnTo>
                    <a:pt x="7344" y="7143"/>
                  </a:lnTo>
                  <a:lnTo>
                    <a:pt x="7344" y="7118"/>
                  </a:lnTo>
                  <a:lnTo>
                    <a:pt x="7344" y="7068"/>
                  </a:lnTo>
                  <a:lnTo>
                    <a:pt x="7369" y="7043"/>
                  </a:lnTo>
                  <a:lnTo>
                    <a:pt x="7369" y="6993"/>
                  </a:lnTo>
                  <a:lnTo>
                    <a:pt x="7369" y="6968"/>
                  </a:lnTo>
                  <a:lnTo>
                    <a:pt x="7394" y="6918"/>
                  </a:lnTo>
                  <a:lnTo>
                    <a:pt x="7394" y="6893"/>
                  </a:lnTo>
                  <a:lnTo>
                    <a:pt x="7419" y="6868"/>
                  </a:lnTo>
                  <a:lnTo>
                    <a:pt x="7445" y="6817"/>
                  </a:lnTo>
                  <a:lnTo>
                    <a:pt x="7445" y="6792"/>
                  </a:lnTo>
                  <a:lnTo>
                    <a:pt x="7470" y="6742"/>
                  </a:lnTo>
                  <a:lnTo>
                    <a:pt x="7495" y="6717"/>
                  </a:lnTo>
                  <a:lnTo>
                    <a:pt x="7495" y="6692"/>
                  </a:lnTo>
                  <a:lnTo>
                    <a:pt x="7520" y="6667"/>
                  </a:lnTo>
                  <a:lnTo>
                    <a:pt x="7545" y="6617"/>
                  </a:lnTo>
                  <a:lnTo>
                    <a:pt x="7545" y="6592"/>
                  </a:lnTo>
                  <a:lnTo>
                    <a:pt x="7570" y="6567"/>
                  </a:lnTo>
                  <a:lnTo>
                    <a:pt x="7595" y="6542"/>
                  </a:lnTo>
                  <a:lnTo>
                    <a:pt x="7620" y="6517"/>
                  </a:lnTo>
                  <a:lnTo>
                    <a:pt x="7645" y="6492"/>
                  </a:lnTo>
                  <a:lnTo>
                    <a:pt x="7670" y="6467"/>
                  </a:lnTo>
                  <a:lnTo>
                    <a:pt x="7670" y="6442"/>
                  </a:lnTo>
                  <a:lnTo>
                    <a:pt x="7695" y="6416"/>
                  </a:lnTo>
                  <a:lnTo>
                    <a:pt x="7720" y="6391"/>
                  </a:lnTo>
                  <a:lnTo>
                    <a:pt x="7745" y="6341"/>
                  </a:lnTo>
                  <a:lnTo>
                    <a:pt x="7770" y="6341"/>
                  </a:lnTo>
                  <a:lnTo>
                    <a:pt x="7795" y="6316"/>
                  </a:lnTo>
                  <a:lnTo>
                    <a:pt x="7820" y="6291"/>
                  </a:lnTo>
                  <a:lnTo>
                    <a:pt x="7846" y="6266"/>
                  </a:lnTo>
                  <a:lnTo>
                    <a:pt x="7871" y="6241"/>
                  </a:lnTo>
                  <a:lnTo>
                    <a:pt x="7896" y="6216"/>
                  </a:lnTo>
                  <a:lnTo>
                    <a:pt x="7946" y="6166"/>
                  </a:lnTo>
                  <a:lnTo>
                    <a:pt x="7996" y="6116"/>
                  </a:lnTo>
                  <a:lnTo>
                    <a:pt x="8046" y="6091"/>
                  </a:lnTo>
                  <a:lnTo>
                    <a:pt x="8096" y="6041"/>
                  </a:lnTo>
                  <a:lnTo>
                    <a:pt x="8146" y="5990"/>
                  </a:lnTo>
                  <a:lnTo>
                    <a:pt x="8196" y="5965"/>
                  </a:lnTo>
                  <a:lnTo>
                    <a:pt x="8247" y="5915"/>
                  </a:lnTo>
                  <a:lnTo>
                    <a:pt x="8347" y="5840"/>
                  </a:lnTo>
                  <a:lnTo>
                    <a:pt x="8422" y="5790"/>
                  </a:lnTo>
                  <a:lnTo>
                    <a:pt x="8472" y="5740"/>
                  </a:lnTo>
                  <a:lnTo>
                    <a:pt x="8547" y="5690"/>
                  </a:lnTo>
                  <a:lnTo>
                    <a:pt x="8597" y="5665"/>
                  </a:lnTo>
                  <a:lnTo>
                    <a:pt x="8648" y="5614"/>
                  </a:lnTo>
                  <a:lnTo>
                    <a:pt x="8723" y="5564"/>
                  </a:lnTo>
                  <a:lnTo>
                    <a:pt x="8773" y="5539"/>
                  </a:lnTo>
                  <a:lnTo>
                    <a:pt x="8848" y="5489"/>
                  </a:lnTo>
                  <a:lnTo>
                    <a:pt x="8898" y="5439"/>
                  </a:lnTo>
                  <a:lnTo>
                    <a:pt x="8973" y="5414"/>
                  </a:lnTo>
                  <a:lnTo>
                    <a:pt x="8973" y="5389"/>
                  </a:lnTo>
                  <a:lnTo>
                    <a:pt x="9024" y="5364"/>
                  </a:lnTo>
                  <a:lnTo>
                    <a:pt x="9099" y="5314"/>
                  </a:lnTo>
                  <a:lnTo>
                    <a:pt x="9149" y="5289"/>
                  </a:lnTo>
                  <a:lnTo>
                    <a:pt x="9224" y="5239"/>
                  </a:lnTo>
                  <a:lnTo>
                    <a:pt x="9274" y="5213"/>
                  </a:lnTo>
                  <a:lnTo>
                    <a:pt x="9349" y="5163"/>
                  </a:lnTo>
                  <a:lnTo>
                    <a:pt x="9399" y="5138"/>
                  </a:lnTo>
                  <a:lnTo>
                    <a:pt x="9475" y="5088"/>
                  </a:lnTo>
                  <a:lnTo>
                    <a:pt x="9525" y="5063"/>
                  </a:lnTo>
                  <a:lnTo>
                    <a:pt x="9600" y="5013"/>
                  </a:lnTo>
                  <a:lnTo>
                    <a:pt x="9650" y="4988"/>
                  </a:lnTo>
                  <a:lnTo>
                    <a:pt x="9725" y="4963"/>
                  </a:lnTo>
                  <a:lnTo>
                    <a:pt x="9800" y="4913"/>
                  </a:lnTo>
                  <a:lnTo>
                    <a:pt x="9851" y="4888"/>
                  </a:lnTo>
                  <a:lnTo>
                    <a:pt x="9926" y="4863"/>
                  </a:lnTo>
                  <a:lnTo>
                    <a:pt x="9976" y="4812"/>
                  </a:lnTo>
                  <a:lnTo>
                    <a:pt x="10051" y="4787"/>
                  </a:lnTo>
                  <a:lnTo>
                    <a:pt x="10076" y="4787"/>
                  </a:lnTo>
                  <a:lnTo>
                    <a:pt x="10126" y="4762"/>
                  </a:lnTo>
                  <a:lnTo>
                    <a:pt x="10176" y="4737"/>
                  </a:lnTo>
                  <a:lnTo>
                    <a:pt x="10252" y="4687"/>
                  </a:lnTo>
                  <a:lnTo>
                    <a:pt x="10327" y="4662"/>
                  </a:lnTo>
                  <a:lnTo>
                    <a:pt x="10377" y="4637"/>
                  </a:lnTo>
                  <a:lnTo>
                    <a:pt x="10452" y="4612"/>
                  </a:lnTo>
                  <a:lnTo>
                    <a:pt x="10527" y="4587"/>
                  </a:lnTo>
                  <a:lnTo>
                    <a:pt x="10602" y="4562"/>
                  </a:lnTo>
                  <a:lnTo>
                    <a:pt x="10653" y="4537"/>
                  </a:lnTo>
                  <a:lnTo>
                    <a:pt x="10728" y="4512"/>
                  </a:lnTo>
                  <a:lnTo>
                    <a:pt x="10803" y="4487"/>
                  </a:lnTo>
                  <a:lnTo>
                    <a:pt x="10853" y="4462"/>
                  </a:lnTo>
                  <a:lnTo>
                    <a:pt x="10928" y="4437"/>
                  </a:lnTo>
                  <a:lnTo>
                    <a:pt x="11003" y="4386"/>
                  </a:lnTo>
                  <a:lnTo>
                    <a:pt x="11079" y="4361"/>
                  </a:lnTo>
                  <a:lnTo>
                    <a:pt x="11129" y="4336"/>
                  </a:lnTo>
                  <a:lnTo>
                    <a:pt x="11204" y="4311"/>
                  </a:lnTo>
                  <a:lnTo>
                    <a:pt x="11279" y="4286"/>
                  </a:lnTo>
                  <a:lnTo>
                    <a:pt x="11354" y="4261"/>
                  </a:lnTo>
                  <a:lnTo>
                    <a:pt x="11404" y="4261"/>
                  </a:lnTo>
                  <a:lnTo>
                    <a:pt x="11480" y="4236"/>
                  </a:lnTo>
                  <a:lnTo>
                    <a:pt x="11555" y="4211"/>
                  </a:lnTo>
                  <a:lnTo>
                    <a:pt x="11580" y="4211"/>
                  </a:lnTo>
                  <a:lnTo>
                    <a:pt x="11630" y="4186"/>
                  </a:lnTo>
                  <a:lnTo>
                    <a:pt x="11705" y="4161"/>
                  </a:lnTo>
                  <a:lnTo>
                    <a:pt x="11780" y="4136"/>
                  </a:lnTo>
                  <a:lnTo>
                    <a:pt x="11856" y="4136"/>
                  </a:lnTo>
                  <a:lnTo>
                    <a:pt x="11931" y="4111"/>
                  </a:lnTo>
                  <a:lnTo>
                    <a:pt x="11981" y="4086"/>
                  </a:lnTo>
                  <a:lnTo>
                    <a:pt x="12056" y="4086"/>
                  </a:lnTo>
                  <a:lnTo>
                    <a:pt x="12131" y="4061"/>
                  </a:lnTo>
                  <a:lnTo>
                    <a:pt x="12206" y="4036"/>
                  </a:lnTo>
                  <a:lnTo>
                    <a:pt x="12282" y="4036"/>
                  </a:lnTo>
                  <a:lnTo>
                    <a:pt x="12357" y="4010"/>
                  </a:lnTo>
                  <a:lnTo>
                    <a:pt x="12507" y="4010"/>
                  </a:lnTo>
                  <a:lnTo>
                    <a:pt x="12607" y="3985"/>
                  </a:lnTo>
                  <a:lnTo>
                    <a:pt x="13109" y="3985"/>
                  </a:lnTo>
                  <a:lnTo>
                    <a:pt x="13159" y="4010"/>
                  </a:lnTo>
                  <a:lnTo>
                    <a:pt x="13259" y="4010"/>
                  </a:lnTo>
                  <a:lnTo>
                    <a:pt x="13284" y="4036"/>
                  </a:lnTo>
                  <a:lnTo>
                    <a:pt x="13384" y="4036"/>
                  </a:lnTo>
                  <a:lnTo>
                    <a:pt x="13435" y="4061"/>
                  </a:lnTo>
                  <a:lnTo>
                    <a:pt x="13535" y="4061"/>
                  </a:lnTo>
                  <a:lnTo>
                    <a:pt x="13585" y="4086"/>
                  </a:lnTo>
                  <a:lnTo>
                    <a:pt x="13635" y="4086"/>
                  </a:lnTo>
                  <a:lnTo>
                    <a:pt x="13685" y="4111"/>
                  </a:lnTo>
                  <a:lnTo>
                    <a:pt x="13735" y="4111"/>
                  </a:lnTo>
                  <a:lnTo>
                    <a:pt x="13785" y="4136"/>
                  </a:lnTo>
                  <a:lnTo>
                    <a:pt x="13836" y="4161"/>
                  </a:lnTo>
                  <a:lnTo>
                    <a:pt x="13886" y="4161"/>
                  </a:lnTo>
                  <a:lnTo>
                    <a:pt x="13936" y="4186"/>
                  </a:lnTo>
                  <a:lnTo>
                    <a:pt x="13986" y="4211"/>
                  </a:lnTo>
                  <a:lnTo>
                    <a:pt x="14036" y="4211"/>
                  </a:lnTo>
                  <a:lnTo>
                    <a:pt x="14086" y="4236"/>
                  </a:lnTo>
                  <a:lnTo>
                    <a:pt x="14136" y="4261"/>
                  </a:lnTo>
                  <a:lnTo>
                    <a:pt x="14161" y="4286"/>
                  </a:lnTo>
                  <a:lnTo>
                    <a:pt x="14212" y="4286"/>
                  </a:lnTo>
                  <a:lnTo>
                    <a:pt x="14262" y="4311"/>
                  </a:lnTo>
                  <a:lnTo>
                    <a:pt x="14312" y="4336"/>
                  </a:lnTo>
                  <a:lnTo>
                    <a:pt x="14362" y="4361"/>
                  </a:lnTo>
                  <a:lnTo>
                    <a:pt x="14412" y="4386"/>
                  </a:lnTo>
                  <a:lnTo>
                    <a:pt x="14462" y="4411"/>
                  </a:lnTo>
                  <a:lnTo>
                    <a:pt x="14512" y="4437"/>
                  </a:lnTo>
                  <a:lnTo>
                    <a:pt x="14562" y="4462"/>
                  </a:lnTo>
                  <a:lnTo>
                    <a:pt x="14613" y="4512"/>
                  </a:lnTo>
                  <a:lnTo>
                    <a:pt x="14638" y="4537"/>
                  </a:lnTo>
                  <a:lnTo>
                    <a:pt x="14688" y="4562"/>
                  </a:lnTo>
                  <a:lnTo>
                    <a:pt x="14738" y="4587"/>
                  </a:lnTo>
                  <a:lnTo>
                    <a:pt x="14788" y="4637"/>
                  </a:lnTo>
                  <a:lnTo>
                    <a:pt x="14813" y="4662"/>
                  </a:lnTo>
                  <a:lnTo>
                    <a:pt x="14863" y="4687"/>
                  </a:lnTo>
                  <a:lnTo>
                    <a:pt x="14888" y="4712"/>
                  </a:lnTo>
                  <a:lnTo>
                    <a:pt x="14913" y="4737"/>
                  </a:lnTo>
                  <a:lnTo>
                    <a:pt x="14913" y="4762"/>
                  </a:lnTo>
                  <a:lnTo>
                    <a:pt x="14938" y="4762"/>
                  </a:lnTo>
                  <a:lnTo>
                    <a:pt x="14963" y="4787"/>
                  </a:lnTo>
                  <a:lnTo>
                    <a:pt x="14988" y="4812"/>
                  </a:lnTo>
                  <a:lnTo>
                    <a:pt x="15014" y="4838"/>
                  </a:lnTo>
                  <a:lnTo>
                    <a:pt x="15014" y="4863"/>
                  </a:lnTo>
                  <a:lnTo>
                    <a:pt x="15039" y="4888"/>
                  </a:lnTo>
                  <a:lnTo>
                    <a:pt x="15064" y="4913"/>
                  </a:lnTo>
                  <a:lnTo>
                    <a:pt x="15064" y="4938"/>
                  </a:lnTo>
                  <a:lnTo>
                    <a:pt x="15089" y="4963"/>
                  </a:lnTo>
                  <a:lnTo>
                    <a:pt x="15114" y="4963"/>
                  </a:lnTo>
                  <a:lnTo>
                    <a:pt x="15114" y="4988"/>
                  </a:lnTo>
                  <a:lnTo>
                    <a:pt x="15139" y="5013"/>
                  </a:lnTo>
                  <a:lnTo>
                    <a:pt x="15164" y="5063"/>
                  </a:lnTo>
                  <a:lnTo>
                    <a:pt x="15164" y="5088"/>
                  </a:lnTo>
                  <a:lnTo>
                    <a:pt x="15189" y="5113"/>
                  </a:lnTo>
                  <a:lnTo>
                    <a:pt x="15189" y="5138"/>
                  </a:lnTo>
                  <a:lnTo>
                    <a:pt x="15214" y="5163"/>
                  </a:lnTo>
                  <a:lnTo>
                    <a:pt x="15214" y="5188"/>
                  </a:lnTo>
                  <a:lnTo>
                    <a:pt x="15239" y="5213"/>
                  </a:lnTo>
                  <a:lnTo>
                    <a:pt x="15239" y="5239"/>
                  </a:lnTo>
                  <a:lnTo>
                    <a:pt x="15264" y="5289"/>
                  </a:lnTo>
                  <a:lnTo>
                    <a:pt x="15264" y="5314"/>
                  </a:lnTo>
                  <a:lnTo>
                    <a:pt x="15264" y="5339"/>
                  </a:lnTo>
                  <a:lnTo>
                    <a:pt x="15289" y="5364"/>
                  </a:lnTo>
                  <a:lnTo>
                    <a:pt x="15289" y="5414"/>
                  </a:lnTo>
                  <a:lnTo>
                    <a:pt x="15289" y="5439"/>
                  </a:lnTo>
                  <a:lnTo>
                    <a:pt x="15289" y="5464"/>
                  </a:lnTo>
                  <a:lnTo>
                    <a:pt x="15289" y="5514"/>
                  </a:lnTo>
                  <a:lnTo>
                    <a:pt x="15289" y="5539"/>
                  </a:lnTo>
                  <a:lnTo>
                    <a:pt x="15289" y="5564"/>
                  </a:lnTo>
                  <a:lnTo>
                    <a:pt x="15314" y="5614"/>
                  </a:lnTo>
                  <a:lnTo>
                    <a:pt x="15314" y="5665"/>
                  </a:lnTo>
                  <a:lnTo>
                    <a:pt x="15314" y="5690"/>
                  </a:lnTo>
                  <a:lnTo>
                    <a:pt x="15314" y="5740"/>
                  </a:lnTo>
                  <a:lnTo>
                    <a:pt x="15314" y="5790"/>
                  </a:lnTo>
                  <a:lnTo>
                    <a:pt x="15314" y="5815"/>
                  </a:lnTo>
                  <a:lnTo>
                    <a:pt x="15314" y="5840"/>
                  </a:lnTo>
                  <a:lnTo>
                    <a:pt x="15314" y="5890"/>
                  </a:lnTo>
                  <a:lnTo>
                    <a:pt x="15314" y="5915"/>
                  </a:lnTo>
                  <a:lnTo>
                    <a:pt x="15314" y="5940"/>
                  </a:lnTo>
                  <a:lnTo>
                    <a:pt x="15314" y="5965"/>
                  </a:lnTo>
                  <a:lnTo>
                    <a:pt x="15314" y="5990"/>
                  </a:lnTo>
                  <a:lnTo>
                    <a:pt x="15314" y="6015"/>
                  </a:lnTo>
                  <a:lnTo>
                    <a:pt x="15314" y="6066"/>
                  </a:lnTo>
                  <a:lnTo>
                    <a:pt x="15314" y="6116"/>
                  </a:lnTo>
                  <a:lnTo>
                    <a:pt x="15314" y="6166"/>
                  </a:lnTo>
                  <a:lnTo>
                    <a:pt x="15314" y="6216"/>
                  </a:lnTo>
                  <a:lnTo>
                    <a:pt x="15314" y="6291"/>
                  </a:lnTo>
                  <a:lnTo>
                    <a:pt x="15314" y="6341"/>
                  </a:lnTo>
                  <a:lnTo>
                    <a:pt x="15289" y="6391"/>
                  </a:lnTo>
                  <a:lnTo>
                    <a:pt x="15289" y="6442"/>
                  </a:lnTo>
                  <a:lnTo>
                    <a:pt x="15264" y="6517"/>
                  </a:lnTo>
                  <a:lnTo>
                    <a:pt x="15264" y="6567"/>
                  </a:lnTo>
                  <a:lnTo>
                    <a:pt x="15239" y="6617"/>
                  </a:lnTo>
                  <a:lnTo>
                    <a:pt x="15239" y="6667"/>
                  </a:lnTo>
                  <a:lnTo>
                    <a:pt x="15214" y="6717"/>
                  </a:lnTo>
                  <a:lnTo>
                    <a:pt x="15214" y="6767"/>
                  </a:lnTo>
                  <a:lnTo>
                    <a:pt x="15189" y="6817"/>
                  </a:lnTo>
                  <a:lnTo>
                    <a:pt x="15189" y="6843"/>
                  </a:lnTo>
                  <a:lnTo>
                    <a:pt x="15164" y="6893"/>
                  </a:lnTo>
                  <a:lnTo>
                    <a:pt x="15139" y="6943"/>
                  </a:lnTo>
                  <a:lnTo>
                    <a:pt x="15114" y="6993"/>
                  </a:lnTo>
                  <a:lnTo>
                    <a:pt x="15114" y="7043"/>
                  </a:lnTo>
                  <a:lnTo>
                    <a:pt x="15089" y="7093"/>
                  </a:lnTo>
                  <a:lnTo>
                    <a:pt x="15064" y="7143"/>
                  </a:lnTo>
                  <a:lnTo>
                    <a:pt x="15039" y="7193"/>
                  </a:lnTo>
                  <a:lnTo>
                    <a:pt x="15014" y="7244"/>
                  </a:lnTo>
                  <a:lnTo>
                    <a:pt x="14988" y="7269"/>
                  </a:lnTo>
                  <a:lnTo>
                    <a:pt x="14963" y="7319"/>
                  </a:lnTo>
                  <a:lnTo>
                    <a:pt x="14938" y="7369"/>
                  </a:lnTo>
                  <a:lnTo>
                    <a:pt x="14913" y="7419"/>
                  </a:lnTo>
                  <a:lnTo>
                    <a:pt x="14888" y="7469"/>
                  </a:lnTo>
                  <a:lnTo>
                    <a:pt x="14838" y="7519"/>
                  </a:lnTo>
                  <a:lnTo>
                    <a:pt x="14813" y="7569"/>
                  </a:lnTo>
                  <a:lnTo>
                    <a:pt x="14788" y="7594"/>
                  </a:lnTo>
                  <a:lnTo>
                    <a:pt x="14763" y="7645"/>
                  </a:lnTo>
                  <a:lnTo>
                    <a:pt x="14738" y="7695"/>
                  </a:lnTo>
                  <a:lnTo>
                    <a:pt x="14713" y="7720"/>
                  </a:lnTo>
                  <a:lnTo>
                    <a:pt x="14663" y="7770"/>
                  </a:lnTo>
                  <a:lnTo>
                    <a:pt x="14638" y="7820"/>
                  </a:lnTo>
                  <a:lnTo>
                    <a:pt x="14613" y="7845"/>
                  </a:lnTo>
                  <a:lnTo>
                    <a:pt x="14587" y="7895"/>
                  </a:lnTo>
                  <a:lnTo>
                    <a:pt x="14537" y="7945"/>
                  </a:lnTo>
                  <a:lnTo>
                    <a:pt x="14562" y="7945"/>
                  </a:lnTo>
                  <a:lnTo>
                    <a:pt x="14613" y="7920"/>
                  </a:lnTo>
                  <a:lnTo>
                    <a:pt x="14663" y="7895"/>
                  </a:lnTo>
                  <a:lnTo>
                    <a:pt x="14713" y="7845"/>
                  </a:lnTo>
                  <a:lnTo>
                    <a:pt x="14738" y="7820"/>
                  </a:lnTo>
                  <a:lnTo>
                    <a:pt x="14788" y="7795"/>
                  </a:lnTo>
                  <a:lnTo>
                    <a:pt x="14838" y="7770"/>
                  </a:lnTo>
                  <a:lnTo>
                    <a:pt x="14888" y="7745"/>
                  </a:lnTo>
                  <a:lnTo>
                    <a:pt x="14938" y="7720"/>
                  </a:lnTo>
                  <a:lnTo>
                    <a:pt x="14988" y="7670"/>
                  </a:lnTo>
                  <a:lnTo>
                    <a:pt x="15039" y="7645"/>
                  </a:lnTo>
                  <a:lnTo>
                    <a:pt x="15089" y="7619"/>
                  </a:lnTo>
                  <a:lnTo>
                    <a:pt x="15139" y="7594"/>
                  </a:lnTo>
                  <a:lnTo>
                    <a:pt x="15164" y="7544"/>
                  </a:lnTo>
                  <a:lnTo>
                    <a:pt x="15214" y="7519"/>
                  </a:lnTo>
                  <a:lnTo>
                    <a:pt x="15264" y="7494"/>
                  </a:lnTo>
                  <a:lnTo>
                    <a:pt x="15314" y="7469"/>
                  </a:lnTo>
                  <a:lnTo>
                    <a:pt x="15364" y="7444"/>
                  </a:lnTo>
                  <a:lnTo>
                    <a:pt x="15389" y="7394"/>
                  </a:lnTo>
                  <a:lnTo>
                    <a:pt x="15440" y="7369"/>
                  </a:lnTo>
                  <a:lnTo>
                    <a:pt x="15490" y="7344"/>
                  </a:lnTo>
                  <a:lnTo>
                    <a:pt x="15515" y="7319"/>
                  </a:lnTo>
                  <a:lnTo>
                    <a:pt x="15540" y="7294"/>
                  </a:lnTo>
                  <a:lnTo>
                    <a:pt x="15565" y="7269"/>
                  </a:lnTo>
                  <a:lnTo>
                    <a:pt x="15590" y="7269"/>
                  </a:lnTo>
                  <a:lnTo>
                    <a:pt x="15590" y="7244"/>
                  </a:lnTo>
                  <a:lnTo>
                    <a:pt x="15615" y="7244"/>
                  </a:lnTo>
                  <a:lnTo>
                    <a:pt x="15640" y="7218"/>
                  </a:lnTo>
                  <a:lnTo>
                    <a:pt x="15665" y="7193"/>
                  </a:lnTo>
                  <a:lnTo>
                    <a:pt x="15690" y="7168"/>
                  </a:lnTo>
                  <a:lnTo>
                    <a:pt x="15715" y="7143"/>
                  </a:lnTo>
                  <a:lnTo>
                    <a:pt x="15740" y="7118"/>
                  </a:lnTo>
                  <a:lnTo>
                    <a:pt x="15765" y="7118"/>
                  </a:lnTo>
                  <a:lnTo>
                    <a:pt x="15765" y="7093"/>
                  </a:lnTo>
                  <a:lnTo>
                    <a:pt x="15790" y="7068"/>
                  </a:lnTo>
                  <a:lnTo>
                    <a:pt x="15816" y="7043"/>
                  </a:lnTo>
                  <a:lnTo>
                    <a:pt x="15841" y="7018"/>
                  </a:lnTo>
                  <a:lnTo>
                    <a:pt x="15891" y="6968"/>
                  </a:lnTo>
                  <a:lnTo>
                    <a:pt x="15916" y="6918"/>
                  </a:lnTo>
                  <a:lnTo>
                    <a:pt x="15966" y="6868"/>
                  </a:lnTo>
                  <a:lnTo>
                    <a:pt x="16016" y="6817"/>
                  </a:lnTo>
                  <a:lnTo>
                    <a:pt x="16066" y="6767"/>
                  </a:lnTo>
                  <a:lnTo>
                    <a:pt x="16116" y="6717"/>
                  </a:lnTo>
                  <a:lnTo>
                    <a:pt x="16217" y="6592"/>
                  </a:lnTo>
                  <a:lnTo>
                    <a:pt x="16317" y="6467"/>
                  </a:lnTo>
                  <a:lnTo>
                    <a:pt x="16367" y="6391"/>
                  </a:lnTo>
                  <a:lnTo>
                    <a:pt x="16417" y="6316"/>
                  </a:lnTo>
                  <a:lnTo>
                    <a:pt x="16492" y="6266"/>
                  </a:lnTo>
                  <a:lnTo>
                    <a:pt x="16542" y="6191"/>
                  </a:lnTo>
                  <a:lnTo>
                    <a:pt x="16618" y="6116"/>
                  </a:lnTo>
                  <a:lnTo>
                    <a:pt x="16668" y="6041"/>
                  </a:lnTo>
                  <a:lnTo>
                    <a:pt x="16743" y="5965"/>
                  </a:lnTo>
                  <a:lnTo>
                    <a:pt x="16818" y="5890"/>
                  </a:lnTo>
                  <a:lnTo>
                    <a:pt x="16843" y="5865"/>
                  </a:lnTo>
                  <a:lnTo>
                    <a:pt x="16868" y="5815"/>
                  </a:lnTo>
                  <a:lnTo>
                    <a:pt x="16918" y="5790"/>
                  </a:lnTo>
                  <a:lnTo>
                    <a:pt x="16943" y="5740"/>
                  </a:lnTo>
                  <a:lnTo>
                    <a:pt x="16993" y="5715"/>
                  </a:lnTo>
                  <a:lnTo>
                    <a:pt x="17044" y="5665"/>
                  </a:lnTo>
                  <a:lnTo>
                    <a:pt x="17069" y="5640"/>
                  </a:lnTo>
                  <a:lnTo>
                    <a:pt x="17119" y="5589"/>
                  </a:lnTo>
                  <a:lnTo>
                    <a:pt x="17169" y="5564"/>
                  </a:lnTo>
                  <a:lnTo>
                    <a:pt x="17194" y="5514"/>
                  </a:lnTo>
                  <a:lnTo>
                    <a:pt x="17244" y="5489"/>
                  </a:lnTo>
                  <a:lnTo>
                    <a:pt x="17294" y="5439"/>
                  </a:lnTo>
                  <a:lnTo>
                    <a:pt x="17445" y="5314"/>
                  </a:lnTo>
                  <a:lnTo>
                    <a:pt x="17620" y="5188"/>
                  </a:lnTo>
                  <a:lnTo>
                    <a:pt x="17770" y="5038"/>
                  </a:lnTo>
                  <a:lnTo>
                    <a:pt x="17946" y="4913"/>
                  </a:lnTo>
                  <a:lnTo>
                    <a:pt x="18021" y="4838"/>
                  </a:lnTo>
                  <a:lnTo>
                    <a:pt x="18096" y="4787"/>
                  </a:lnTo>
                  <a:lnTo>
                    <a:pt x="18171" y="4712"/>
                  </a:lnTo>
                  <a:lnTo>
                    <a:pt x="18247" y="4637"/>
                  </a:lnTo>
                  <a:lnTo>
                    <a:pt x="18322" y="4587"/>
                  </a:lnTo>
                  <a:lnTo>
                    <a:pt x="18422" y="4512"/>
                  </a:lnTo>
                  <a:lnTo>
                    <a:pt x="18497" y="4437"/>
                  </a:lnTo>
                  <a:lnTo>
                    <a:pt x="18572" y="4386"/>
                  </a:lnTo>
                  <a:lnTo>
                    <a:pt x="18648" y="4311"/>
                  </a:lnTo>
                  <a:lnTo>
                    <a:pt x="18723" y="4236"/>
                  </a:lnTo>
                  <a:lnTo>
                    <a:pt x="18798" y="4161"/>
                  </a:lnTo>
                  <a:lnTo>
                    <a:pt x="18848" y="4111"/>
                  </a:lnTo>
                  <a:lnTo>
                    <a:pt x="18923" y="4036"/>
                  </a:lnTo>
                  <a:lnTo>
                    <a:pt x="18999" y="3960"/>
                  </a:lnTo>
                  <a:lnTo>
                    <a:pt x="19074" y="3910"/>
                  </a:lnTo>
                  <a:lnTo>
                    <a:pt x="19099" y="3860"/>
                  </a:lnTo>
                  <a:lnTo>
                    <a:pt x="19124" y="3835"/>
                  </a:lnTo>
                  <a:lnTo>
                    <a:pt x="19174" y="3810"/>
                  </a:lnTo>
                  <a:lnTo>
                    <a:pt x="19199" y="3760"/>
                  </a:lnTo>
                  <a:lnTo>
                    <a:pt x="19224" y="3735"/>
                  </a:lnTo>
                  <a:lnTo>
                    <a:pt x="19249" y="3710"/>
                  </a:lnTo>
                  <a:lnTo>
                    <a:pt x="19274" y="3660"/>
                  </a:lnTo>
                  <a:lnTo>
                    <a:pt x="19324" y="3635"/>
                  </a:lnTo>
                  <a:lnTo>
                    <a:pt x="19349" y="3609"/>
                  </a:lnTo>
                  <a:lnTo>
                    <a:pt x="19374" y="3584"/>
                  </a:lnTo>
                  <a:lnTo>
                    <a:pt x="19400" y="3534"/>
                  </a:lnTo>
                  <a:lnTo>
                    <a:pt x="19425" y="3509"/>
                  </a:lnTo>
                  <a:lnTo>
                    <a:pt x="19450" y="3484"/>
                  </a:lnTo>
                  <a:lnTo>
                    <a:pt x="19475" y="3434"/>
                  </a:lnTo>
                  <a:lnTo>
                    <a:pt x="19500" y="3409"/>
                  </a:lnTo>
                  <a:lnTo>
                    <a:pt x="19525" y="3384"/>
                  </a:lnTo>
                  <a:lnTo>
                    <a:pt x="19550" y="3359"/>
                  </a:lnTo>
                  <a:lnTo>
                    <a:pt x="19575" y="3309"/>
                  </a:lnTo>
                  <a:lnTo>
                    <a:pt x="19675" y="3183"/>
                  </a:lnTo>
                  <a:lnTo>
                    <a:pt x="19775" y="3033"/>
                  </a:lnTo>
                  <a:lnTo>
                    <a:pt x="19876" y="2908"/>
                  </a:lnTo>
                  <a:lnTo>
                    <a:pt x="20001" y="2757"/>
                  </a:lnTo>
                  <a:lnTo>
                    <a:pt x="20101" y="2607"/>
                  </a:lnTo>
                  <a:lnTo>
                    <a:pt x="20202" y="2457"/>
                  </a:lnTo>
                  <a:lnTo>
                    <a:pt x="20302" y="2306"/>
                  </a:lnTo>
                  <a:lnTo>
                    <a:pt x="20402" y="2181"/>
                  </a:lnTo>
                  <a:lnTo>
                    <a:pt x="20603" y="1880"/>
                  </a:lnTo>
                  <a:lnTo>
                    <a:pt x="20828" y="1579"/>
                  </a:lnTo>
                  <a:lnTo>
                    <a:pt x="21029" y="1279"/>
                  </a:lnTo>
                  <a:lnTo>
                    <a:pt x="21254" y="978"/>
                  </a:lnTo>
                  <a:lnTo>
                    <a:pt x="21354" y="827"/>
                  </a:lnTo>
                  <a:lnTo>
                    <a:pt x="21455" y="677"/>
                  </a:lnTo>
                  <a:lnTo>
                    <a:pt x="21580" y="527"/>
                  </a:lnTo>
                  <a:lnTo>
                    <a:pt x="21680" y="376"/>
                  </a:lnTo>
                  <a:lnTo>
                    <a:pt x="21780" y="226"/>
                  </a:lnTo>
                  <a:lnTo>
                    <a:pt x="21906" y="76"/>
                  </a:lnTo>
                  <a:lnTo>
                    <a:pt x="2195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440;p67">
              <a:extLst>
                <a:ext uri="{FF2B5EF4-FFF2-40B4-BE49-F238E27FC236}">
                  <a16:creationId xmlns:a16="http://schemas.microsoft.com/office/drawing/2014/main" id="{31858A34-B837-42F9-99E0-1763EF197EB6}"/>
                </a:ext>
              </a:extLst>
            </p:cNvPr>
            <p:cNvSpPr/>
            <p:nvPr/>
          </p:nvSpPr>
          <p:spPr>
            <a:xfrm>
              <a:off x="4624629" y="3091216"/>
              <a:ext cx="510" cy="20"/>
            </a:xfrm>
            <a:custGeom>
              <a:avLst/>
              <a:gdLst/>
              <a:ahLst/>
              <a:cxnLst/>
              <a:rect l="l" t="t" r="r" b="b"/>
              <a:pathLst>
                <a:path w="26" h="1" extrusionOk="0">
                  <a:moveTo>
                    <a:pt x="26"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441;p67">
              <a:extLst>
                <a:ext uri="{FF2B5EF4-FFF2-40B4-BE49-F238E27FC236}">
                  <a16:creationId xmlns:a16="http://schemas.microsoft.com/office/drawing/2014/main" id="{D46FEDDC-28D2-4D89-B3F9-8457C29DDD11}"/>
                </a:ext>
              </a:extLst>
            </p:cNvPr>
            <p:cNvSpPr/>
            <p:nvPr/>
          </p:nvSpPr>
          <p:spPr>
            <a:xfrm>
              <a:off x="4626591" y="3086291"/>
              <a:ext cx="20" cy="510"/>
            </a:xfrm>
            <a:custGeom>
              <a:avLst/>
              <a:gdLst/>
              <a:ahLst/>
              <a:cxnLst/>
              <a:rect l="l" t="t" r="r" b="b"/>
              <a:pathLst>
                <a:path w="1" h="26" extrusionOk="0">
                  <a:moveTo>
                    <a:pt x="1" y="0"/>
                  </a:moveTo>
                  <a:lnTo>
                    <a:pt x="1" y="0"/>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442;p67">
              <a:extLst>
                <a:ext uri="{FF2B5EF4-FFF2-40B4-BE49-F238E27FC236}">
                  <a16:creationId xmlns:a16="http://schemas.microsoft.com/office/drawing/2014/main" id="{BA14112B-B9A4-41E5-B380-0F819F9478D4}"/>
                </a:ext>
              </a:extLst>
            </p:cNvPr>
            <p:cNvSpPr/>
            <p:nvPr/>
          </p:nvSpPr>
          <p:spPr>
            <a:xfrm>
              <a:off x="4504131" y="2768092"/>
              <a:ext cx="20" cy="20"/>
            </a:xfrm>
            <a:custGeom>
              <a:avLst/>
              <a:gdLst/>
              <a:ahLst/>
              <a:cxnLst/>
              <a:rect l="l" t="t" r="r" b="b"/>
              <a:pathLst>
                <a:path w="1" h="1" extrusionOk="0">
                  <a:moveTo>
                    <a:pt x="0" y="1"/>
                  </a:move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443;p67">
              <a:extLst>
                <a:ext uri="{FF2B5EF4-FFF2-40B4-BE49-F238E27FC236}">
                  <a16:creationId xmlns:a16="http://schemas.microsoft.com/office/drawing/2014/main" id="{10ADAC5F-9191-492E-89A2-3B1B547A9E00}"/>
                </a:ext>
              </a:extLst>
            </p:cNvPr>
            <p:cNvSpPr/>
            <p:nvPr/>
          </p:nvSpPr>
          <p:spPr>
            <a:xfrm>
              <a:off x="4511020" y="277990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444;p67">
              <a:extLst>
                <a:ext uri="{FF2B5EF4-FFF2-40B4-BE49-F238E27FC236}">
                  <a16:creationId xmlns:a16="http://schemas.microsoft.com/office/drawing/2014/main" id="{C2CD00F5-626A-4D3F-9C0D-E43C0D37BA4D}"/>
                </a:ext>
              </a:extLst>
            </p:cNvPr>
            <p:cNvSpPr/>
            <p:nvPr/>
          </p:nvSpPr>
          <p:spPr>
            <a:xfrm>
              <a:off x="4626101" y="3087272"/>
              <a:ext cx="510" cy="510"/>
            </a:xfrm>
            <a:custGeom>
              <a:avLst/>
              <a:gdLst/>
              <a:ahLst/>
              <a:cxnLst/>
              <a:rect l="l" t="t" r="r" b="b"/>
              <a:pathLst>
                <a:path w="26" h="26" extrusionOk="0">
                  <a:moveTo>
                    <a:pt x="26" y="1"/>
                  </a:moveTo>
                  <a:lnTo>
                    <a:pt x="26"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445;p67">
              <a:extLst>
                <a:ext uri="{FF2B5EF4-FFF2-40B4-BE49-F238E27FC236}">
                  <a16:creationId xmlns:a16="http://schemas.microsoft.com/office/drawing/2014/main" id="{B0C4A1E3-56CF-4EC9-868E-49A2E09FB3A1}"/>
                </a:ext>
              </a:extLst>
            </p:cNvPr>
            <p:cNvSpPr/>
            <p:nvPr/>
          </p:nvSpPr>
          <p:spPr>
            <a:xfrm>
              <a:off x="4625610" y="3088743"/>
              <a:ext cx="20" cy="510"/>
            </a:xfrm>
            <a:custGeom>
              <a:avLst/>
              <a:gdLst/>
              <a:ahLst/>
              <a:cxnLst/>
              <a:rect l="l" t="t" r="r" b="b"/>
              <a:pathLst>
                <a:path w="1" h="26" extrusionOk="0">
                  <a:moveTo>
                    <a:pt x="1" y="1"/>
                  </a:moveTo>
                  <a:lnTo>
                    <a:pt x="1" y="26"/>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446;p67">
              <a:extLst>
                <a:ext uri="{FF2B5EF4-FFF2-40B4-BE49-F238E27FC236}">
                  <a16:creationId xmlns:a16="http://schemas.microsoft.com/office/drawing/2014/main" id="{18E1E26E-CE82-44B0-B195-CF7D42065A54}"/>
                </a:ext>
              </a:extLst>
            </p:cNvPr>
            <p:cNvSpPr/>
            <p:nvPr/>
          </p:nvSpPr>
          <p:spPr>
            <a:xfrm>
              <a:off x="4504131" y="2772036"/>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447;p67">
              <a:extLst>
                <a:ext uri="{FF2B5EF4-FFF2-40B4-BE49-F238E27FC236}">
                  <a16:creationId xmlns:a16="http://schemas.microsoft.com/office/drawing/2014/main" id="{C179DDE6-DCFE-4A6D-B79E-0BF3E5E01966}"/>
                </a:ext>
              </a:extLst>
            </p:cNvPr>
            <p:cNvSpPr/>
            <p:nvPr/>
          </p:nvSpPr>
          <p:spPr>
            <a:xfrm>
              <a:off x="4504131" y="277105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448;p67">
              <a:extLst>
                <a:ext uri="{FF2B5EF4-FFF2-40B4-BE49-F238E27FC236}">
                  <a16:creationId xmlns:a16="http://schemas.microsoft.com/office/drawing/2014/main" id="{4AA87117-C124-4AAA-9109-B254CB014134}"/>
                </a:ext>
              </a:extLst>
            </p:cNvPr>
            <p:cNvSpPr/>
            <p:nvPr/>
          </p:nvSpPr>
          <p:spPr>
            <a:xfrm>
              <a:off x="4504622" y="2773017"/>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449;p67">
              <a:extLst>
                <a:ext uri="{FF2B5EF4-FFF2-40B4-BE49-F238E27FC236}">
                  <a16:creationId xmlns:a16="http://schemas.microsoft.com/office/drawing/2014/main" id="{1407CE63-5043-4EF5-AF54-85F76B1F35C1}"/>
                </a:ext>
              </a:extLst>
            </p:cNvPr>
            <p:cNvSpPr/>
            <p:nvPr/>
          </p:nvSpPr>
          <p:spPr>
            <a:xfrm>
              <a:off x="4510019" y="2778924"/>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450;p67">
              <a:extLst>
                <a:ext uri="{FF2B5EF4-FFF2-40B4-BE49-F238E27FC236}">
                  <a16:creationId xmlns:a16="http://schemas.microsoft.com/office/drawing/2014/main" id="{D053354F-3734-452C-B1CA-10E137A76C4C}"/>
                </a:ext>
              </a:extLst>
            </p:cNvPr>
            <p:cNvSpPr/>
            <p:nvPr/>
          </p:nvSpPr>
          <p:spPr>
            <a:xfrm>
              <a:off x="4504131" y="2768583"/>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451;p67">
              <a:extLst>
                <a:ext uri="{FF2B5EF4-FFF2-40B4-BE49-F238E27FC236}">
                  <a16:creationId xmlns:a16="http://schemas.microsoft.com/office/drawing/2014/main" id="{4E211DE7-491E-4F23-AB97-4DEBB619C8D1}"/>
                </a:ext>
              </a:extLst>
            </p:cNvPr>
            <p:cNvSpPr/>
            <p:nvPr/>
          </p:nvSpPr>
          <p:spPr>
            <a:xfrm>
              <a:off x="4508056" y="277745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452;p67">
              <a:extLst>
                <a:ext uri="{FF2B5EF4-FFF2-40B4-BE49-F238E27FC236}">
                  <a16:creationId xmlns:a16="http://schemas.microsoft.com/office/drawing/2014/main" id="{27B982B9-20A9-4343-9FF6-CD79DC284286}"/>
                </a:ext>
              </a:extLst>
            </p:cNvPr>
            <p:cNvSpPr/>
            <p:nvPr/>
          </p:nvSpPr>
          <p:spPr>
            <a:xfrm>
              <a:off x="4505113" y="2774489"/>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453;p67">
              <a:extLst>
                <a:ext uri="{FF2B5EF4-FFF2-40B4-BE49-F238E27FC236}">
                  <a16:creationId xmlns:a16="http://schemas.microsoft.com/office/drawing/2014/main" id="{C355E4C3-E0D5-4837-8FBC-57E32C6E93C9}"/>
                </a:ext>
              </a:extLst>
            </p:cNvPr>
            <p:cNvSpPr/>
            <p:nvPr/>
          </p:nvSpPr>
          <p:spPr>
            <a:xfrm>
              <a:off x="4504622" y="2773998"/>
              <a:ext cx="510" cy="20"/>
            </a:xfrm>
            <a:custGeom>
              <a:avLst/>
              <a:gdLst/>
              <a:ahLst/>
              <a:cxnLst/>
              <a:rect l="l" t="t" r="r" b="b"/>
              <a:pathLst>
                <a:path w="26" h="1" extrusionOk="0">
                  <a:moveTo>
                    <a:pt x="25"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454;p67">
              <a:extLst>
                <a:ext uri="{FF2B5EF4-FFF2-40B4-BE49-F238E27FC236}">
                  <a16:creationId xmlns:a16="http://schemas.microsoft.com/office/drawing/2014/main" id="{B1020A0D-4147-4017-8C89-6D2E9C669D7E}"/>
                </a:ext>
              </a:extLst>
            </p:cNvPr>
            <p:cNvSpPr/>
            <p:nvPr/>
          </p:nvSpPr>
          <p:spPr>
            <a:xfrm>
              <a:off x="4627082" y="3084819"/>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455;p67">
              <a:extLst>
                <a:ext uri="{FF2B5EF4-FFF2-40B4-BE49-F238E27FC236}">
                  <a16:creationId xmlns:a16="http://schemas.microsoft.com/office/drawing/2014/main" id="{804D35BF-AA17-4308-A3B5-7E7377B0343A}"/>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456;p67">
              <a:extLst>
                <a:ext uri="{FF2B5EF4-FFF2-40B4-BE49-F238E27FC236}">
                  <a16:creationId xmlns:a16="http://schemas.microsoft.com/office/drawing/2014/main" id="{31DE1E25-82AC-4EE3-B39E-990968327227}"/>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457;p67">
              <a:extLst>
                <a:ext uri="{FF2B5EF4-FFF2-40B4-BE49-F238E27FC236}">
                  <a16:creationId xmlns:a16="http://schemas.microsoft.com/office/drawing/2014/main" id="{18E23996-D42F-4DA1-9C46-FDFA09101CA7}"/>
                </a:ext>
              </a:extLst>
            </p:cNvPr>
            <p:cNvSpPr/>
            <p:nvPr/>
          </p:nvSpPr>
          <p:spPr>
            <a:xfrm>
              <a:off x="4541988" y="3113841"/>
              <a:ext cx="20" cy="0"/>
            </a:xfrm>
            <a:custGeom>
              <a:avLst/>
              <a:gdLst/>
              <a:ahLst/>
              <a:cxnLst/>
              <a:rect l="l" t="t" r="r" b="b"/>
              <a:pathLst>
                <a:path w="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458;p67">
              <a:extLst>
                <a:ext uri="{FF2B5EF4-FFF2-40B4-BE49-F238E27FC236}">
                  <a16:creationId xmlns:a16="http://schemas.microsoft.com/office/drawing/2014/main" id="{15745B0A-964F-4FA6-A97A-418662D9E862}"/>
                </a:ext>
              </a:extLst>
            </p:cNvPr>
            <p:cNvSpPr/>
            <p:nvPr/>
          </p:nvSpPr>
          <p:spPr>
            <a:xfrm>
              <a:off x="4542989" y="311531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459;p67">
              <a:extLst>
                <a:ext uri="{FF2B5EF4-FFF2-40B4-BE49-F238E27FC236}">
                  <a16:creationId xmlns:a16="http://schemas.microsoft.com/office/drawing/2014/main" id="{A8CC2DE3-C2A1-4356-B289-A18D0439B944}"/>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460;p67">
              <a:extLst>
                <a:ext uri="{FF2B5EF4-FFF2-40B4-BE49-F238E27FC236}">
                  <a16:creationId xmlns:a16="http://schemas.microsoft.com/office/drawing/2014/main" id="{121ED0E1-4127-4512-963A-4C3C66B96D8F}"/>
                </a:ext>
              </a:extLst>
            </p:cNvPr>
            <p:cNvSpPr/>
            <p:nvPr/>
          </p:nvSpPr>
          <p:spPr>
            <a:xfrm>
              <a:off x="4129824" y="2841382"/>
              <a:ext cx="848958" cy="425416"/>
            </a:xfrm>
            <a:custGeom>
              <a:avLst/>
              <a:gdLst/>
              <a:ahLst/>
              <a:cxnLst/>
              <a:rect l="l" t="t" r="r" b="b"/>
              <a:pathLst>
                <a:path w="43259" h="21680" extrusionOk="0">
                  <a:moveTo>
                    <a:pt x="42582" y="0"/>
                  </a:moveTo>
                  <a:lnTo>
                    <a:pt x="42507" y="126"/>
                  </a:lnTo>
                  <a:lnTo>
                    <a:pt x="42407" y="301"/>
                  </a:lnTo>
                  <a:lnTo>
                    <a:pt x="42356" y="376"/>
                  </a:lnTo>
                  <a:lnTo>
                    <a:pt x="42306" y="476"/>
                  </a:lnTo>
                  <a:lnTo>
                    <a:pt x="42256" y="577"/>
                  </a:lnTo>
                  <a:lnTo>
                    <a:pt x="42206" y="652"/>
                  </a:lnTo>
                  <a:lnTo>
                    <a:pt x="42156" y="752"/>
                  </a:lnTo>
                  <a:lnTo>
                    <a:pt x="42081" y="827"/>
                  </a:lnTo>
                  <a:lnTo>
                    <a:pt x="42031" y="928"/>
                  </a:lnTo>
                  <a:lnTo>
                    <a:pt x="41981" y="1003"/>
                  </a:lnTo>
                  <a:lnTo>
                    <a:pt x="41930" y="1103"/>
                  </a:lnTo>
                  <a:lnTo>
                    <a:pt x="41855" y="1203"/>
                  </a:lnTo>
                  <a:lnTo>
                    <a:pt x="41805" y="1278"/>
                  </a:lnTo>
                  <a:lnTo>
                    <a:pt x="41755" y="1379"/>
                  </a:lnTo>
                  <a:lnTo>
                    <a:pt x="41680" y="1454"/>
                  </a:lnTo>
                  <a:lnTo>
                    <a:pt x="41630" y="1529"/>
                  </a:lnTo>
                  <a:lnTo>
                    <a:pt x="41630" y="1554"/>
                  </a:lnTo>
                  <a:lnTo>
                    <a:pt x="41529" y="1704"/>
                  </a:lnTo>
                  <a:lnTo>
                    <a:pt x="41429" y="1830"/>
                  </a:lnTo>
                  <a:lnTo>
                    <a:pt x="41304" y="1980"/>
                  </a:lnTo>
                  <a:lnTo>
                    <a:pt x="41229" y="2080"/>
                  </a:lnTo>
                  <a:lnTo>
                    <a:pt x="41204" y="2156"/>
                  </a:lnTo>
                  <a:lnTo>
                    <a:pt x="41153" y="2231"/>
                  </a:lnTo>
                  <a:lnTo>
                    <a:pt x="41128" y="2281"/>
                  </a:lnTo>
                  <a:lnTo>
                    <a:pt x="41078" y="2356"/>
                  </a:lnTo>
                  <a:lnTo>
                    <a:pt x="41053" y="2431"/>
                  </a:lnTo>
                  <a:lnTo>
                    <a:pt x="41003" y="2506"/>
                  </a:lnTo>
                  <a:lnTo>
                    <a:pt x="40978" y="2557"/>
                  </a:lnTo>
                  <a:lnTo>
                    <a:pt x="40928" y="2632"/>
                  </a:lnTo>
                  <a:lnTo>
                    <a:pt x="40903" y="2707"/>
                  </a:lnTo>
                  <a:lnTo>
                    <a:pt x="40752" y="2933"/>
                  </a:lnTo>
                  <a:lnTo>
                    <a:pt x="40602" y="3183"/>
                  </a:lnTo>
                  <a:lnTo>
                    <a:pt x="40477" y="3409"/>
                  </a:lnTo>
                  <a:lnTo>
                    <a:pt x="40326" y="3659"/>
                  </a:lnTo>
                  <a:lnTo>
                    <a:pt x="40176" y="3910"/>
                  </a:lnTo>
                  <a:lnTo>
                    <a:pt x="40051" y="4136"/>
                  </a:lnTo>
                  <a:lnTo>
                    <a:pt x="39900" y="4361"/>
                  </a:lnTo>
                  <a:lnTo>
                    <a:pt x="39900" y="4386"/>
                  </a:lnTo>
                  <a:lnTo>
                    <a:pt x="39750" y="4612"/>
                  </a:lnTo>
                  <a:lnTo>
                    <a:pt x="39600" y="4862"/>
                  </a:lnTo>
                  <a:lnTo>
                    <a:pt x="39424" y="5088"/>
                  </a:lnTo>
                  <a:lnTo>
                    <a:pt x="39274" y="5339"/>
                  </a:lnTo>
                  <a:lnTo>
                    <a:pt x="39199" y="5464"/>
                  </a:lnTo>
                  <a:lnTo>
                    <a:pt x="39123" y="5564"/>
                  </a:lnTo>
                  <a:lnTo>
                    <a:pt x="39048" y="5689"/>
                  </a:lnTo>
                  <a:lnTo>
                    <a:pt x="38973" y="5790"/>
                  </a:lnTo>
                  <a:lnTo>
                    <a:pt x="38973" y="5815"/>
                  </a:lnTo>
                  <a:lnTo>
                    <a:pt x="38898" y="5940"/>
                  </a:lnTo>
                  <a:lnTo>
                    <a:pt x="38798" y="6040"/>
                  </a:lnTo>
                  <a:lnTo>
                    <a:pt x="38722" y="6166"/>
                  </a:lnTo>
                  <a:lnTo>
                    <a:pt x="38647" y="6291"/>
                  </a:lnTo>
                  <a:lnTo>
                    <a:pt x="38547" y="6391"/>
                  </a:lnTo>
                  <a:lnTo>
                    <a:pt x="38472" y="6517"/>
                  </a:lnTo>
                  <a:lnTo>
                    <a:pt x="38397" y="6642"/>
                  </a:lnTo>
                  <a:lnTo>
                    <a:pt x="38321" y="6742"/>
                  </a:lnTo>
                  <a:lnTo>
                    <a:pt x="38221" y="6867"/>
                  </a:lnTo>
                  <a:lnTo>
                    <a:pt x="38146" y="6968"/>
                  </a:lnTo>
                  <a:lnTo>
                    <a:pt x="38046" y="7093"/>
                  </a:lnTo>
                  <a:lnTo>
                    <a:pt x="37971" y="7218"/>
                  </a:lnTo>
                  <a:lnTo>
                    <a:pt x="37870" y="7319"/>
                  </a:lnTo>
                  <a:lnTo>
                    <a:pt x="37795" y="7444"/>
                  </a:lnTo>
                  <a:lnTo>
                    <a:pt x="37695" y="7544"/>
                  </a:lnTo>
                  <a:lnTo>
                    <a:pt x="37620" y="7669"/>
                  </a:lnTo>
                  <a:lnTo>
                    <a:pt x="37544" y="7770"/>
                  </a:lnTo>
                  <a:lnTo>
                    <a:pt x="37444" y="7895"/>
                  </a:lnTo>
                  <a:lnTo>
                    <a:pt x="37344" y="7995"/>
                  </a:lnTo>
                  <a:lnTo>
                    <a:pt x="37269" y="8096"/>
                  </a:lnTo>
                  <a:lnTo>
                    <a:pt x="37168" y="8221"/>
                  </a:lnTo>
                  <a:lnTo>
                    <a:pt x="37093" y="8321"/>
                  </a:lnTo>
                  <a:lnTo>
                    <a:pt x="36993" y="8446"/>
                  </a:lnTo>
                  <a:lnTo>
                    <a:pt x="36918" y="8547"/>
                  </a:lnTo>
                  <a:lnTo>
                    <a:pt x="36818" y="8647"/>
                  </a:lnTo>
                  <a:lnTo>
                    <a:pt x="36742" y="8772"/>
                  </a:lnTo>
                  <a:lnTo>
                    <a:pt x="36642" y="8872"/>
                  </a:lnTo>
                  <a:lnTo>
                    <a:pt x="36567" y="8973"/>
                  </a:lnTo>
                  <a:lnTo>
                    <a:pt x="36492" y="9073"/>
                  </a:lnTo>
                  <a:lnTo>
                    <a:pt x="36467" y="9098"/>
                  </a:lnTo>
                  <a:lnTo>
                    <a:pt x="36366" y="9198"/>
                  </a:lnTo>
                  <a:lnTo>
                    <a:pt x="36291" y="9299"/>
                  </a:lnTo>
                  <a:lnTo>
                    <a:pt x="36191" y="9399"/>
                  </a:lnTo>
                  <a:lnTo>
                    <a:pt x="36091" y="9524"/>
                  </a:lnTo>
                  <a:lnTo>
                    <a:pt x="36016" y="9624"/>
                  </a:lnTo>
                  <a:lnTo>
                    <a:pt x="35915" y="9725"/>
                  </a:lnTo>
                  <a:lnTo>
                    <a:pt x="35815" y="9825"/>
                  </a:lnTo>
                  <a:lnTo>
                    <a:pt x="35740" y="9925"/>
                  </a:lnTo>
                  <a:lnTo>
                    <a:pt x="35640" y="10025"/>
                  </a:lnTo>
                  <a:lnTo>
                    <a:pt x="35590" y="10101"/>
                  </a:lnTo>
                  <a:lnTo>
                    <a:pt x="35514" y="10176"/>
                  </a:lnTo>
                  <a:lnTo>
                    <a:pt x="35439" y="10251"/>
                  </a:lnTo>
                  <a:lnTo>
                    <a:pt x="35389" y="10326"/>
                  </a:lnTo>
                  <a:lnTo>
                    <a:pt x="35314" y="10376"/>
                  </a:lnTo>
                  <a:lnTo>
                    <a:pt x="35264" y="10451"/>
                  </a:lnTo>
                  <a:lnTo>
                    <a:pt x="35189" y="10527"/>
                  </a:lnTo>
                  <a:lnTo>
                    <a:pt x="35113" y="10602"/>
                  </a:lnTo>
                  <a:lnTo>
                    <a:pt x="35063" y="10652"/>
                  </a:lnTo>
                  <a:lnTo>
                    <a:pt x="34988" y="10727"/>
                  </a:lnTo>
                  <a:lnTo>
                    <a:pt x="34913" y="10802"/>
                  </a:lnTo>
                  <a:lnTo>
                    <a:pt x="34863" y="10852"/>
                  </a:lnTo>
                  <a:lnTo>
                    <a:pt x="34788" y="10928"/>
                  </a:lnTo>
                  <a:lnTo>
                    <a:pt x="34712" y="10978"/>
                  </a:lnTo>
                  <a:lnTo>
                    <a:pt x="34662" y="11053"/>
                  </a:lnTo>
                  <a:lnTo>
                    <a:pt x="34587" y="11128"/>
                  </a:lnTo>
                  <a:lnTo>
                    <a:pt x="34512" y="11178"/>
                  </a:lnTo>
                  <a:lnTo>
                    <a:pt x="34437" y="11253"/>
                  </a:lnTo>
                  <a:lnTo>
                    <a:pt x="34387" y="11304"/>
                  </a:lnTo>
                  <a:lnTo>
                    <a:pt x="34311" y="11379"/>
                  </a:lnTo>
                  <a:lnTo>
                    <a:pt x="34236" y="11429"/>
                  </a:lnTo>
                  <a:lnTo>
                    <a:pt x="34161" y="11504"/>
                  </a:lnTo>
                  <a:lnTo>
                    <a:pt x="34086" y="11554"/>
                  </a:lnTo>
                  <a:lnTo>
                    <a:pt x="34086" y="11579"/>
                  </a:lnTo>
                  <a:lnTo>
                    <a:pt x="34061" y="11579"/>
                  </a:lnTo>
                  <a:lnTo>
                    <a:pt x="34036" y="11604"/>
                  </a:lnTo>
                  <a:lnTo>
                    <a:pt x="33960" y="11705"/>
                  </a:lnTo>
                  <a:lnTo>
                    <a:pt x="33860" y="11780"/>
                  </a:lnTo>
                  <a:lnTo>
                    <a:pt x="33785" y="11855"/>
                  </a:lnTo>
                  <a:lnTo>
                    <a:pt x="33685" y="11955"/>
                  </a:lnTo>
                  <a:lnTo>
                    <a:pt x="33610" y="12030"/>
                  </a:lnTo>
                  <a:lnTo>
                    <a:pt x="33509" y="12106"/>
                  </a:lnTo>
                  <a:lnTo>
                    <a:pt x="33434" y="12181"/>
                  </a:lnTo>
                  <a:lnTo>
                    <a:pt x="33334" y="12256"/>
                  </a:lnTo>
                  <a:lnTo>
                    <a:pt x="33259" y="12331"/>
                  </a:lnTo>
                  <a:lnTo>
                    <a:pt x="33158" y="12406"/>
                  </a:lnTo>
                  <a:lnTo>
                    <a:pt x="33083" y="12481"/>
                  </a:lnTo>
                  <a:lnTo>
                    <a:pt x="32983" y="12557"/>
                  </a:lnTo>
                  <a:lnTo>
                    <a:pt x="32833" y="12707"/>
                  </a:lnTo>
                  <a:lnTo>
                    <a:pt x="32657" y="12857"/>
                  </a:lnTo>
                  <a:lnTo>
                    <a:pt x="32507" y="12983"/>
                  </a:lnTo>
                  <a:lnTo>
                    <a:pt x="32356" y="13108"/>
                  </a:lnTo>
                  <a:lnTo>
                    <a:pt x="32331" y="13133"/>
                  </a:lnTo>
                  <a:lnTo>
                    <a:pt x="32306" y="13158"/>
                  </a:lnTo>
                  <a:lnTo>
                    <a:pt x="32281" y="13158"/>
                  </a:lnTo>
                  <a:lnTo>
                    <a:pt x="32281" y="13183"/>
                  </a:lnTo>
                  <a:lnTo>
                    <a:pt x="32256" y="13208"/>
                  </a:lnTo>
                  <a:lnTo>
                    <a:pt x="32231" y="13233"/>
                  </a:lnTo>
                  <a:lnTo>
                    <a:pt x="32206" y="13233"/>
                  </a:lnTo>
                  <a:lnTo>
                    <a:pt x="32206" y="13258"/>
                  </a:lnTo>
                  <a:lnTo>
                    <a:pt x="32181" y="13283"/>
                  </a:lnTo>
                  <a:lnTo>
                    <a:pt x="32156" y="13309"/>
                  </a:lnTo>
                  <a:lnTo>
                    <a:pt x="32131" y="13334"/>
                  </a:lnTo>
                  <a:lnTo>
                    <a:pt x="32106" y="13359"/>
                  </a:lnTo>
                  <a:lnTo>
                    <a:pt x="32081" y="13384"/>
                  </a:lnTo>
                  <a:lnTo>
                    <a:pt x="32031" y="13434"/>
                  </a:lnTo>
                  <a:lnTo>
                    <a:pt x="31980" y="13484"/>
                  </a:lnTo>
                  <a:lnTo>
                    <a:pt x="31955" y="13559"/>
                  </a:lnTo>
                  <a:lnTo>
                    <a:pt x="31905" y="13609"/>
                  </a:lnTo>
                  <a:lnTo>
                    <a:pt x="31855" y="13659"/>
                  </a:lnTo>
                  <a:lnTo>
                    <a:pt x="31805" y="13710"/>
                  </a:lnTo>
                  <a:lnTo>
                    <a:pt x="31755" y="13785"/>
                  </a:lnTo>
                  <a:lnTo>
                    <a:pt x="31655" y="13910"/>
                  </a:lnTo>
                  <a:lnTo>
                    <a:pt x="31554" y="14035"/>
                  </a:lnTo>
                  <a:lnTo>
                    <a:pt x="31504" y="14111"/>
                  </a:lnTo>
                  <a:lnTo>
                    <a:pt x="31429" y="14186"/>
                  </a:lnTo>
                  <a:lnTo>
                    <a:pt x="31379" y="14261"/>
                  </a:lnTo>
                  <a:lnTo>
                    <a:pt x="31304" y="14336"/>
                  </a:lnTo>
                  <a:lnTo>
                    <a:pt x="31254" y="14411"/>
                  </a:lnTo>
                  <a:lnTo>
                    <a:pt x="31178" y="14487"/>
                  </a:lnTo>
                  <a:lnTo>
                    <a:pt x="31153" y="14512"/>
                  </a:lnTo>
                  <a:lnTo>
                    <a:pt x="31103" y="14562"/>
                  </a:lnTo>
                  <a:lnTo>
                    <a:pt x="31078" y="14587"/>
                  </a:lnTo>
                  <a:lnTo>
                    <a:pt x="31028" y="14637"/>
                  </a:lnTo>
                  <a:lnTo>
                    <a:pt x="31003" y="14662"/>
                  </a:lnTo>
                  <a:lnTo>
                    <a:pt x="30953" y="14712"/>
                  </a:lnTo>
                  <a:lnTo>
                    <a:pt x="30928" y="14762"/>
                  </a:lnTo>
                  <a:lnTo>
                    <a:pt x="30878" y="14787"/>
                  </a:lnTo>
                  <a:lnTo>
                    <a:pt x="30853" y="14837"/>
                  </a:lnTo>
                  <a:lnTo>
                    <a:pt x="30803" y="14862"/>
                  </a:lnTo>
                  <a:lnTo>
                    <a:pt x="30752" y="14913"/>
                  </a:lnTo>
                  <a:lnTo>
                    <a:pt x="30727" y="14938"/>
                  </a:lnTo>
                  <a:lnTo>
                    <a:pt x="30677" y="14988"/>
                  </a:lnTo>
                  <a:lnTo>
                    <a:pt x="30627" y="15013"/>
                  </a:lnTo>
                  <a:lnTo>
                    <a:pt x="30577" y="15063"/>
                  </a:lnTo>
                  <a:lnTo>
                    <a:pt x="30527" y="15088"/>
                  </a:lnTo>
                  <a:lnTo>
                    <a:pt x="30477" y="15138"/>
                  </a:lnTo>
                  <a:lnTo>
                    <a:pt x="30427" y="15163"/>
                  </a:lnTo>
                  <a:lnTo>
                    <a:pt x="30376" y="15213"/>
                  </a:lnTo>
                  <a:lnTo>
                    <a:pt x="30326" y="15263"/>
                  </a:lnTo>
                  <a:lnTo>
                    <a:pt x="30251" y="15289"/>
                  </a:lnTo>
                  <a:lnTo>
                    <a:pt x="30201" y="15339"/>
                  </a:lnTo>
                  <a:lnTo>
                    <a:pt x="30151" y="15389"/>
                  </a:lnTo>
                  <a:lnTo>
                    <a:pt x="30101" y="15414"/>
                  </a:lnTo>
                  <a:lnTo>
                    <a:pt x="30026" y="15464"/>
                  </a:lnTo>
                  <a:lnTo>
                    <a:pt x="29975" y="15514"/>
                  </a:lnTo>
                  <a:lnTo>
                    <a:pt x="29925" y="15539"/>
                  </a:lnTo>
                  <a:lnTo>
                    <a:pt x="29850" y="15589"/>
                  </a:lnTo>
                  <a:lnTo>
                    <a:pt x="29800" y="15614"/>
                  </a:lnTo>
                  <a:lnTo>
                    <a:pt x="29750" y="15664"/>
                  </a:lnTo>
                  <a:lnTo>
                    <a:pt x="29675" y="15690"/>
                  </a:lnTo>
                  <a:lnTo>
                    <a:pt x="29625" y="15740"/>
                  </a:lnTo>
                  <a:lnTo>
                    <a:pt x="29549" y="15790"/>
                  </a:lnTo>
                  <a:lnTo>
                    <a:pt x="29499" y="15815"/>
                  </a:lnTo>
                  <a:lnTo>
                    <a:pt x="29449" y="15865"/>
                  </a:lnTo>
                  <a:lnTo>
                    <a:pt x="29374" y="15890"/>
                  </a:lnTo>
                  <a:lnTo>
                    <a:pt x="29324" y="15940"/>
                  </a:lnTo>
                  <a:lnTo>
                    <a:pt x="29249" y="15965"/>
                  </a:lnTo>
                  <a:lnTo>
                    <a:pt x="29199" y="16015"/>
                  </a:lnTo>
                  <a:lnTo>
                    <a:pt x="29123" y="16040"/>
                  </a:lnTo>
                  <a:lnTo>
                    <a:pt x="29073" y="16065"/>
                  </a:lnTo>
                  <a:lnTo>
                    <a:pt x="28998" y="16116"/>
                  </a:lnTo>
                  <a:lnTo>
                    <a:pt x="28948" y="16141"/>
                  </a:lnTo>
                  <a:lnTo>
                    <a:pt x="28873" y="16191"/>
                  </a:lnTo>
                  <a:lnTo>
                    <a:pt x="28823" y="16216"/>
                  </a:lnTo>
                  <a:lnTo>
                    <a:pt x="28747" y="16266"/>
                  </a:lnTo>
                  <a:lnTo>
                    <a:pt x="28697" y="16291"/>
                  </a:lnTo>
                  <a:lnTo>
                    <a:pt x="28622" y="16316"/>
                  </a:lnTo>
                  <a:lnTo>
                    <a:pt x="28497" y="16391"/>
                  </a:lnTo>
                  <a:lnTo>
                    <a:pt x="28371" y="16466"/>
                  </a:lnTo>
                  <a:lnTo>
                    <a:pt x="28246" y="16517"/>
                  </a:lnTo>
                  <a:lnTo>
                    <a:pt x="28096" y="16592"/>
                  </a:lnTo>
                  <a:lnTo>
                    <a:pt x="27970" y="16667"/>
                  </a:lnTo>
                  <a:lnTo>
                    <a:pt x="27845" y="16717"/>
                  </a:lnTo>
                  <a:lnTo>
                    <a:pt x="27695" y="16792"/>
                  </a:lnTo>
                  <a:lnTo>
                    <a:pt x="27569" y="16842"/>
                  </a:lnTo>
                  <a:lnTo>
                    <a:pt x="27419" y="16893"/>
                  </a:lnTo>
                  <a:lnTo>
                    <a:pt x="27294" y="16968"/>
                  </a:lnTo>
                  <a:lnTo>
                    <a:pt x="27168" y="17018"/>
                  </a:lnTo>
                  <a:lnTo>
                    <a:pt x="27018" y="17068"/>
                  </a:lnTo>
                  <a:lnTo>
                    <a:pt x="26893" y="17143"/>
                  </a:lnTo>
                  <a:lnTo>
                    <a:pt x="26742" y="17193"/>
                  </a:lnTo>
                  <a:lnTo>
                    <a:pt x="26617" y="17243"/>
                  </a:lnTo>
                  <a:lnTo>
                    <a:pt x="26467" y="17294"/>
                  </a:lnTo>
                  <a:lnTo>
                    <a:pt x="26316" y="17344"/>
                  </a:lnTo>
                  <a:lnTo>
                    <a:pt x="26191" y="17394"/>
                  </a:lnTo>
                  <a:lnTo>
                    <a:pt x="26041" y="17444"/>
                  </a:lnTo>
                  <a:lnTo>
                    <a:pt x="25915" y="17494"/>
                  </a:lnTo>
                  <a:lnTo>
                    <a:pt x="25765" y="17544"/>
                  </a:lnTo>
                  <a:lnTo>
                    <a:pt x="25615" y="17569"/>
                  </a:lnTo>
                  <a:lnTo>
                    <a:pt x="25489" y="17619"/>
                  </a:lnTo>
                  <a:lnTo>
                    <a:pt x="25339" y="17669"/>
                  </a:lnTo>
                  <a:lnTo>
                    <a:pt x="25188" y="17720"/>
                  </a:lnTo>
                  <a:lnTo>
                    <a:pt x="25063" y="17745"/>
                  </a:lnTo>
                  <a:lnTo>
                    <a:pt x="24913" y="17795"/>
                  </a:lnTo>
                  <a:lnTo>
                    <a:pt x="24762" y="17820"/>
                  </a:lnTo>
                  <a:lnTo>
                    <a:pt x="24612" y="17870"/>
                  </a:lnTo>
                  <a:lnTo>
                    <a:pt x="24487" y="17895"/>
                  </a:lnTo>
                  <a:lnTo>
                    <a:pt x="24336" y="17920"/>
                  </a:lnTo>
                  <a:lnTo>
                    <a:pt x="24186" y="17970"/>
                  </a:lnTo>
                  <a:lnTo>
                    <a:pt x="24061" y="17995"/>
                  </a:lnTo>
                  <a:lnTo>
                    <a:pt x="23910" y="18020"/>
                  </a:lnTo>
                  <a:lnTo>
                    <a:pt x="23835" y="18045"/>
                  </a:lnTo>
                  <a:lnTo>
                    <a:pt x="23760" y="18045"/>
                  </a:lnTo>
                  <a:lnTo>
                    <a:pt x="23685" y="18070"/>
                  </a:lnTo>
                  <a:lnTo>
                    <a:pt x="23559" y="18070"/>
                  </a:lnTo>
                  <a:lnTo>
                    <a:pt x="23484" y="18096"/>
                  </a:lnTo>
                  <a:lnTo>
                    <a:pt x="23409" y="18096"/>
                  </a:lnTo>
                  <a:lnTo>
                    <a:pt x="23334" y="18121"/>
                  </a:lnTo>
                  <a:lnTo>
                    <a:pt x="23259" y="18121"/>
                  </a:lnTo>
                  <a:lnTo>
                    <a:pt x="23209" y="18146"/>
                  </a:lnTo>
                  <a:lnTo>
                    <a:pt x="23058" y="18146"/>
                  </a:lnTo>
                  <a:lnTo>
                    <a:pt x="22983" y="18171"/>
                  </a:lnTo>
                  <a:lnTo>
                    <a:pt x="22858" y="18171"/>
                  </a:lnTo>
                  <a:lnTo>
                    <a:pt x="22782" y="18196"/>
                  </a:lnTo>
                  <a:lnTo>
                    <a:pt x="22557" y="18196"/>
                  </a:lnTo>
                  <a:lnTo>
                    <a:pt x="22507" y="18221"/>
                  </a:lnTo>
                  <a:lnTo>
                    <a:pt x="22156" y="18221"/>
                  </a:lnTo>
                  <a:lnTo>
                    <a:pt x="22081" y="18246"/>
                  </a:lnTo>
                  <a:lnTo>
                    <a:pt x="20201" y="18246"/>
                  </a:lnTo>
                  <a:lnTo>
                    <a:pt x="20076" y="18221"/>
                  </a:lnTo>
                  <a:lnTo>
                    <a:pt x="19625" y="18221"/>
                  </a:lnTo>
                  <a:lnTo>
                    <a:pt x="19474" y="18196"/>
                  </a:lnTo>
                  <a:lnTo>
                    <a:pt x="19198" y="18196"/>
                  </a:lnTo>
                  <a:lnTo>
                    <a:pt x="19048" y="18171"/>
                  </a:lnTo>
                  <a:lnTo>
                    <a:pt x="18898" y="18171"/>
                  </a:lnTo>
                  <a:lnTo>
                    <a:pt x="18747" y="18146"/>
                  </a:lnTo>
                  <a:lnTo>
                    <a:pt x="18622" y="18146"/>
                  </a:lnTo>
                  <a:lnTo>
                    <a:pt x="18472" y="18121"/>
                  </a:lnTo>
                  <a:lnTo>
                    <a:pt x="18321" y="18121"/>
                  </a:lnTo>
                  <a:lnTo>
                    <a:pt x="18171" y="18096"/>
                  </a:lnTo>
                  <a:lnTo>
                    <a:pt x="18021" y="18096"/>
                  </a:lnTo>
                  <a:lnTo>
                    <a:pt x="17895" y="18070"/>
                  </a:lnTo>
                  <a:lnTo>
                    <a:pt x="17745" y="18045"/>
                  </a:lnTo>
                  <a:lnTo>
                    <a:pt x="17594" y="18045"/>
                  </a:lnTo>
                  <a:lnTo>
                    <a:pt x="17444" y="18020"/>
                  </a:lnTo>
                  <a:lnTo>
                    <a:pt x="17294" y="17995"/>
                  </a:lnTo>
                  <a:lnTo>
                    <a:pt x="17168" y="17970"/>
                  </a:lnTo>
                  <a:lnTo>
                    <a:pt x="17018" y="17970"/>
                  </a:lnTo>
                  <a:lnTo>
                    <a:pt x="16868" y="17945"/>
                  </a:lnTo>
                  <a:lnTo>
                    <a:pt x="16717" y="17920"/>
                  </a:lnTo>
                  <a:lnTo>
                    <a:pt x="16592" y="17895"/>
                  </a:lnTo>
                  <a:lnTo>
                    <a:pt x="16442" y="17870"/>
                  </a:lnTo>
                  <a:lnTo>
                    <a:pt x="16291" y="17845"/>
                  </a:lnTo>
                  <a:lnTo>
                    <a:pt x="16141" y="17820"/>
                  </a:lnTo>
                  <a:lnTo>
                    <a:pt x="16015" y="17820"/>
                  </a:lnTo>
                  <a:lnTo>
                    <a:pt x="15865" y="17795"/>
                  </a:lnTo>
                  <a:lnTo>
                    <a:pt x="15715" y="17770"/>
                  </a:lnTo>
                  <a:lnTo>
                    <a:pt x="15589" y="17745"/>
                  </a:lnTo>
                  <a:lnTo>
                    <a:pt x="15439" y="17720"/>
                  </a:lnTo>
                  <a:lnTo>
                    <a:pt x="15364" y="17695"/>
                  </a:lnTo>
                  <a:lnTo>
                    <a:pt x="15289" y="17695"/>
                  </a:lnTo>
                  <a:lnTo>
                    <a:pt x="15163" y="17644"/>
                  </a:lnTo>
                  <a:lnTo>
                    <a:pt x="15013" y="17619"/>
                  </a:lnTo>
                  <a:lnTo>
                    <a:pt x="14863" y="17594"/>
                  </a:lnTo>
                  <a:lnTo>
                    <a:pt x="14737" y="17569"/>
                  </a:lnTo>
                  <a:lnTo>
                    <a:pt x="14587" y="17544"/>
                  </a:lnTo>
                  <a:lnTo>
                    <a:pt x="14462" y="17519"/>
                  </a:lnTo>
                  <a:lnTo>
                    <a:pt x="14311" y="17469"/>
                  </a:lnTo>
                  <a:lnTo>
                    <a:pt x="14161" y="17444"/>
                  </a:lnTo>
                  <a:lnTo>
                    <a:pt x="14036" y="17419"/>
                  </a:lnTo>
                  <a:lnTo>
                    <a:pt x="13885" y="17394"/>
                  </a:lnTo>
                  <a:lnTo>
                    <a:pt x="13760" y="17344"/>
                  </a:lnTo>
                  <a:lnTo>
                    <a:pt x="13635" y="17319"/>
                  </a:lnTo>
                  <a:lnTo>
                    <a:pt x="13484" y="17294"/>
                  </a:lnTo>
                  <a:lnTo>
                    <a:pt x="13359" y="17243"/>
                  </a:lnTo>
                  <a:lnTo>
                    <a:pt x="13208" y="17218"/>
                  </a:lnTo>
                  <a:lnTo>
                    <a:pt x="13083" y="17168"/>
                  </a:lnTo>
                  <a:lnTo>
                    <a:pt x="12933" y="17143"/>
                  </a:lnTo>
                  <a:lnTo>
                    <a:pt x="12807" y="17118"/>
                  </a:lnTo>
                  <a:lnTo>
                    <a:pt x="12757" y="17093"/>
                  </a:lnTo>
                  <a:lnTo>
                    <a:pt x="12732" y="17093"/>
                  </a:lnTo>
                  <a:lnTo>
                    <a:pt x="12682" y="17068"/>
                  </a:lnTo>
                  <a:lnTo>
                    <a:pt x="12582" y="17068"/>
                  </a:lnTo>
                  <a:lnTo>
                    <a:pt x="12557" y="17043"/>
                  </a:lnTo>
                  <a:lnTo>
                    <a:pt x="12507" y="17043"/>
                  </a:lnTo>
                  <a:lnTo>
                    <a:pt x="12457" y="17018"/>
                  </a:lnTo>
                  <a:lnTo>
                    <a:pt x="12306" y="17018"/>
                  </a:lnTo>
                  <a:lnTo>
                    <a:pt x="12281" y="16993"/>
                  </a:lnTo>
                  <a:lnTo>
                    <a:pt x="12181" y="16993"/>
                  </a:lnTo>
                  <a:lnTo>
                    <a:pt x="12131" y="16968"/>
                  </a:lnTo>
                  <a:lnTo>
                    <a:pt x="11930" y="16968"/>
                  </a:lnTo>
                  <a:lnTo>
                    <a:pt x="11880" y="16943"/>
                  </a:lnTo>
                  <a:lnTo>
                    <a:pt x="11554" y="16943"/>
                  </a:lnTo>
                  <a:lnTo>
                    <a:pt x="11454" y="16918"/>
                  </a:lnTo>
                  <a:lnTo>
                    <a:pt x="11003" y="16918"/>
                  </a:lnTo>
                  <a:lnTo>
                    <a:pt x="10777" y="16893"/>
                  </a:lnTo>
                  <a:lnTo>
                    <a:pt x="10276" y="16893"/>
                  </a:lnTo>
                  <a:lnTo>
                    <a:pt x="10151" y="16867"/>
                  </a:lnTo>
                  <a:lnTo>
                    <a:pt x="9900" y="16867"/>
                  </a:lnTo>
                  <a:lnTo>
                    <a:pt x="9825" y="16842"/>
                  </a:lnTo>
                  <a:lnTo>
                    <a:pt x="9549" y="16842"/>
                  </a:lnTo>
                  <a:lnTo>
                    <a:pt x="9499" y="16817"/>
                  </a:lnTo>
                  <a:lnTo>
                    <a:pt x="9349" y="16817"/>
                  </a:lnTo>
                  <a:lnTo>
                    <a:pt x="9299" y="16792"/>
                  </a:lnTo>
                  <a:lnTo>
                    <a:pt x="9223" y="16792"/>
                  </a:lnTo>
                  <a:lnTo>
                    <a:pt x="8973" y="16767"/>
                  </a:lnTo>
                  <a:lnTo>
                    <a:pt x="8747" y="16717"/>
                  </a:lnTo>
                  <a:lnTo>
                    <a:pt x="8522" y="16692"/>
                  </a:lnTo>
                  <a:lnTo>
                    <a:pt x="8296" y="16667"/>
                  </a:lnTo>
                  <a:lnTo>
                    <a:pt x="8271" y="16667"/>
                  </a:lnTo>
                  <a:lnTo>
                    <a:pt x="8171" y="16642"/>
                  </a:lnTo>
                  <a:lnTo>
                    <a:pt x="8046" y="16617"/>
                  </a:lnTo>
                  <a:lnTo>
                    <a:pt x="7920" y="16617"/>
                  </a:lnTo>
                  <a:lnTo>
                    <a:pt x="7820" y="16592"/>
                  </a:lnTo>
                  <a:lnTo>
                    <a:pt x="7695" y="16567"/>
                  </a:lnTo>
                  <a:lnTo>
                    <a:pt x="7569" y="16567"/>
                  </a:lnTo>
                  <a:lnTo>
                    <a:pt x="7469" y="16542"/>
                  </a:lnTo>
                  <a:lnTo>
                    <a:pt x="7344" y="16542"/>
                  </a:lnTo>
                  <a:lnTo>
                    <a:pt x="7244" y="16517"/>
                  </a:lnTo>
                  <a:lnTo>
                    <a:pt x="7118" y="16492"/>
                  </a:lnTo>
                  <a:lnTo>
                    <a:pt x="6993" y="16492"/>
                  </a:lnTo>
                  <a:lnTo>
                    <a:pt x="6893" y="16466"/>
                  </a:lnTo>
                  <a:lnTo>
                    <a:pt x="6767" y="16466"/>
                  </a:lnTo>
                  <a:lnTo>
                    <a:pt x="6667" y="16441"/>
                  </a:lnTo>
                  <a:lnTo>
                    <a:pt x="6542" y="16441"/>
                  </a:lnTo>
                  <a:lnTo>
                    <a:pt x="6416" y="16416"/>
                  </a:lnTo>
                  <a:lnTo>
                    <a:pt x="6316" y="16416"/>
                  </a:lnTo>
                  <a:lnTo>
                    <a:pt x="6191" y="16391"/>
                  </a:lnTo>
                  <a:lnTo>
                    <a:pt x="5965" y="16391"/>
                  </a:lnTo>
                  <a:lnTo>
                    <a:pt x="5840" y="16366"/>
                  </a:lnTo>
                  <a:lnTo>
                    <a:pt x="5614" y="16366"/>
                  </a:lnTo>
                  <a:lnTo>
                    <a:pt x="5489" y="16341"/>
                  </a:lnTo>
                  <a:lnTo>
                    <a:pt x="5339" y="16341"/>
                  </a:lnTo>
                  <a:lnTo>
                    <a:pt x="5188" y="16316"/>
                  </a:lnTo>
                  <a:lnTo>
                    <a:pt x="5038" y="16316"/>
                  </a:lnTo>
                  <a:lnTo>
                    <a:pt x="4888" y="16291"/>
                  </a:lnTo>
                  <a:lnTo>
                    <a:pt x="4737" y="16291"/>
                  </a:lnTo>
                  <a:lnTo>
                    <a:pt x="4587" y="16266"/>
                  </a:lnTo>
                  <a:lnTo>
                    <a:pt x="4436" y="16266"/>
                  </a:lnTo>
                  <a:lnTo>
                    <a:pt x="4286" y="16241"/>
                  </a:lnTo>
                  <a:lnTo>
                    <a:pt x="4136" y="16216"/>
                  </a:lnTo>
                  <a:lnTo>
                    <a:pt x="3960" y="16216"/>
                  </a:lnTo>
                  <a:lnTo>
                    <a:pt x="3810" y="16191"/>
                  </a:lnTo>
                  <a:lnTo>
                    <a:pt x="3660" y="16166"/>
                  </a:lnTo>
                  <a:lnTo>
                    <a:pt x="3509" y="16141"/>
                  </a:lnTo>
                  <a:lnTo>
                    <a:pt x="3359" y="16116"/>
                  </a:lnTo>
                  <a:lnTo>
                    <a:pt x="3208" y="16116"/>
                  </a:lnTo>
                  <a:lnTo>
                    <a:pt x="3033" y="16091"/>
                  </a:lnTo>
                  <a:lnTo>
                    <a:pt x="2883" y="16065"/>
                  </a:lnTo>
                  <a:lnTo>
                    <a:pt x="2732" y="16040"/>
                  </a:lnTo>
                  <a:lnTo>
                    <a:pt x="2582" y="16015"/>
                  </a:lnTo>
                  <a:lnTo>
                    <a:pt x="2431" y="15965"/>
                  </a:lnTo>
                  <a:lnTo>
                    <a:pt x="2281" y="15940"/>
                  </a:lnTo>
                  <a:lnTo>
                    <a:pt x="2106" y="15915"/>
                  </a:lnTo>
                  <a:lnTo>
                    <a:pt x="1955" y="15890"/>
                  </a:lnTo>
                  <a:lnTo>
                    <a:pt x="1805" y="15865"/>
                  </a:lnTo>
                  <a:lnTo>
                    <a:pt x="1655" y="15815"/>
                  </a:lnTo>
                  <a:lnTo>
                    <a:pt x="1504" y="15790"/>
                  </a:lnTo>
                  <a:lnTo>
                    <a:pt x="1354" y="15740"/>
                  </a:lnTo>
                  <a:lnTo>
                    <a:pt x="1279" y="15740"/>
                  </a:lnTo>
                  <a:lnTo>
                    <a:pt x="1203" y="15715"/>
                  </a:lnTo>
                  <a:lnTo>
                    <a:pt x="1128" y="15690"/>
                  </a:lnTo>
                  <a:lnTo>
                    <a:pt x="1053" y="15664"/>
                  </a:lnTo>
                  <a:lnTo>
                    <a:pt x="978" y="15664"/>
                  </a:lnTo>
                  <a:lnTo>
                    <a:pt x="903" y="15639"/>
                  </a:lnTo>
                  <a:lnTo>
                    <a:pt x="827" y="15614"/>
                  </a:lnTo>
                  <a:lnTo>
                    <a:pt x="752" y="15589"/>
                  </a:lnTo>
                  <a:lnTo>
                    <a:pt x="677" y="15564"/>
                  </a:lnTo>
                  <a:lnTo>
                    <a:pt x="602" y="15564"/>
                  </a:lnTo>
                  <a:lnTo>
                    <a:pt x="552" y="15539"/>
                  </a:lnTo>
                  <a:lnTo>
                    <a:pt x="527" y="15514"/>
                  </a:lnTo>
                  <a:lnTo>
                    <a:pt x="477" y="15514"/>
                  </a:lnTo>
                  <a:lnTo>
                    <a:pt x="426" y="15489"/>
                  </a:lnTo>
                  <a:lnTo>
                    <a:pt x="376" y="15464"/>
                  </a:lnTo>
                  <a:lnTo>
                    <a:pt x="351" y="15439"/>
                  </a:lnTo>
                  <a:lnTo>
                    <a:pt x="301" y="15439"/>
                  </a:lnTo>
                  <a:lnTo>
                    <a:pt x="251" y="15414"/>
                  </a:lnTo>
                  <a:lnTo>
                    <a:pt x="201" y="15389"/>
                  </a:lnTo>
                  <a:lnTo>
                    <a:pt x="176" y="15389"/>
                  </a:lnTo>
                  <a:lnTo>
                    <a:pt x="126" y="15364"/>
                  </a:lnTo>
                  <a:lnTo>
                    <a:pt x="76" y="15364"/>
                  </a:lnTo>
                  <a:lnTo>
                    <a:pt x="25" y="15339"/>
                  </a:lnTo>
                  <a:lnTo>
                    <a:pt x="0" y="15339"/>
                  </a:lnTo>
                  <a:cubicBezTo>
                    <a:pt x="978" y="17118"/>
                    <a:pt x="2231" y="18747"/>
                    <a:pt x="3660" y="20201"/>
                  </a:cubicBezTo>
                  <a:lnTo>
                    <a:pt x="3685" y="20201"/>
                  </a:lnTo>
                  <a:lnTo>
                    <a:pt x="3735" y="20226"/>
                  </a:lnTo>
                  <a:lnTo>
                    <a:pt x="4010" y="20226"/>
                  </a:lnTo>
                  <a:lnTo>
                    <a:pt x="4086" y="20251"/>
                  </a:lnTo>
                  <a:lnTo>
                    <a:pt x="4286" y="20251"/>
                  </a:lnTo>
                  <a:lnTo>
                    <a:pt x="4311" y="20276"/>
                  </a:lnTo>
                  <a:lnTo>
                    <a:pt x="4411" y="20276"/>
                  </a:lnTo>
                  <a:lnTo>
                    <a:pt x="4537" y="20301"/>
                  </a:lnTo>
                  <a:lnTo>
                    <a:pt x="4637" y="20301"/>
                  </a:lnTo>
                  <a:lnTo>
                    <a:pt x="4737" y="20326"/>
                  </a:lnTo>
                  <a:lnTo>
                    <a:pt x="4837" y="20351"/>
                  </a:lnTo>
                  <a:lnTo>
                    <a:pt x="4938" y="20351"/>
                  </a:lnTo>
                  <a:lnTo>
                    <a:pt x="4988" y="20376"/>
                  </a:lnTo>
                  <a:lnTo>
                    <a:pt x="5038" y="20376"/>
                  </a:lnTo>
                  <a:lnTo>
                    <a:pt x="5138" y="20426"/>
                  </a:lnTo>
                  <a:lnTo>
                    <a:pt x="5238" y="20451"/>
                  </a:lnTo>
                  <a:lnTo>
                    <a:pt x="5339" y="20477"/>
                  </a:lnTo>
                  <a:lnTo>
                    <a:pt x="5539" y="20527"/>
                  </a:lnTo>
                  <a:lnTo>
                    <a:pt x="5715" y="20602"/>
                  </a:lnTo>
                  <a:lnTo>
                    <a:pt x="5915" y="20652"/>
                  </a:lnTo>
                  <a:lnTo>
                    <a:pt x="5990" y="20702"/>
                  </a:lnTo>
                  <a:lnTo>
                    <a:pt x="6091" y="20727"/>
                  </a:lnTo>
                  <a:lnTo>
                    <a:pt x="6191" y="20752"/>
                  </a:lnTo>
                  <a:lnTo>
                    <a:pt x="6291" y="20777"/>
                  </a:lnTo>
                  <a:lnTo>
                    <a:pt x="6366" y="20802"/>
                  </a:lnTo>
                  <a:lnTo>
                    <a:pt x="6467" y="20827"/>
                  </a:lnTo>
                  <a:lnTo>
                    <a:pt x="6567" y="20852"/>
                  </a:lnTo>
                  <a:lnTo>
                    <a:pt x="6642" y="20878"/>
                  </a:lnTo>
                  <a:lnTo>
                    <a:pt x="6742" y="20903"/>
                  </a:lnTo>
                  <a:lnTo>
                    <a:pt x="6817" y="20928"/>
                  </a:lnTo>
                  <a:lnTo>
                    <a:pt x="6918" y="20953"/>
                  </a:lnTo>
                  <a:lnTo>
                    <a:pt x="7018" y="20978"/>
                  </a:lnTo>
                  <a:lnTo>
                    <a:pt x="7093" y="21003"/>
                  </a:lnTo>
                  <a:lnTo>
                    <a:pt x="7193" y="21003"/>
                  </a:lnTo>
                  <a:lnTo>
                    <a:pt x="7244" y="21028"/>
                  </a:lnTo>
                  <a:lnTo>
                    <a:pt x="7319" y="21028"/>
                  </a:lnTo>
                  <a:lnTo>
                    <a:pt x="7369" y="21053"/>
                  </a:lnTo>
                  <a:lnTo>
                    <a:pt x="7519" y="21078"/>
                  </a:lnTo>
                  <a:lnTo>
                    <a:pt x="7645" y="21103"/>
                  </a:lnTo>
                  <a:lnTo>
                    <a:pt x="7795" y="21128"/>
                  </a:lnTo>
                  <a:lnTo>
                    <a:pt x="7945" y="21153"/>
                  </a:lnTo>
                  <a:lnTo>
                    <a:pt x="8071" y="21153"/>
                  </a:lnTo>
                  <a:lnTo>
                    <a:pt x="8221" y="21178"/>
                  </a:lnTo>
                  <a:lnTo>
                    <a:pt x="8371" y="21203"/>
                  </a:lnTo>
                  <a:lnTo>
                    <a:pt x="8497" y="21228"/>
                  </a:lnTo>
                  <a:lnTo>
                    <a:pt x="8647" y="21253"/>
                  </a:lnTo>
                  <a:lnTo>
                    <a:pt x="8797" y="21279"/>
                  </a:lnTo>
                  <a:lnTo>
                    <a:pt x="8923" y="21279"/>
                  </a:lnTo>
                  <a:lnTo>
                    <a:pt x="9073" y="21304"/>
                  </a:lnTo>
                  <a:lnTo>
                    <a:pt x="9223" y="21329"/>
                  </a:lnTo>
                  <a:lnTo>
                    <a:pt x="9374" y="21354"/>
                  </a:lnTo>
                  <a:lnTo>
                    <a:pt x="9499" y="21354"/>
                  </a:lnTo>
                  <a:lnTo>
                    <a:pt x="9650" y="21379"/>
                  </a:lnTo>
                  <a:lnTo>
                    <a:pt x="9800" y="21404"/>
                  </a:lnTo>
                  <a:lnTo>
                    <a:pt x="9925" y="21404"/>
                  </a:lnTo>
                  <a:lnTo>
                    <a:pt x="10051" y="21429"/>
                  </a:lnTo>
                  <a:lnTo>
                    <a:pt x="10076" y="21429"/>
                  </a:lnTo>
                  <a:lnTo>
                    <a:pt x="10226" y="21454"/>
                  </a:lnTo>
                  <a:lnTo>
                    <a:pt x="10376" y="21454"/>
                  </a:lnTo>
                  <a:lnTo>
                    <a:pt x="10502" y="21479"/>
                  </a:lnTo>
                  <a:lnTo>
                    <a:pt x="10652" y="21504"/>
                  </a:lnTo>
                  <a:lnTo>
                    <a:pt x="10802" y="21504"/>
                  </a:lnTo>
                  <a:lnTo>
                    <a:pt x="10953" y="21529"/>
                  </a:lnTo>
                  <a:lnTo>
                    <a:pt x="11078" y="21529"/>
                  </a:lnTo>
                  <a:lnTo>
                    <a:pt x="11229" y="21554"/>
                  </a:lnTo>
                  <a:lnTo>
                    <a:pt x="11379" y="21554"/>
                  </a:lnTo>
                  <a:lnTo>
                    <a:pt x="11529" y="21579"/>
                  </a:lnTo>
                  <a:lnTo>
                    <a:pt x="11655" y="21579"/>
                  </a:lnTo>
                  <a:lnTo>
                    <a:pt x="11805" y="21604"/>
                  </a:lnTo>
                  <a:lnTo>
                    <a:pt x="11955" y="21604"/>
                  </a:lnTo>
                  <a:lnTo>
                    <a:pt x="12106" y="21629"/>
                  </a:lnTo>
                  <a:lnTo>
                    <a:pt x="12381" y="21629"/>
                  </a:lnTo>
                  <a:lnTo>
                    <a:pt x="12532" y="21654"/>
                  </a:lnTo>
                  <a:lnTo>
                    <a:pt x="13108" y="21654"/>
                  </a:lnTo>
                  <a:lnTo>
                    <a:pt x="13234" y="21680"/>
                  </a:lnTo>
                  <a:lnTo>
                    <a:pt x="15364" y="21680"/>
                  </a:lnTo>
                  <a:lnTo>
                    <a:pt x="15514" y="21654"/>
                  </a:lnTo>
                  <a:lnTo>
                    <a:pt x="16066" y="21654"/>
                  </a:lnTo>
                  <a:lnTo>
                    <a:pt x="16216" y="21629"/>
                  </a:lnTo>
                  <a:lnTo>
                    <a:pt x="16341" y="21629"/>
                  </a:lnTo>
                  <a:lnTo>
                    <a:pt x="16492" y="21604"/>
                  </a:lnTo>
                  <a:lnTo>
                    <a:pt x="16717" y="21604"/>
                  </a:lnTo>
                  <a:lnTo>
                    <a:pt x="16943" y="21579"/>
                  </a:lnTo>
                  <a:lnTo>
                    <a:pt x="17168" y="21579"/>
                  </a:lnTo>
                  <a:lnTo>
                    <a:pt x="17394" y="21554"/>
                  </a:lnTo>
                  <a:lnTo>
                    <a:pt x="17620" y="21529"/>
                  </a:lnTo>
                  <a:lnTo>
                    <a:pt x="17845" y="21529"/>
                  </a:lnTo>
                  <a:lnTo>
                    <a:pt x="18071" y="21504"/>
                  </a:lnTo>
                  <a:lnTo>
                    <a:pt x="18296" y="21479"/>
                  </a:lnTo>
                  <a:lnTo>
                    <a:pt x="18522" y="21454"/>
                  </a:lnTo>
                  <a:lnTo>
                    <a:pt x="18722" y="21429"/>
                  </a:lnTo>
                  <a:lnTo>
                    <a:pt x="18948" y="21404"/>
                  </a:lnTo>
                  <a:lnTo>
                    <a:pt x="19173" y="21379"/>
                  </a:lnTo>
                  <a:lnTo>
                    <a:pt x="19399" y="21379"/>
                  </a:lnTo>
                  <a:lnTo>
                    <a:pt x="19625" y="21329"/>
                  </a:lnTo>
                  <a:lnTo>
                    <a:pt x="19850" y="21304"/>
                  </a:lnTo>
                  <a:lnTo>
                    <a:pt x="20076" y="21279"/>
                  </a:lnTo>
                  <a:lnTo>
                    <a:pt x="20301" y="21253"/>
                  </a:lnTo>
                  <a:lnTo>
                    <a:pt x="20502" y="21228"/>
                  </a:lnTo>
                  <a:lnTo>
                    <a:pt x="20727" y="21203"/>
                  </a:lnTo>
                  <a:lnTo>
                    <a:pt x="20953" y="21153"/>
                  </a:lnTo>
                  <a:lnTo>
                    <a:pt x="21178" y="21128"/>
                  </a:lnTo>
                  <a:lnTo>
                    <a:pt x="21404" y="21103"/>
                  </a:lnTo>
                  <a:lnTo>
                    <a:pt x="21454" y="21078"/>
                  </a:lnTo>
                  <a:lnTo>
                    <a:pt x="21604" y="21053"/>
                  </a:lnTo>
                  <a:lnTo>
                    <a:pt x="21830" y="21028"/>
                  </a:lnTo>
                  <a:lnTo>
                    <a:pt x="22056" y="21003"/>
                  </a:lnTo>
                  <a:lnTo>
                    <a:pt x="22281" y="20953"/>
                  </a:lnTo>
                  <a:lnTo>
                    <a:pt x="22507" y="20928"/>
                  </a:lnTo>
                  <a:lnTo>
                    <a:pt x="22707" y="20878"/>
                  </a:lnTo>
                  <a:lnTo>
                    <a:pt x="22933" y="20852"/>
                  </a:lnTo>
                  <a:lnTo>
                    <a:pt x="23158" y="20802"/>
                  </a:lnTo>
                  <a:lnTo>
                    <a:pt x="23384" y="20777"/>
                  </a:lnTo>
                  <a:lnTo>
                    <a:pt x="23584" y="20727"/>
                  </a:lnTo>
                  <a:lnTo>
                    <a:pt x="23810" y="20677"/>
                  </a:lnTo>
                  <a:lnTo>
                    <a:pt x="24036" y="20652"/>
                  </a:lnTo>
                  <a:lnTo>
                    <a:pt x="24261" y="20602"/>
                  </a:lnTo>
                  <a:lnTo>
                    <a:pt x="24462" y="20552"/>
                  </a:lnTo>
                  <a:lnTo>
                    <a:pt x="24687" y="20502"/>
                  </a:lnTo>
                  <a:lnTo>
                    <a:pt x="24913" y="20451"/>
                  </a:lnTo>
                  <a:lnTo>
                    <a:pt x="25113" y="20401"/>
                  </a:lnTo>
                  <a:lnTo>
                    <a:pt x="25339" y="20376"/>
                  </a:lnTo>
                  <a:lnTo>
                    <a:pt x="25564" y="20326"/>
                  </a:lnTo>
                  <a:lnTo>
                    <a:pt x="25765" y="20276"/>
                  </a:lnTo>
                  <a:lnTo>
                    <a:pt x="25990" y="20201"/>
                  </a:lnTo>
                  <a:lnTo>
                    <a:pt x="26191" y="20151"/>
                  </a:lnTo>
                  <a:lnTo>
                    <a:pt x="26417" y="20101"/>
                  </a:lnTo>
                  <a:lnTo>
                    <a:pt x="26642" y="20050"/>
                  </a:lnTo>
                  <a:lnTo>
                    <a:pt x="26843" y="20000"/>
                  </a:lnTo>
                  <a:lnTo>
                    <a:pt x="27068" y="19950"/>
                  </a:lnTo>
                  <a:lnTo>
                    <a:pt x="27269" y="19900"/>
                  </a:lnTo>
                  <a:lnTo>
                    <a:pt x="27294" y="19875"/>
                  </a:lnTo>
                  <a:lnTo>
                    <a:pt x="27494" y="19825"/>
                  </a:lnTo>
                  <a:lnTo>
                    <a:pt x="27720" y="19775"/>
                  </a:lnTo>
                  <a:lnTo>
                    <a:pt x="27920" y="19725"/>
                  </a:lnTo>
                  <a:lnTo>
                    <a:pt x="28146" y="19649"/>
                  </a:lnTo>
                  <a:lnTo>
                    <a:pt x="28346" y="19599"/>
                  </a:lnTo>
                  <a:lnTo>
                    <a:pt x="28572" y="19549"/>
                  </a:lnTo>
                  <a:lnTo>
                    <a:pt x="28798" y="19474"/>
                  </a:lnTo>
                  <a:lnTo>
                    <a:pt x="28998" y="19424"/>
                  </a:lnTo>
                  <a:lnTo>
                    <a:pt x="29224" y="19349"/>
                  </a:lnTo>
                  <a:lnTo>
                    <a:pt x="29424" y="19299"/>
                  </a:lnTo>
                  <a:lnTo>
                    <a:pt x="29650" y="19223"/>
                  </a:lnTo>
                  <a:lnTo>
                    <a:pt x="29850" y="19148"/>
                  </a:lnTo>
                  <a:lnTo>
                    <a:pt x="30076" y="19098"/>
                  </a:lnTo>
                  <a:lnTo>
                    <a:pt x="30276" y="19023"/>
                  </a:lnTo>
                  <a:lnTo>
                    <a:pt x="30502" y="18948"/>
                  </a:lnTo>
                  <a:lnTo>
                    <a:pt x="30702" y="18898"/>
                  </a:lnTo>
                  <a:lnTo>
                    <a:pt x="30928" y="18822"/>
                  </a:lnTo>
                  <a:lnTo>
                    <a:pt x="31128" y="18747"/>
                  </a:lnTo>
                  <a:lnTo>
                    <a:pt x="31329" y="18672"/>
                  </a:lnTo>
                  <a:lnTo>
                    <a:pt x="31554" y="18597"/>
                  </a:lnTo>
                  <a:lnTo>
                    <a:pt x="31755" y="18522"/>
                  </a:lnTo>
                  <a:lnTo>
                    <a:pt x="31980" y="18446"/>
                  </a:lnTo>
                  <a:lnTo>
                    <a:pt x="32181" y="18371"/>
                  </a:lnTo>
                  <a:lnTo>
                    <a:pt x="32407" y="18296"/>
                  </a:lnTo>
                  <a:lnTo>
                    <a:pt x="32607" y="18221"/>
                  </a:lnTo>
                  <a:lnTo>
                    <a:pt x="32808" y="18146"/>
                  </a:lnTo>
                  <a:lnTo>
                    <a:pt x="33033" y="18070"/>
                  </a:lnTo>
                  <a:lnTo>
                    <a:pt x="33234" y="17995"/>
                  </a:lnTo>
                  <a:lnTo>
                    <a:pt x="33434" y="17920"/>
                  </a:lnTo>
                  <a:lnTo>
                    <a:pt x="33660" y="17845"/>
                  </a:lnTo>
                  <a:lnTo>
                    <a:pt x="33860" y="17770"/>
                  </a:lnTo>
                  <a:lnTo>
                    <a:pt x="34086" y="17669"/>
                  </a:lnTo>
                  <a:lnTo>
                    <a:pt x="34286" y="17594"/>
                  </a:lnTo>
                  <a:lnTo>
                    <a:pt x="34487" y="17519"/>
                  </a:lnTo>
                  <a:lnTo>
                    <a:pt x="34712" y="17444"/>
                  </a:lnTo>
                  <a:lnTo>
                    <a:pt x="34913" y="17344"/>
                  </a:lnTo>
                  <a:lnTo>
                    <a:pt x="35113" y="17268"/>
                  </a:lnTo>
                  <a:lnTo>
                    <a:pt x="35314" y="17193"/>
                  </a:lnTo>
                  <a:lnTo>
                    <a:pt x="35539" y="17093"/>
                  </a:lnTo>
                  <a:lnTo>
                    <a:pt x="35740" y="17018"/>
                  </a:lnTo>
                  <a:lnTo>
                    <a:pt x="35940" y="16918"/>
                  </a:lnTo>
                  <a:lnTo>
                    <a:pt x="36166" y="16842"/>
                  </a:lnTo>
                  <a:lnTo>
                    <a:pt x="36366" y="16742"/>
                  </a:lnTo>
                  <a:lnTo>
                    <a:pt x="36567" y="16667"/>
                  </a:lnTo>
                  <a:lnTo>
                    <a:pt x="36767" y="16567"/>
                  </a:lnTo>
                  <a:lnTo>
                    <a:pt x="36993" y="16466"/>
                  </a:lnTo>
                  <a:lnTo>
                    <a:pt x="37068" y="16441"/>
                  </a:lnTo>
                  <a:lnTo>
                    <a:pt x="37194" y="16391"/>
                  </a:lnTo>
                  <a:lnTo>
                    <a:pt x="37394" y="16291"/>
                  </a:lnTo>
                  <a:lnTo>
                    <a:pt x="37620" y="16216"/>
                  </a:lnTo>
                  <a:lnTo>
                    <a:pt x="37820" y="16116"/>
                  </a:lnTo>
                  <a:lnTo>
                    <a:pt x="38021" y="16040"/>
                  </a:lnTo>
                  <a:lnTo>
                    <a:pt x="38221" y="15940"/>
                  </a:lnTo>
                  <a:lnTo>
                    <a:pt x="38447" y="15865"/>
                  </a:lnTo>
                  <a:lnTo>
                    <a:pt x="38647" y="15765"/>
                  </a:lnTo>
                  <a:lnTo>
                    <a:pt x="38848" y="15664"/>
                  </a:lnTo>
                  <a:lnTo>
                    <a:pt x="38873" y="15664"/>
                  </a:lnTo>
                  <a:lnTo>
                    <a:pt x="39073" y="15589"/>
                  </a:lnTo>
                  <a:lnTo>
                    <a:pt x="39274" y="15489"/>
                  </a:lnTo>
                  <a:lnTo>
                    <a:pt x="39474" y="15389"/>
                  </a:lnTo>
                  <a:lnTo>
                    <a:pt x="39675" y="15314"/>
                  </a:lnTo>
                  <a:lnTo>
                    <a:pt x="39900" y="15213"/>
                  </a:lnTo>
                  <a:lnTo>
                    <a:pt x="40101" y="15113"/>
                  </a:lnTo>
                  <a:lnTo>
                    <a:pt x="40301" y="15013"/>
                  </a:lnTo>
                  <a:lnTo>
                    <a:pt x="40502" y="14938"/>
                  </a:lnTo>
                  <a:lnTo>
                    <a:pt x="40727" y="14837"/>
                  </a:lnTo>
                  <a:lnTo>
                    <a:pt x="40928" y="14737"/>
                  </a:lnTo>
                  <a:lnTo>
                    <a:pt x="41003" y="14687"/>
                  </a:lnTo>
                  <a:cubicBezTo>
                    <a:pt x="41830" y="13083"/>
                    <a:pt x="42432" y="11354"/>
                    <a:pt x="42808" y="9524"/>
                  </a:cubicBezTo>
                  <a:lnTo>
                    <a:pt x="42808" y="9524"/>
                  </a:lnTo>
                  <a:lnTo>
                    <a:pt x="42757" y="9624"/>
                  </a:lnTo>
                  <a:lnTo>
                    <a:pt x="42682" y="9700"/>
                  </a:lnTo>
                  <a:lnTo>
                    <a:pt x="42657" y="9750"/>
                  </a:lnTo>
                  <a:lnTo>
                    <a:pt x="42607" y="9800"/>
                  </a:lnTo>
                  <a:lnTo>
                    <a:pt x="42532" y="9900"/>
                  </a:lnTo>
                  <a:lnTo>
                    <a:pt x="42457" y="10000"/>
                  </a:lnTo>
                  <a:lnTo>
                    <a:pt x="42382" y="10075"/>
                  </a:lnTo>
                  <a:lnTo>
                    <a:pt x="42306" y="10176"/>
                  </a:lnTo>
                  <a:lnTo>
                    <a:pt x="42231" y="10251"/>
                  </a:lnTo>
                  <a:lnTo>
                    <a:pt x="42181" y="10301"/>
                  </a:lnTo>
                  <a:lnTo>
                    <a:pt x="42156" y="10351"/>
                  </a:lnTo>
                  <a:lnTo>
                    <a:pt x="42081" y="10426"/>
                  </a:lnTo>
                  <a:lnTo>
                    <a:pt x="42006" y="10502"/>
                  </a:lnTo>
                  <a:lnTo>
                    <a:pt x="41905" y="10577"/>
                  </a:lnTo>
                  <a:lnTo>
                    <a:pt x="41830" y="10652"/>
                  </a:lnTo>
                  <a:lnTo>
                    <a:pt x="41805" y="10677"/>
                  </a:lnTo>
                  <a:lnTo>
                    <a:pt x="41755" y="10727"/>
                  </a:lnTo>
                  <a:lnTo>
                    <a:pt x="41655" y="10802"/>
                  </a:lnTo>
                  <a:lnTo>
                    <a:pt x="41580" y="10877"/>
                  </a:lnTo>
                  <a:lnTo>
                    <a:pt x="41479" y="10953"/>
                  </a:lnTo>
                  <a:lnTo>
                    <a:pt x="41404" y="11003"/>
                  </a:lnTo>
                  <a:lnTo>
                    <a:pt x="41304" y="11078"/>
                  </a:lnTo>
                  <a:lnTo>
                    <a:pt x="41279" y="11103"/>
                  </a:lnTo>
                  <a:lnTo>
                    <a:pt x="41229" y="11128"/>
                  </a:lnTo>
                  <a:lnTo>
                    <a:pt x="41128" y="11203"/>
                  </a:lnTo>
                  <a:lnTo>
                    <a:pt x="41028" y="11253"/>
                  </a:lnTo>
                  <a:lnTo>
                    <a:pt x="40953" y="11329"/>
                  </a:lnTo>
                  <a:lnTo>
                    <a:pt x="40853" y="11379"/>
                  </a:lnTo>
                  <a:lnTo>
                    <a:pt x="40752" y="11429"/>
                  </a:lnTo>
                  <a:lnTo>
                    <a:pt x="40677" y="11504"/>
                  </a:lnTo>
                  <a:lnTo>
                    <a:pt x="40577" y="11554"/>
                  </a:lnTo>
                  <a:lnTo>
                    <a:pt x="40477" y="11604"/>
                  </a:lnTo>
                  <a:lnTo>
                    <a:pt x="40402" y="11654"/>
                  </a:lnTo>
                  <a:lnTo>
                    <a:pt x="40301" y="11730"/>
                  </a:lnTo>
                  <a:lnTo>
                    <a:pt x="40201" y="11780"/>
                  </a:lnTo>
                  <a:lnTo>
                    <a:pt x="40101" y="11805"/>
                  </a:lnTo>
                  <a:lnTo>
                    <a:pt x="40001" y="11855"/>
                  </a:lnTo>
                  <a:lnTo>
                    <a:pt x="39900" y="11905"/>
                  </a:lnTo>
                  <a:lnTo>
                    <a:pt x="39800" y="11955"/>
                  </a:lnTo>
                  <a:lnTo>
                    <a:pt x="39700" y="11980"/>
                  </a:lnTo>
                  <a:lnTo>
                    <a:pt x="39600" y="12030"/>
                  </a:lnTo>
                  <a:lnTo>
                    <a:pt x="39499" y="12080"/>
                  </a:lnTo>
                  <a:lnTo>
                    <a:pt x="39399" y="12106"/>
                  </a:lnTo>
                  <a:lnTo>
                    <a:pt x="39399" y="12131"/>
                  </a:lnTo>
                  <a:lnTo>
                    <a:pt x="39299" y="12156"/>
                  </a:lnTo>
                  <a:lnTo>
                    <a:pt x="39174" y="12206"/>
                  </a:lnTo>
                  <a:lnTo>
                    <a:pt x="39073" y="12231"/>
                  </a:lnTo>
                  <a:lnTo>
                    <a:pt x="38973" y="12281"/>
                  </a:lnTo>
                  <a:lnTo>
                    <a:pt x="38873" y="12306"/>
                  </a:lnTo>
                  <a:lnTo>
                    <a:pt x="38747" y="12356"/>
                  </a:lnTo>
                  <a:lnTo>
                    <a:pt x="38647" y="12381"/>
                  </a:lnTo>
                  <a:lnTo>
                    <a:pt x="38547" y="12406"/>
                  </a:lnTo>
                  <a:lnTo>
                    <a:pt x="38422" y="12456"/>
                  </a:lnTo>
                  <a:lnTo>
                    <a:pt x="38321" y="12481"/>
                  </a:lnTo>
                  <a:lnTo>
                    <a:pt x="38221" y="12532"/>
                  </a:lnTo>
                  <a:lnTo>
                    <a:pt x="38096" y="12557"/>
                  </a:lnTo>
                  <a:lnTo>
                    <a:pt x="37996" y="12582"/>
                  </a:lnTo>
                  <a:lnTo>
                    <a:pt x="37870" y="12632"/>
                  </a:lnTo>
                  <a:lnTo>
                    <a:pt x="37745" y="12657"/>
                  </a:lnTo>
                  <a:lnTo>
                    <a:pt x="37645" y="12682"/>
                  </a:lnTo>
                  <a:lnTo>
                    <a:pt x="37519" y="12732"/>
                  </a:lnTo>
                  <a:lnTo>
                    <a:pt x="37394" y="12757"/>
                  </a:lnTo>
                  <a:lnTo>
                    <a:pt x="37269" y="12807"/>
                  </a:lnTo>
                  <a:lnTo>
                    <a:pt x="37168" y="12832"/>
                  </a:lnTo>
                  <a:lnTo>
                    <a:pt x="37043" y="12857"/>
                  </a:lnTo>
                  <a:lnTo>
                    <a:pt x="36642" y="12707"/>
                  </a:lnTo>
                  <a:lnTo>
                    <a:pt x="36818" y="12331"/>
                  </a:lnTo>
                  <a:lnTo>
                    <a:pt x="36918" y="12256"/>
                  </a:lnTo>
                  <a:lnTo>
                    <a:pt x="37018" y="12206"/>
                  </a:lnTo>
                  <a:lnTo>
                    <a:pt x="37143" y="12131"/>
                  </a:lnTo>
                  <a:lnTo>
                    <a:pt x="37244" y="12080"/>
                  </a:lnTo>
                  <a:lnTo>
                    <a:pt x="37344" y="12005"/>
                  </a:lnTo>
                  <a:lnTo>
                    <a:pt x="37444" y="11955"/>
                  </a:lnTo>
                  <a:lnTo>
                    <a:pt x="37519" y="11880"/>
                  </a:lnTo>
                  <a:lnTo>
                    <a:pt x="37620" y="11830"/>
                  </a:lnTo>
                  <a:lnTo>
                    <a:pt x="37720" y="11755"/>
                  </a:lnTo>
                  <a:lnTo>
                    <a:pt x="37820" y="11705"/>
                  </a:lnTo>
                  <a:lnTo>
                    <a:pt x="37895" y="11629"/>
                  </a:lnTo>
                  <a:lnTo>
                    <a:pt x="37996" y="11579"/>
                  </a:lnTo>
                  <a:lnTo>
                    <a:pt x="38071" y="11504"/>
                  </a:lnTo>
                  <a:lnTo>
                    <a:pt x="38171" y="11454"/>
                  </a:lnTo>
                  <a:lnTo>
                    <a:pt x="38246" y="11379"/>
                  </a:lnTo>
                  <a:lnTo>
                    <a:pt x="38321" y="11304"/>
                  </a:lnTo>
                  <a:lnTo>
                    <a:pt x="38422" y="11253"/>
                  </a:lnTo>
                  <a:lnTo>
                    <a:pt x="38497" y="11178"/>
                  </a:lnTo>
                  <a:lnTo>
                    <a:pt x="38572" y="11128"/>
                  </a:lnTo>
                  <a:lnTo>
                    <a:pt x="38647" y="11053"/>
                  </a:lnTo>
                  <a:lnTo>
                    <a:pt x="38722" y="10978"/>
                  </a:lnTo>
                  <a:lnTo>
                    <a:pt x="38747" y="10978"/>
                  </a:lnTo>
                  <a:lnTo>
                    <a:pt x="38798" y="10928"/>
                  </a:lnTo>
                  <a:lnTo>
                    <a:pt x="38873" y="10852"/>
                  </a:lnTo>
                  <a:lnTo>
                    <a:pt x="38948" y="10802"/>
                  </a:lnTo>
                  <a:lnTo>
                    <a:pt x="39023" y="10727"/>
                  </a:lnTo>
                  <a:lnTo>
                    <a:pt x="39098" y="10652"/>
                  </a:lnTo>
                  <a:lnTo>
                    <a:pt x="39174" y="10602"/>
                  </a:lnTo>
                  <a:lnTo>
                    <a:pt x="39249" y="10527"/>
                  </a:lnTo>
                  <a:lnTo>
                    <a:pt x="39324" y="10451"/>
                  </a:lnTo>
                  <a:lnTo>
                    <a:pt x="39374" y="10401"/>
                  </a:lnTo>
                  <a:lnTo>
                    <a:pt x="39399" y="10401"/>
                  </a:lnTo>
                  <a:lnTo>
                    <a:pt x="39474" y="10326"/>
                  </a:lnTo>
                  <a:lnTo>
                    <a:pt x="39524" y="10276"/>
                  </a:lnTo>
                  <a:lnTo>
                    <a:pt x="39600" y="10201"/>
                  </a:lnTo>
                  <a:lnTo>
                    <a:pt x="39675" y="10151"/>
                  </a:lnTo>
                  <a:lnTo>
                    <a:pt x="39750" y="10075"/>
                  </a:lnTo>
                  <a:lnTo>
                    <a:pt x="39825" y="10025"/>
                  </a:lnTo>
                  <a:lnTo>
                    <a:pt x="39900" y="9950"/>
                  </a:lnTo>
                  <a:lnTo>
                    <a:pt x="39976" y="9900"/>
                  </a:lnTo>
                  <a:lnTo>
                    <a:pt x="40026" y="9825"/>
                  </a:lnTo>
                  <a:lnTo>
                    <a:pt x="40101" y="9750"/>
                  </a:lnTo>
                  <a:lnTo>
                    <a:pt x="40151" y="9700"/>
                  </a:lnTo>
                  <a:lnTo>
                    <a:pt x="40176" y="9700"/>
                  </a:lnTo>
                  <a:lnTo>
                    <a:pt x="40251" y="9624"/>
                  </a:lnTo>
                  <a:lnTo>
                    <a:pt x="40326" y="9549"/>
                  </a:lnTo>
                  <a:lnTo>
                    <a:pt x="40377" y="9499"/>
                  </a:lnTo>
                  <a:lnTo>
                    <a:pt x="40452" y="9424"/>
                  </a:lnTo>
                  <a:lnTo>
                    <a:pt x="40527" y="9349"/>
                  </a:lnTo>
                  <a:lnTo>
                    <a:pt x="40577" y="9299"/>
                  </a:lnTo>
                  <a:lnTo>
                    <a:pt x="40602" y="9299"/>
                  </a:lnTo>
                  <a:lnTo>
                    <a:pt x="40677" y="9223"/>
                  </a:lnTo>
                  <a:lnTo>
                    <a:pt x="40752" y="9148"/>
                  </a:lnTo>
                  <a:lnTo>
                    <a:pt x="40828" y="9098"/>
                  </a:lnTo>
                  <a:lnTo>
                    <a:pt x="40903" y="9023"/>
                  </a:lnTo>
                  <a:lnTo>
                    <a:pt x="40953" y="8998"/>
                  </a:lnTo>
                  <a:lnTo>
                    <a:pt x="41003" y="8948"/>
                  </a:lnTo>
                  <a:lnTo>
                    <a:pt x="41078" y="8898"/>
                  </a:lnTo>
                  <a:lnTo>
                    <a:pt x="41153" y="8822"/>
                  </a:lnTo>
                  <a:lnTo>
                    <a:pt x="41254" y="8772"/>
                  </a:lnTo>
                  <a:lnTo>
                    <a:pt x="41329" y="8697"/>
                  </a:lnTo>
                  <a:lnTo>
                    <a:pt x="41429" y="8622"/>
                  </a:lnTo>
                  <a:lnTo>
                    <a:pt x="41479" y="8572"/>
                  </a:lnTo>
                  <a:lnTo>
                    <a:pt x="41504" y="8547"/>
                  </a:lnTo>
                  <a:lnTo>
                    <a:pt x="41605" y="8497"/>
                  </a:lnTo>
                  <a:lnTo>
                    <a:pt x="41680" y="8421"/>
                  </a:lnTo>
                  <a:lnTo>
                    <a:pt x="41780" y="8346"/>
                  </a:lnTo>
                  <a:lnTo>
                    <a:pt x="41880" y="8271"/>
                  </a:lnTo>
                  <a:lnTo>
                    <a:pt x="41981" y="8196"/>
                  </a:lnTo>
                  <a:lnTo>
                    <a:pt x="42056" y="8121"/>
                  </a:lnTo>
                  <a:lnTo>
                    <a:pt x="42081" y="8121"/>
                  </a:lnTo>
                  <a:lnTo>
                    <a:pt x="42106" y="8096"/>
                  </a:lnTo>
                  <a:lnTo>
                    <a:pt x="42131" y="8070"/>
                  </a:lnTo>
                  <a:lnTo>
                    <a:pt x="42156" y="8045"/>
                  </a:lnTo>
                  <a:lnTo>
                    <a:pt x="42206" y="8020"/>
                  </a:lnTo>
                  <a:lnTo>
                    <a:pt x="42256" y="7970"/>
                  </a:lnTo>
                  <a:lnTo>
                    <a:pt x="42382" y="7870"/>
                  </a:lnTo>
                  <a:lnTo>
                    <a:pt x="42482" y="7770"/>
                  </a:lnTo>
                  <a:lnTo>
                    <a:pt x="42632" y="7644"/>
                  </a:lnTo>
                  <a:lnTo>
                    <a:pt x="42682" y="7594"/>
                  </a:lnTo>
                  <a:lnTo>
                    <a:pt x="42757" y="7519"/>
                  </a:lnTo>
                  <a:lnTo>
                    <a:pt x="42833" y="7469"/>
                  </a:lnTo>
                  <a:lnTo>
                    <a:pt x="42908" y="7394"/>
                  </a:lnTo>
                  <a:lnTo>
                    <a:pt x="42958" y="7344"/>
                  </a:lnTo>
                  <a:lnTo>
                    <a:pt x="43033" y="7268"/>
                  </a:lnTo>
                  <a:lnTo>
                    <a:pt x="43058" y="7268"/>
                  </a:lnTo>
                  <a:lnTo>
                    <a:pt x="43108" y="7243"/>
                  </a:lnTo>
                  <a:lnTo>
                    <a:pt x="43159" y="7218"/>
                  </a:lnTo>
                  <a:cubicBezTo>
                    <a:pt x="43209" y="6567"/>
                    <a:pt x="43259" y="5915"/>
                    <a:pt x="43259" y="5238"/>
                  </a:cubicBezTo>
                  <a:cubicBezTo>
                    <a:pt x="43259" y="3434"/>
                    <a:pt x="43033" y="1679"/>
                    <a:pt x="42582"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461;p67">
              <a:extLst>
                <a:ext uri="{FF2B5EF4-FFF2-40B4-BE49-F238E27FC236}">
                  <a16:creationId xmlns:a16="http://schemas.microsoft.com/office/drawing/2014/main" id="{66A885C2-8BBD-44C0-9478-BB1205D5B8DE}"/>
                </a:ext>
              </a:extLst>
            </p:cNvPr>
            <p:cNvSpPr/>
            <p:nvPr/>
          </p:nvSpPr>
          <p:spPr>
            <a:xfrm>
              <a:off x="4627082" y="3083838"/>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462;p67">
              <a:extLst>
                <a:ext uri="{FF2B5EF4-FFF2-40B4-BE49-F238E27FC236}">
                  <a16:creationId xmlns:a16="http://schemas.microsoft.com/office/drawing/2014/main" id="{6B7C784A-D5E3-442B-8BC6-D55ED5F54758}"/>
                </a:ext>
              </a:extLst>
            </p:cNvPr>
            <p:cNvSpPr/>
            <p:nvPr/>
          </p:nvSpPr>
          <p:spPr>
            <a:xfrm>
              <a:off x="4545442" y="3117274"/>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463;p67">
              <a:extLst>
                <a:ext uri="{FF2B5EF4-FFF2-40B4-BE49-F238E27FC236}">
                  <a16:creationId xmlns:a16="http://schemas.microsoft.com/office/drawing/2014/main" id="{91A43C83-1A5D-48F9-8ED1-B4932CB5169E}"/>
                </a:ext>
              </a:extLst>
            </p:cNvPr>
            <p:cNvSpPr/>
            <p:nvPr/>
          </p:nvSpPr>
          <p:spPr>
            <a:xfrm>
              <a:off x="4544461" y="3116784"/>
              <a:ext cx="510" cy="510"/>
            </a:xfrm>
            <a:custGeom>
              <a:avLst/>
              <a:gdLst/>
              <a:ahLst/>
              <a:cxnLst/>
              <a:rect l="l" t="t" r="r" b="b"/>
              <a:pathLst>
                <a:path w="26" h="26" extrusionOk="0">
                  <a:moveTo>
                    <a:pt x="0" y="0"/>
                  </a:moveTo>
                  <a:lnTo>
                    <a:pt x="25"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464;p67">
              <a:extLst>
                <a:ext uri="{FF2B5EF4-FFF2-40B4-BE49-F238E27FC236}">
                  <a16:creationId xmlns:a16="http://schemas.microsoft.com/office/drawing/2014/main" id="{92487807-9C9F-44D9-B94B-E0589D6E99F9}"/>
                </a:ext>
              </a:extLst>
            </p:cNvPr>
            <p:cNvSpPr/>
            <p:nvPr/>
          </p:nvSpPr>
          <p:spPr>
            <a:xfrm>
              <a:off x="4552821" y="3102028"/>
              <a:ext cx="510" cy="510"/>
            </a:xfrm>
            <a:custGeom>
              <a:avLst/>
              <a:gdLst/>
              <a:ahLst/>
              <a:cxnLst/>
              <a:rect l="l" t="t" r="r" b="b"/>
              <a:pathLst>
                <a:path w="26" h="26" extrusionOk="0">
                  <a:moveTo>
                    <a:pt x="25" y="26"/>
                  </a:moveTo>
                  <a:lnTo>
                    <a:pt x="25" y="26"/>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465;p67">
              <a:extLst>
                <a:ext uri="{FF2B5EF4-FFF2-40B4-BE49-F238E27FC236}">
                  <a16:creationId xmlns:a16="http://schemas.microsoft.com/office/drawing/2014/main" id="{EF579BB2-E7B6-4126-8B67-190A9B9F0829}"/>
                </a:ext>
              </a:extLst>
            </p:cNvPr>
            <p:cNvSpPr/>
            <p:nvPr/>
          </p:nvSpPr>
          <p:spPr>
            <a:xfrm>
              <a:off x="4671356" y="3058741"/>
              <a:ext cx="20" cy="530"/>
            </a:xfrm>
            <a:custGeom>
              <a:avLst/>
              <a:gdLst/>
              <a:ahLst/>
              <a:cxnLst/>
              <a:rect l="l" t="t" r="r" b="b"/>
              <a:pathLst>
                <a:path w="1" h="27" extrusionOk="0">
                  <a:moveTo>
                    <a:pt x="1" y="1"/>
                  </a:moveTo>
                  <a:lnTo>
                    <a:pt x="1"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466;p67">
              <a:extLst>
                <a:ext uri="{FF2B5EF4-FFF2-40B4-BE49-F238E27FC236}">
                  <a16:creationId xmlns:a16="http://schemas.microsoft.com/office/drawing/2014/main" id="{889A050B-68FE-44FA-BBB2-A5FB4E323D06}"/>
                </a:ext>
              </a:extLst>
            </p:cNvPr>
            <p:cNvSpPr/>
            <p:nvPr/>
          </p:nvSpPr>
          <p:spPr>
            <a:xfrm>
              <a:off x="4672337" y="306023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467;p67">
              <a:extLst>
                <a:ext uri="{FF2B5EF4-FFF2-40B4-BE49-F238E27FC236}">
                  <a16:creationId xmlns:a16="http://schemas.microsoft.com/office/drawing/2014/main" id="{D357DBF1-280C-4C53-9699-1A5F27469487}"/>
                </a:ext>
              </a:extLst>
            </p:cNvPr>
            <p:cNvSpPr/>
            <p:nvPr/>
          </p:nvSpPr>
          <p:spPr>
            <a:xfrm>
              <a:off x="4542498" y="3114331"/>
              <a:ext cx="12796" cy="6397"/>
            </a:xfrm>
            <a:custGeom>
              <a:avLst/>
              <a:gdLst/>
              <a:ahLst/>
              <a:cxnLst/>
              <a:rect l="l" t="t" r="r" b="b"/>
              <a:pathLst>
                <a:path w="652" h="326" extrusionOk="0">
                  <a:moveTo>
                    <a:pt x="0" y="0"/>
                  </a:moveTo>
                  <a:lnTo>
                    <a:pt x="0" y="25"/>
                  </a:lnTo>
                  <a:lnTo>
                    <a:pt x="25" y="50"/>
                  </a:lnTo>
                  <a:lnTo>
                    <a:pt x="25" y="75"/>
                  </a:lnTo>
                  <a:lnTo>
                    <a:pt x="50" y="75"/>
                  </a:lnTo>
                  <a:lnTo>
                    <a:pt x="50" y="100"/>
                  </a:lnTo>
                  <a:lnTo>
                    <a:pt x="75" y="100"/>
                  </a:lnTo>
                  <a:lnTo>
                    <a:pt x="75" y="125"/>
                  </a:lnTo>
                  <a:lnTo>
                    <a:pt x="125" y="125"/>
                  </a:lnTo>
                  <a:lnTo>
                    <a:pt x="125" y="150"/>
                  </a:lnTo>
                  <a:lnTo>
                    <a:pt x="150" y="150"/>
                  </a:lnTo>
                  <a:lnTo>
                    <a:pt x="175" y="176"/>
                  </a:lnTo>
                  <a:lnTo>
                    <a:pt x="226" y="201"/>
                  </a:lnTo>
                  <a:lnTo>
                    <a:pt x="251" y="226"/>
                  </a:lnTo>
                  <a:lnTo>
                    <a:pt x="301" y="226"/>
                  </a:lnTo>
                  <a:lnTo>
                    <a:pt x="326" y="251"/>
                  </a:lnTo>
                  <a:lnTo>
                    <a:pt x="376" y="251"/>
                  </a:lnTo>
                  <a:lnTo>
                    <a:pt x="426" y="276"/>
                  </a:lnTo>
                  <a:lnTo>
                    <a:pt x="476" y="276"/>
                  </a:lnTo>
                  <a:lnTo>
                    <a:pt x="426" y="251"/>
                  </a:lnTo>
                  <a:lnTo>
                    <a:pt x="401" y="251"/>
                  </a:lnTo>
                  <a:lnTo>
                    <a:pt x="376" y="226"/>
                  </a:lnTo>
                  <a:lnTo>
                    <a:pt x="351" y="226"/>
                  </a:lnTo>
                  <a:lnTo>
                    <a:pt x="326" y="201"/>
                  </a:lnTo>
                  <a:lnTo>
                    <a:pt x="301" y="201"/>
                  </a:lnTo>
                  <a:lnTo>
                    <a:pt x="276" y="176"/>
                  </a:lnTo>
                  <a:lnTo>
                    <a:pt x="251" y="176"/>
                  </a:lnTo>
                  <a:lnTo>
                    <a:pt x="226" y="150"/>
                  </a:lnTo>
                  <a:lnTo>
                    <a:pt x="201" y="150"/>
                  </a:lnTo>
                  <a:lnTo>
                    <a:pt x="175" y="125"/>
                  </a:lnTo>
                  <a:lnTo>
                    <a:pt x="150" y="100"/>
                  </a:lnTo>
                  <a:lnTo>
                    <a:pt x="125" y="100"/>
                  </a:lnTo>
                  <a:lnTo>
                    <a:pt x="100" y="75"/>
                  </a:lnTo>
                  <a:lnTo>
                    <a:pt x="75" y="50"/>
                  </a:lnTo>
                  <a:lnTo>
                    <a:pt x="50" y="25"/>
                  </a:lnTo>
                  <a:lnTo>
                    <a:pt x="25" y="0"/>
                  </a:lnTo>
                  <a:close/>
                  <a:moveTo>
                    <a:pt x="476" y="276"/>
                  </a:moveTo>
                  <a:lnTo>
                    <a:pt x="501" y="301"/>
                  </a:lnTo>
                  <a:lnTo>
                    <a:pt x="551" y="301"/>
                  </a:lnTo>
                  <a:lnTo>
                    <a:pt x="476" y="276"/>
                  </a:lnTo>
                  <a:close/>
                  <a:moveTo>
                    <a:pt x="576" y="301"/>
                  </a:moveTo>
                  <a:lnTo>
                    <a:pt x="627" y="326"/>
                  </a:lnTo>
                  <a:lnTo>
                    <a:pt x="652" y="326"/>
                  </a:lnTo>
                  <a:lnTo>
                    <a:pt x="602" y="30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468;p67">
              <a:extLst>
                <a:ext uri="{FF2B5EF4-FFF2-40B4-BE49-F238E27FC236}">
                  <a16:creationId xmlns:a16="http://schemas.microsoft.com/office/drawing/2014/main" id="{559B20D1-16DE-4B2C-AFE6-BF92B35CC5F7}"/>
                </a:ext>
              </a:extLst>
            </p:cNvPr>
            <p:cNvSpPr/>
            <p:nvPr/>
          </p:nvSpPr>
          <p:spPr>
            <a:xfrm>
              <a:off x="4553312" y="3102518"/>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69;p67">
              <a:extLst>
                <a:ext uri="{FF2B5EF4-FFF2-40B4-BE49-F238E27FC236}">
                  <a16:creationId xmlns:a16="http://schemas.microsoft.com/office/drawing/2014/main" id="{D0FD40B9-7F83-4FAF-AC28-8C203EC7733D}"/>
                </a:ext>
              </a:extLst>
            </p:cNvPr>
            <p:cNvSpPr/>
            <p:nvPr/>
          </p:nvSpPr>
          <p:spPr>
            <a:xfrm>
              <a:off x="4554293" y="3103499"/>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70;p67">
              <a:extLst>
                <a:ext uri="{FF2B5EF4-FFF2-40B4-BE49-F238E27FC236}">
                  <a16:creationId xmlns:a16="http://schemas.microsoft.com/office/drawing/2014/main" id="{AAD55115-99FE-49CB-8CD7-431EE25EA452}"/>
                </a:ext>
              </a:extLst>
            </p:cNvPr>
            <p:cNvSpPr/>
            <p:nvPr/>
          </p:nvSpPr>
          <p:spPr>
            <a:xfrm>
              <a:off x="4553312" y="3103009"/>
              <a:ext cx="510" cy="20"/>
            </a:xfrm>
            <a:custGeom>
              <a:avLst/>
              <a:gdLst/>
              <a:ahLst/>
              <a:cxnLst/>
              <a:rect l="l" t="t" r="r" b="b"/>
              <a:pathLst>
                <a:path w="26" h="1" extrusionOk="0">
                  <a:moveTo>
                    <a:pt x="25"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71;p67">
              <a:extLst>
                <a:ext uri="{FF2B5EF4-FFF2-40B4-BE49-F238E27FC236}">
                  <a16:creationId xmlns:a16="http://schemas.microsoft.com/office/drawing/2014/main" id="{225380B0-395C-4A60-9D72-AC632A566EE1}"/>
                </a:ext>
              </a:extLst>
            </p:cNvPr>
            <p:cNvSpPr/>
            <p:nvPr/>
          </p:nvSpPr>
          <p:spPr>
            <a:xfrm>
              <a:off x="4624629" y="309170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72;p67">
              <a:extLst>
                <a:ext uri="{FF2B5EF4-FFF2-40B4-BE49-F238E27FC236}">
                  <a16:creationId xmlns:a16="http://schemas.microsoft.com/office/drawing/2014/main" id="{94072839-1B91-49D2-8C68-95A83C71558E}"/>
                </a:ext>
              </a:extLst>
            </p:cNvPr>
            <p:cNvSpPr/>
            <p:nvPr/>
          </p:nvSpPr>
          <p:spPr>
            <a:xfrm>
              <a:off x="4791598" y="2611210"/>
              <a:ext cx="21921" cy="32514"/>
            </a:xfrm>
            <a:custGeom>
              <a:avLst/>
              <a:gdLst/>
              <a:ahLst/>
              <a:cxnLst/>
              <a:rect l="l" t="t" r="r" b="b"/>
              <a:pathLst>
                <a:path w="1117" h="1657" extrusionOk="0">
                  <a:moveTo>
                    <a:pt x="1016" y="1"/>
                  </a:moveTo>
                  <a:lnTo>
                    <a:pt x="991" y="26"/>
                  </a:lnTo>
                  <a:lnTo>
                    <a:pt x="966" y="76"/>
                  </a:lnTo>
                  <a:lnTo>
                    <a:pt x="916" y="151"/>
                  </a:lnTo>
                  <a:lnTo>
                    <a:pt x="891" y="226"/>
                  </a:lnTo>
                  <a:lnTo>
                    <a:pt x="841" y="277"/>
                  </a:lnTo>
                  <a:lnTo>
                    <a:pt x="816" y="352"/>
                  </a:lnTo>
                  <a:lnTo>
                    <a:pt x="791" y="402"/>
                  </a:lnTo>
                  <a:lnTo>
                    <a:pt x="741" y="477"/>
                  </a:lnTo>
                  <a:lnTo>
                    <a:pt x="716" y="527"/>
                  </a:lnTo>
                  <a:lnTo>
                    <a:pt x="666" y="602"/>
                  </a:lnTo>
                  <a:lnTo>
                    <a:pt x="640" y="652"/>
                  </a:lnTo>
                  <a:lnTo>
                    <a:pt x="590" y="728"/>
                  </a:lnTo>
                  <a:lnTo>
                    <a:pt x="515" y="853"/>
                  </a:lnTo>
                  <a:lnTo>
                    <a:pt x="440" y="978"/>
                  </a:lnTo>
                  <a:lnTo>
                    <a:pt x="365" y="1104"/>
                  </a:lnTo>
                  <a:lnTo>
                    <a:pt x="290" y="1229"/>
                  </a:lnTo>
                  <a:lnTo>
                    <a:pt x="214" y="1354"/>
                  </a:lnTo>
                  <a:lnTo>
                    <a:pt x="139" y="1480"/>
                  </a:lnTo>
                  <a:lnTo>
                    <a:pt x="214" y="1404"/>
                  </a:lnTo>
                  <a:lnTo>
                    <a:pt x="265" y="1329"/>
                  </a:lnTo>
                  <a:lnTo>
                    <a:pt x="340" y="1229"/>
                  </a:lnTo>
                  <a:lnTo>
                    <a:pt x="390" y="1154"/>
                  </a:lnTo>
                  <a:lnTo>
                    <a:pt x="440" y="1079"/>
                  </a:lnTo>
                  <a:lnTo>
                    <a:pt x="515" y="1003"/>
                  </a:lnTo>
                  <a:lnTo>
                    <a:pt x="565" y="903"/>
                  </a:lnTo>
                  <a:lnTo>
                    <a:pt x="615" y="828"/>
                  </a:lnTo>
                  <a:lnTo>
                    <a:pt x="666" y="753"/>
                  </a:lnTo>
                  <a:lnTo>
                    <a:pt x="741" y="678"/>
                  </a:lnTo>
                  <a:lnTo>
                    <a:pt x="791" y="577"/>
                  </a:lnTo>
                  <a:lnTo>
                    <a:pt x="841" y="502"/>
                  </a:lnTo>
                  <a:lnTo>
                    <a:pt x="891" y="427"/>
                  </a:lnTo>
                  <a:lnTo>
                    <a:pt x="941" y="327"/>
                  </a:lnTo>
                  <a:lnTo>
                    <a:pt x="1016" y="251"/>
                  </a:lnTo>
                  <a:lnTo>
                    <a:pt x="1067" y="176"/>
                  </a:lnTo>
                  <a:lnTo>
                    <a:pt x="1117" y="76"/>
                  </a:lnTo>
                  <a:cubicBezTo>
                    <a:pt x="1092" y="51"/>
                    <a:pt x="1041" y="26"/>
                    <a:pt x="1016" y="1"/>
                  </a:cubicBezTo>
                  <a:close/>
                  <a:moveTo>
                    <a:pt x="139" y="1480"/>
                  </a:moveTo>
                  <a:lnTo>
                    <a:pt x="39" y="1580"/>
                  </a:lnTo>
                  <a:lnTo>
                    <a:pt x="14" y="1630"/>
                  </a:lnTo>
                  <a:lnTo>
                    <a:pt x="14" y="1630"/>
                  </a:lnTo>
                  <a:lnTo>
                    <a:pt x="89" y="1555"/>
                  </a:lnTo>
                  <a:lnTo>
                    <a:pt x="139" y="1480"/>
                  </a:lnTo>
                  <a:close/>
                  <a:moveTo>
                    <a:pt x="14" y="1630"/>
                  </a:moveTo>
                  <a:lnTo>
                    <a:pt x="14" y="1630"/>
                  </a:lnTo>
                  <a:lnTo>
                    <a:pt x="1" y="1657"/>
                  </a:lnTo>
                  <a:lnTo>
                    <a:pt x="14" y="163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73;p67">
              <a:extLst>
                <a:ext uri="{FF2B5EF4-FFF2-40B4-BE49-F238E27FC236}">
                  <a16:creationId xmlns:a16="http://schemas.microsoft.com/office/drawing/2014/main" id="{787F970B-7FA8-4323-B80D-DA26753735BD}"/>
                </a:ext>
              </a:extLst>
            </p:cNvPr>
            <p:cNvSpPr/>
            <p:nvPr/>
          </p:nvSpPr>
          <p:spPr>
            <a:xfrm>
              <a:off x="4715630" y="2555149"/>
              <a:ext cx="4926" cy="3964"/>
            </a:xfrm>
            <a:custGeom>
              <a:avLst/>
              <a:gdLst/>
              <a:ahLst/>
              <a:cxnLst/>
              <a:rect l="l" t="t" r="r" b="b"/>
              <a:pathLst>
                <a:path w="251" h="202" extrusionOk="0">
                  <a:moveTo>
                    <a:pt x="100" y="1"/>
                  </a:moveTo>
                  <a:cubicBezTo>
                    <a:pt x="75" y="76"/>
                    <a:pt x="50" y="151"/>
                    <a:pt x="0" y="201"/>
                  </a:cubicBezTo>
                  <a:lnTo>
                    <a:pt x="125" y="151"/>
                  </a:lnTo>
                  <a:lnTo>
                    <a:pt x="251" y="76"/>
                  </a:lnTo>
                  <a:cubicBezTo>
                    <a:pt x="201" y="51"/>
                    <a:pt x="151" y="26"/>
                    <a:pt x="100"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74;p67">
              <a:extLst>
                <a:ext uri="{FF2B5EF4-FFF2-40B4-BE49-F238E27FC236}">
                  <a16:creationId xmlns:a16="http://schemas.microsoft.com/office/drawing/2014/main" id="{7F7C00F0-13C3-45AD-8A2D-A728021538EE}"/>
                </a:ext>
              </a:extLst>
            </p:cNvPr>
            <p:cNvSpPr/>
            <p:nvPr/>
          </p:nvSpPr>
          <p:spPr>
            <a:xfrm>
              <a:off x="4647256" y="2758261"/>
              <a:ext cx="7399" cy="3473"/>
            </a:xfrm>
            <a:custGeom>
              <a:avLst/>
              <a:gdLst/>
              <a:ahLst/>
              <a:cxnLst/>
              <a:rect l="l" t="t" r="r" b="b"/>
              <a:pathLst>
                <a:path w="377" h="177" extrusionOk="0">
                  <a:moveTo>
                    <a:pt x="376" y="1"/>
                  </a:moveTo>
                  <a:lnTo>
                    <a:pt x="301" y="26"/>
                  </a:lnTo>
                  <a:lnTo>
                    <a:pt x="268" y="59"/>
                  </a:lnTo>
                  <a:lnTo>
                    <a:pt x="268" y="59"/>
                  </a:lnTo>
                  <a:lnTo>
                    <a:pt x="326" y="26"/>
                  </a:lnTo>
                  <a:lnTo>
                    <a:pt x="376" y="1"/>
                  </a:lnTo>
                  <a:close/>
                  <a:moveTo>
                    <a:pt x="268" y="59"/>
                  </a:moveTo>
                  <a:lnTo>
                    <a:pt x="221" y="86"/>
                  </a:lnTo>
                  <a:lnTo>
                    <a:pt x="221" y="86"/>
                  </a:lnTo>
                  <a:lnTo>
                    <a:pt x="251" y="76"/>
                  </a:lnTo>
                  <a:lnTo>
                    <a:pt x="268" y="59"/>
                  </a:lnTo>
                  <a:close/>
                  <a:moveTo>
                    <a:pt x="221" y="86"/>
                  </a:moveTo>
                  <a:lnTo>
                    <a:pt x="176" y="101"/>
                  </a:lnTo>
                  <a:lnTo>
                    <a:pt x="138" y="126"/>
                  </a:lnTo>
                  <a:lnTo>
                    <a:pt x="151" y="126"/>
                  </a:lnTo>
                  <a:lnTo>
                    <a:pt x="221" y="86"/>
                  </a:lnTo>
                  <a:close/>
                  <a:moveTo>
                    <a:pt x="126" y="126"/>
                  </a:moveTo>
                  <a:lnTo>
                    <a:pt x="51" y="151"/>
                  </a:lnTo>
                  <a:lnTo>
                    <a:pt x="0" y="176"/>
                  </a:lnTo>
                  <a:lnTo>
                    <a:pt x="25" y="176"/>
                  </a:lnTo>
                  <a:lnTo>
                    <a:pt x="101" y="151"/>
                  </a:lnTo>
                  <a:lnTo>
                    <a:pt x="138" y="1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75;p67">
              <a:extLst>
                <a:ext uri="{FF2B5EF4-FFF2-40B4-BE49-F238E27FC236}">
                  <a16:creationId xmlns:a16="http://schemas.microsoft.com/office/drawing/2014/main" id="{3DC92C90-C694-42EC-B175-E7477BFC2CF7}"/>
                </a:ext>
              </a:extLst>
            </p:cNvPr>
            <p:cNvSpPr/>
            <p:nvPr/>
          </p:nvSpPr>
          <p:spPr>
            <a:xfrm>
              <a:off x="4234582" y="2519750"/>
              <a:ext cx="418111" cy="138417"/>
            </a:xfrm>
            <a:custGeom>
              <a:avLst/>
              <a:gdLst/>
              <a:ahLst/>
              <a:cxnLst/>
              <a:rect l="l" t="t" r="r" b="b"/>
              <a:pathLst>
                <a:path w="21305" h="7054" extrusionOk="0">
                  <a:moveTo>
                    <a:pt x="8798" y="3208"/>
                  </a:moveTo>
                  <a:lnTo>
                    <a:pt x="8848" y="3233"/>
                  </a:lnTo>
                  <a:lnTo>
                    <a:pt x="8998" y="3233"/>
                  </a:lnTo>
                  <a:lnTo>
                    <a:pt x="9048" y="3258"/>
                  </a:lnTo>
                  <a:lnTo>
                    <a:pt x="9149" y="3258"/>
                  </a:lnTo>
                  <a:lnTo>
                    <a:pt x="9199" y="3283"/>
                  </a:lnTo>
                  <a:lnTo>
                    <a:pt x="9299" y="3283"/>
                  </a:lnTo>
                  <a:lnTo>
                    <a:pt x="9349" y="3308"/>
                  </a:lnTo>
                  <a:lnTo>
                    <a:pt x="9399" y="3334"/>
                  </a:lnTo>
                  <a:lnTo>
                    <a:pt x="9449" y="3334"/>
                  </a:lnTo>
                  <a:lnTo>
                    <a:pt x="9474" y="3359"/>
                  </a:lnTo>
                  <a:lnTo>
                    <a:pt x="9525" y="3359"/>
                  </a:lnTo>
                  <a:lnTo>
                    <a:pt x="9550" y="3384"/>
                  </a:lnTo>
                  <a:lnTo>
                    <a:pt x="9575" y="3384"/>
                  </a:lnTo>
                  <a:lnTo>
                    <a:pt x="9600" y="3409"/>
                  </a:lnTo>
                  <a:lnTo>
                    <a:pt x="9625" y="3409"/>
                  </a:lnTo>
                  <a:lnTo>
                    <a:pt x="9650" y="3434"/>
                  </a:lnTo>
                  <a:lnTo>
                    <a:pt x="9675" y="3434"/>
                  </a:lnTo>
                  <a:lnTo>
                    <a:pt x="9700" y="3459"/>
                  </a:lnTo>
                  <a:lnTo>
                    <a:pt x="9725" y="3484"/>
                  </a:lnTo>
                  <a:lnTo>
                    <a:pt x="9750" y="3509"/>
                  </a:lnTo>
                  <a:lnTo>
                    <a:pt x="9750" y="3534"/>
                  </a:lnTo>
                  <a:lnTo>
                    <a:pt x="9775" y="3559"/>
                  </a:lnTo>
                  <a:lnTo>
                    <a:pt x="9800" y="3584"/>
                  </a:lnTo>
                  <a:lnTo>
                    <a:pt x="9825" y="3609"/>
                  </a:lnTo>
                  <a:lnTo>
                    <a:pt x="9825" y="3634"/>
                  </a:lnTo>
                  <a:lnTo>
                    <a:pt x="9850" y="3659"/>
                  </a:lnTo>
                  <a:lnTo>
                    <a:pt x="9875" y="3684"/>
                  </a:lnTo>
                  <a:lnTo>
                    <a:pt x="9875" y="3709"/>
                  </a:lnTo>
                  <a:lnTo>
                    <a:pt x="9901" y="3760"/>
                  </a:lnTo>
                  <a:lnTo>
                    <a:pt x="9901" y="3785"/>
                  </a:lnTo>
                  <a:lnTo>
                    <a:pt x="9901" y="3810"/>
                  </a:lnTo>
                  <a:lnTo>
                    <a:pt x="9926" y="3860"/>
                  </a:lnTo>
                  <a:lnTo>
                    <a:pt x="9926" y="3885"/>
                  </a:lnTo>
                  <a:lnTo>
                    <a:pt x="9926" y="3910"/>
                  </a:lnTo>
                  <a:lnTo>
                    <a:pt x="9926" y="3960"/>
                  </a:lnTo>
                  <a:lnTo>
                    <a:pt x="9926" y="3985"/>
                  </a:lnTo>
                  <a:lnTo>
                    <a:pt x="9926" y="4035"/>
                  </a:lnTo>
                  <a:lnTo>
                    <a:pt x="9901" y="4085"/>
                  </a:lnTo>
                  <a:lnTo>
                    <a:pt x="9901" y="4136"/>
                  </a:lnTo>
                  <a:lnTo>
                    <a:pt x="9875" y="4161"/>
                  </a:lnTo>
                  <a:lnTo>
                    <a:pt x="9875" y="4211"/>
                  </a:lnTo>
                  <a:lnTo>
                    <a:pt x="9850" y="4261"/>
                  </a:lnTo>
                  <a:lnTo>
                    <a:pt x="9825" y="4311"/>
                  </a:lnTo>
                  <a:lnTo>
                    <a:pt x="9800" y="4336"/>
                  </a:lnTo>
                  <a:lnTo>
                    <a:pt x="9775" y="4386"/>
                  </a:lnTo>
                  <a:lnTo>
                    <a:pt x="9750" y="4436"/>
                  </a:lnTo>
                  <a:lnTo>
                    <a:pt x="9700" y="4461"/>
                  </a:lnTo>
                  <a:lnTo>
                    <a:pt x="9675" y="4486"/>
                  </a:lnTo>
                  <a:lnTo>
                    <a:pt x="9650" y="4511"/>
                  </a:lnTo>
                  <a:lnTo>
                    <a:pt x="9625" y="4537"/>
                  </a:lnTo>
                  <a:lnTo>
                    <a:pt x="9600" y="4562"/>
                  </a:lnTo>
                  <a:lnTo>
                    <a:pt x="9575" y="4562"/>
                  </a:lnTo>
                  <a:lnTo>
                    <a:pt x="9550" y="4587"/>
                  </a:lnTo>
                  <a:lnTo>
                    <a:pt x="9525" y="4587"/>
                  </a:lnTo>
                  <a:lnTo>
                    <a:pt x="9500" y="4612"/>
                  </a:lnTo>
                  <a:lnTo>
                    <a:pt x="9449" y="4637"/>
                  </a:lnTo>
                  <a:lnTo>
                    <a:pt x="9399" y="4662"/>
                  </a:lnTo>
                  <a:lnTo>
                    <a:pt x="9374" y="4687"/>
                  </a:lnTo>
                  <a:lnTo>
                    <a:pt x="9324" y="4712"/>
                  </a:lnTo>
                  <a:lnTo>
                    <a:pt x="9274" y="4737"/>
                  </a:lnTo>
                  <a:lnTo>
                    <a:pt x="9249" y="4737"/>
                  </a:lnTo>
                  <a:lnTo>
                    <a:pt x="9199" y="4762"/>
                  </a:lnTo>
                  <a:lnTo>
                    <a:pt x="9174" y="4762"/>
                  </a:lnTo>
                  <a:lnTo>
                    <a:pt x="9124" y="4787"/>
                  </a:lnTo>
                  <a:lnTo>
                    <a:pt x="9073" y="4812"/>
                  </a:lnTo>
                  <a:lnTo>
                    <a:pt x="9023" y="4812"/>
                  </a:lnTo>
                  <a:lnTo>
                    <a:pt x="8973" y="4837"/>
                  </a:lnTo>
                  <a:lnTo>
                    <a:pt x="8898" y="4837"/>
                  </a:lnTo>
                  <a:lnTo>
                    <a:pt x="8848" y="4862"/>
                  </a:lnTo>
                  <a:lnTo>
                    <a:pt x="8773" y="4887"/>
                  </a:lnTo>
                  <a:lnTo>
                    <a:pt x="8698" y="4912"/>
                  </a:lnTo>
                  <a:lnTo>
                    <a:pt x="8622" y="4938"/>
                  </a:lnTo>
                  <a:lnTo>
                    <a:pt x="8547" y="4938"/>
                  </a:lnTo>
                  <a:lnTo>
                    <a:pt x="8522" y="4963"/>
                  </a:lnTo>
                  <a:lnTo>
                    <a:pt x="8422" y="4963"/>
                  </a:lnTo>
                  <a:lnTo>
                    <a:pt x="8397" y="4988"/>
                  </a:lnTo>
                  <a:lnTo>
                    <a:pt x="8322" y="4988"/>
                  </a:lnTo>
                  <a:lnTo>
                    <a:pt x="8271" y="5013"/>
                  </a:lnTo>
                  <a:lnTo>
                    <a:pt x="8171" y="5013"/>
                  </a:lnTo>
                  <a:lnTo>
                    <a:pt x="7946" y="5238"/>
                  </a:lnTo>
                  <a:lnTo>
                    <a:pt x="7870" y="5263"/>
                  </a:lnTo>
                  <a:lnTo>
                    <a:pt x="7394" y="5263"/>
                  </a:lnTo>
                  <a:lnTo>
                    <a:pt x="7369" y="5238"/>
                  </a:lnTo>
                  <a:lnTo>
                    <a:pt x="7294" y="5238"/>
                  </a:lnTo>
                  <a:lnTo>
                    <a:pt x="7269" y="5213"/>
                  </a:lnTo>
                  <a:lnTo>
                    <a:pt x="7219" y="5213"/>
                  </a:lnTo>
                  <a:lnTo>
                    <a:pt x="7194" y="5188"/>
                  </a:lnTo>
                  <a:lnTo>
                    <a:pt x="7169" y="5188"/>
                  </a:lnTo>
                  <a:lnTo>
                    <a:pt x="7119" y="5163"/>
                  </a:lnTo>
                  <a:lnTo>
                    <a:pt x="7094" y="5138"/>
                  </a:lnTo>
                  <a:lnTo>
                    <a:pt x="7043" y="5113"/>
                  </a:lnTo>
                  <a:lnTo>
                    <a:pt x="7018" y="5088"/>
                  </a:lnTo>
                  <a:lnTo>
                    <a:pt x="6968" y="5063"/>
                  </a:lnTo>
                  <a:lnTo>
                    <a:pt x="6943" y="5013"/>
                  </a:lnTo>
                  <a:lnTo>
                    <a:pt x="6893" y="4963"/>
                  </a:lnTo>
                  <a:lnTo>
                    <a:pt x="6868" y="4912"/>
                  </a:lnTo>
                  <a:lnTo>
                    <a:pt x="6843" y="4862"/>
                  </a:lnTo>
                  <a:lnTo>
                    <a:pt x="6818" y="4812"/>
                  </a:lnTo>
                  <a:lnTo>
                    <a:pt x="6818" y="4787"/>
                  </a:lnTo>
                  <a:lnTo>
                    <a:pt x="6793" y="4762"/>
                  </a:lnTo>
                  <a:lnTo>
                    <a:pt x="6768" y="4737"/>
                  </a:lnTo>
                  <a:lnTo>
                    <a:pt x="6743" y="4712"/>
                  </a:lnTo>
                  <a:lnTo>
                    <a:pt x="6743" y="4687"/>
                  </a:lnTo>
                  <a:lnTo>
                    <a:pt x="6718" y="4662"/>
                  </a:lnTo>
                  <a:lnTo>
                    <a:pt x="6693" y="4637"/>
                  </a:lnTo>
                  <a:lnTo>
                    <a:pt x="6693" y="4612"/>
                  </a:lnTo>
                  <a:lnTo>
                    <a:pt x="6667" y="4587"/>
                  </a:lnTo>
                  <a:lnTo>
                    <a:pt x="6667" y="4562"/>
                  </a:lnTo>
                  <a:lnTo>
                    <a:pt x="6642" y="4537"/>
                  </a:lnTo>
                  <a:lnTo>
                    <a:pt x="6642" y="4511"/>
                  </a:lnTo>
                  <a:lnTo>
                    <a:pt x="6642" y="4486"/>
                  </a:lnTo>
                  <a:lnTo>
                    <a:pt x="6617" y="4436"/>
                  </a:lnTo>
                  <a:lnTo>
                    <a:pt x="6617" y="4386"/>
                  </a:lnTo>
                  <a:lnTo>
                    <a:pt x="6617" y="4336"/>
                  </a:lnTo>
                  <a:lnTo>
                    <a:pt x="6617" y="4286"/>
                  </a:lnTo>
                  <a:lnTo>
                    <a:pt x="6642" y="4261"/>
                  </a:lnTo>
                  <a:lnTo>
                    <a:pt x="6642" y="4236"/>
                  </a:lnTo>
                  <a:lnTo>
                    <a:pt x="6667" y="4211"/>
                  </a:lnTo>
                  <a:lnTo>
                    <a:pt x="6667" y="4186"/>
                  </a:lnTo>
                  <a:lnTo>
                    <a:pt x="6693" y="4161"/>
                  </a:lnTo>
                  <a:lnTo>
                    <a:pt x="6718" y="4136"/>
                  </a:lnTo>
                  <a:lnTo>
                    <a:pt x="6743" y="4110"/>
                  </a:lnTo>
                  <a:lnTo>
                    <a:pt x="6743" y="4085"/>
                  </a:lnTo>
                  <a:lnTo>
                    <a:pt x="6768" y="4060"/>
                  </a:lnTo>
                  <a:lnTo>
                    <a:pt x="6793" y="4035"/>
                  </a:lnTo>
                  <a:lnTo>
                    <a:pt x="6818" y="4035"/>
                  </a:lnTo>
                  <a:lnTo>
                    <a:pt x="6843" y="4010"/>
                  </a:lnTo>
                  <a:lnTo>
                    <a:pt x="6868" y="3985"/>
                  </a:lnTo>
                  <a:lnTo>
                    <a:pt x="6918" y="3960"/>
                  </a:lnTo>
                  <a:lnTo>
                    <a:pt x="6968" y="3910"/>
                  </a:lnTo>
                  <a:lnTo>
                    <a:pt x="6993" y="3885"/>
                  </a:lnTo>
                  <a:lnTo>
                    <a:pt x="7043" y="3860"/>
                  </a:lnTo>
                  <a:lnTo>
                    <a:pt x="7068" y="3835"/>
                  </a:lnTo>
                  <a:lnTo>
                    <a:pt x="7094" y="3835"/>
                  </a:lnTo>
                  <a:lnTo>
                    <a:pt x="7144" y="3810"/>
                  </a:lnTo>
                  <a:lnTo>
                    <a:pt x="7169" y="3785"/>
                  </a:lnTo>
                  <a:lnTo>
                    <a:pt x="7194" y="3785"/>
                  </a:lnTo>
                  <a:lnTo>
                    <a:pt x="7244" y="3760"/>
                  </a:lnTo>
                  <a:lnTo>
                    <a:pt x="7269" y="3735"/>
                  </a:lnTo>
                  <a:lnTo>
                    <a:pt x="7294" y="3709"/>
                  </a:lnTo>
                  <a:lnTo>
                    <a:pt x="7319" y="3684"/>
                  </a:lnTo>
                  <a:lnTo>
                    <a:pt x="7344" y="3659"/>
                  </a:lnTo>
                  <a:lnTo>
                    <a:pt x="7369" y="3659"/>
                  </a:lnTo>
                  <a:lnTo>
                    <a:pt x="7394" y="3634"/>
                  </a:lnTo>
                  <a:lnTo>
                    <a:pt x="7419" y="3609"/>
                  </a:lnTo>
                  <a:lnTo>
                    <a:pt x="7469" y="3584"/>
                  </a:lnTo>
                  <a:lnTo>
                    <a:pt x="7520" y="3559"/>
                  </a:lnTo>
                  <a:lnTo>
                    <a:pt x="7570" y="3534"/>
                  </a:lnTo>
                  <a:lnTo>
                    <a:pt x="7595" y="3509"/>
                  </a:lnTo>
                  <a:lnTo>
                    <a:pt x="7645" y="3484"/>
                  </a:lnTo>
                  <a:lnTo>
                    <a:pt x="7695" y="3459"/>
                  </a:lnTo>
                  <a:lnTo>
                    <a:pt x="7745" y="3459"/>
                  </a:lnTo>
                  <a:lnTo>
                    <a:pt x="7770" y="3434"/>
                  </a:lnTo>
                  <a:lnTo>
                    <a:pt x="7820" y="3409"/>
                  </a:lnTo>
                  <a:lnTo>
                    <a:pt x="7870" y="3409"/>
                  </a:lnTo>
                  <a:lnTo>
                    <a:pt x="7921" y="3384"/>
                  </a:lnTo>
                  <a:lnTo>
                    <a:pt x="7971" y="3359"/>
                  </a:lnTo>
                  <a:lnTo>
                    <a:pt x="8021" y="3359"/>
                  </a:lnTo>
                  <a:lnTo>
                    <a:pt x="8071" y="3334"/>
                  </a:lnTo>
                  <a:lnTo>
                    <a:pt x="8121" y="3334"/>
                  </a:lnTo>
                  <a:lnTo>
                    <a:pt x="8171" y="3308"/>
                  </a:lnTo>
                  <a:lnTo>
                    <a:pt x="8221" y="3308"/>
                  </a:lnTo>
                  <a:lnTo>
                    <a:pt x="8271" y="3283"/>
                  </a:lnTo>
                  <a:lnTo>
                    <a:pt x="8372" y="3283"/>
                  </a:lnTo>
                  <a:lnTo>
                    <a:pt x="8422" y="3258"/>
                  </a:lnTo>
                  <a:lnTo>
                    <a:pt x="8547" y="3258"/>
                  </a:lnTo>
                  <a:lnTo>
                    <a:pt x="8597" y="3233"/>
                  </a:lnTo>
                  <a:lnTo>
                    <a:pt x="8748" y="3233"/>
                  </a:lnTo>
                  <a:lnTo>
                    <a:pt x="8798" y="3208"/>
                  </a:lnTo>
                  <a:close/>
                  <a:moveTo>
                    <a:pt x="11931" y="0"/>
                  </a:moveTo>
                  <a:cubicBezTo>
                    <a:pt x="7394" y="577"/>
                    <a:pt x="3284" y="2406"/>
                    <a:pt x="1" y="5138"/>
                  </a:cubicBezTo>
                  <a:cubicBezTo>
                    <a:pt x="1028" y="5890"/>
                    <a:pt x="2332" y="6391"/>
                    <a:pt x="3359" y="6617"/>
                  </a:cubicBezTo>
                  <a:cubicBezTo>
                    <a:pt x="4610" y="6915"/>
                    <a:pt x="5826" y="7054"/>
                    <a:pt x="7015" y="7054"/>
                  </a:cubicBezTo>
                  <a:cubicBezTo>
                    <a:pt x="10421" y="7054"/>
                    <a:pt x="13603" y="5913"/>
                    <a:pt x="16743" y="4110"/>
                  </a:cubicBezTo>
                  <a:cubicBezTo>
                    <a:pt x="18422" y="3133"/>
                    <a:pt x="19850" y="1905"/>
                    <a:pt x="21304" y="652"/>
                  </a:cubicBezTo>
                  <a:cubicBezTo>
                    <a:pt x="20602" y="451"/>
                    <a:pt x="19926" y="301"/>
                    <a:pt x="19199" y="176"/>
                  </a:cubicBezTo>
                  <a:lnTo>
                    <a:pt x="19174" y="226"/>
                  </a:lnTo>
                  <a:lnTo>
                    <a:pt x="19149" y="276"/>
                  </a:lnTo>
                  <a:lnTo>
                    <a:pt x="19099" y="351"/>
                  </a:lnTo>
                  <a:lnTo>
                    <a:pt x="19074" y="401"/>
                  </a:lnTo>
                  <a:lnTo>
                    <a:pt x="19023" y="451"/>
                  </a:lnTo>
                  <a:lnTo>
                    <a:pt x="18998" y="501"/>
                  </a:lnTo>
                  <a:lnTo>
                    <a:pt x="18973" y="552"/>
                  </a:lnTo>
                  <a:lnTo>
                    <a:pt x="18948" y="602"/>
                  </a:lnTo>
                  <a:lnTo>
                    <a:pt x="18923" y="602"/>
                  </a:lnTo>
                  <a:lnTo>
                    <a:pt x="18898" y="652"/>
                  </a:lnTo>
                  <a:lnTo>
                    <a:pt x="18848" y="702"/>
                  </a:lnTo>
                  <a:lnTo>
                    <a:pt x="18798" y="727"/>
                  </a:lnTo>
                  <a:lnTo>
                    <a:pt x="18723" y="802"/>
                  </a:lnTo>
                  <a:lnTo>
                    <a:pt x="18673" y="877"/>
                  </a:lnTo>
                  <a:lnTo>
                    <a:pt x="18622" y="927"/>
                  </a:lnTo>
                  <a:lnTo>
                    <a:pt x="18572" y="978"/>
                  </a:lnTo>
                  <a:lnTo>
                    <a:pt x="18522" y="1028"/>
                  </a:lnTo>
                  <a:lnTo>
                    <a:pt x="18472" y="1078"/>
                  </a:lnTo>
                  <a:lnTo>
                    <a:pt x="18422" y="1103"/>
                  </a:lnTo>
                  <a:lnTo>
                    <a:pt x="18372" y="1153"/>
                  </a:lnTo>
                  <a:lnTo>
                    <a:pt x="18322" y="1203"/>
                  </a:lnTo>
                  <a:lnTo>
                    <a:pt x="18272" y="1253"/>
                  </a:lnTo>
                  <a:lnTo>
                    <a:pt x="18221" y="1303"/>
                  </a:lnTo>
                  <a:lnTo>
                    <a:pt x="18171" y="1328"/>
                  </a:lnTo>
                  <a:lnTo>
                    <a:pt x="18096" y="1379"/>
                  </a:lnTo>
                  <a:lnTo>
                    <a:pt x="18046" y="1429"/>
                  </a:lnTo>
                  <a:lnTo>
                    <a:pt x="17996" y="1479"/>
                  </a:lnTo>
                  <a:lnTo>
                    <a:pt x="17946" y="1504"/>
                  </a:lnTo>
                  <a:lnTo>
                    <a:pt x="17896" y="1554"/>
                  </a:lnTo>
                  <a:lnTo>
                    <a:pt x="17845" y="1604"/>
                  </a:lnTo>
                  <a:lnTo>
                    <a:pt x="17770" y="1629"/>
                  </a:lnTo>
                  <a:lnTo>
                    <a:pt x="17720" y="1679"/>
                  </a:lnTo>
                  <a:lnTo>
                    <a:pt x="17670" y="1704"/>
                  </a:lnTo>
                  <a:lnTo>
                    <a:pt x="17620" y="1755"/>
                  </a:lnTo>
                  <a:lnTo>
                    <a:pt x="17545" y="1805"/>
                  </a:lnTo>
                  <a:lnTo>
                    <a:pt x="17495" y="1830"/>
                  </a:lnTo>
                  <a:lnTo>
                    <a:pt x="17444" y="1880"/>
                  </a:lnTo>
                  <a:lnTo>
                    <a:pt x="17369" y="1905"/>
                  </a:lnTo>
                  <a:lnTo>
                    <a:pt x="17319" y="1955"/>
                  </a:lnTo>
                  <a:lnTo>
                    <a:pt x="17244" y="1980"/>
                  </a:lnTo>
                  <a:lnTo>
                    <a:pt x="17194" y="2030"/>
                  </a:lnTo>
                  <a:lnTo>
                    <a:pt x="17119" y="2055"/>
                  </a:lnTo>
                  <a:lnTo>
                    <a:pt x="17069" y="2080"/>
                  </a:lnTo>
                  <a:lnTo>
                    <a:pt x="17018" y="2130"/>
                  </a:lnTo>
                  <a:lnTo>
                    <a:pt x="16943" y="2156"/>
                  </a:lnTo>
                  <a:lnTo>
                    <a:pt x="16868" y="2181"/>
                  </a:lnTo>
                  <a:lnTo>
                    <a:pt x="16818" y="2231"/>
                  </a:lnTo>
                  <a:lnTo>
                    <a:pt x="16743" y="2256"/>
                  </a:lnTo>
                  <a:lnTo>
                    <a:pt x="16693" y="2281"/>
                  </a:lnTo>
                  <a:lnTo>
                    <a:pt x="16617" y="2306"/>
                  </a:lnTo>
                  <a:lnTo>
                    <a:pt x="16567" y="2356"/>
                  </a:lnTo>
                  <a:lnTo>
                    <a:pt x="16542" y="2356"/>
                  </a:lnTo>
                  <a:lnTo>
                    <a:pt x="16492" y="2381"/>
                  </a:lnTo>
                  <a:lnTo>
                    <a:pt x="16417" y="2406"/>
                  </a:lnTo>
                  <a:lnTo>
                    <a:pt x="16342" y="2431"/>
                  </a:lnTo>
                  <a:lnTo>
                    <a:pt x="16292" y="2456"/>
                  </a:lnTo>
                  <a:lnTo>
                    <a:pt x="16216" y="2481"/>
                  </a:lnTo>
                  <a:lnTo>
                    <a:pt x="16141" y="2506"/>
                  </a:lnTo>
                  <a:lnTo>
                    <a:pt x="16066" y="2531"/>
                  </a:lnTo>
                  <a:lnTo>
                    <a:pt x="16016" y="2557"/>
                  </a:lnTo>
                  <a:lnTo>
                    <a:pt x="15941" y="2557"/>
                  </a:lnTo>
                  <a:lnTo>
                    <a:pt x="15865" y="2582"/>
                  </a:lnTo>
                  <a:lnTo>
                    <a:pt x="15790" y="2607"/>
                  </a:lnTo>
                  <a:lnTo>
                    <a:pt x="15715" y="2632"/>
                  </a:lnTo>
                  <a:lnTo>
                    <a:pt x="15640" y="2632"/>
                  </a:lnTo>
                  <a:lnTo>
                    <a:pt x="15565" y="2657"/>
                  </a:lnTo>
                  <a:lnTo>
                    <a:pt x="15490" y="2682"/>
                  </a:lnTo>
                  <a:lnTo>
                    <a:pt x="15414" y="2682"/>
                  </a:lnTo>
                  <a:lnTo>
                    <a:pt x="15339" y="2707"/>
                  </a:lnTo>
                  <a:lnTo>
                    <a:pt x="15264" y="2732"/>
                  </a:lnTo>
                  <a:lnTo>
                    <a:pt x="15114" y="2732"/>
                  </a:lnTo>
                  <a:lnTo>
                    <a:pt x="15038" y="2757"/>
                  </a:lnTo>
                  <a:lnTo>
                    <a:pt x="14963" y="2757"/>
                  </a:lnTo>
                  <a:lnTo>
                    <a:pt x="14888" y="2782"/>
                  </a:lnTo>
                  <a:lnTo>
                    <a:pt x="14612" y="2782"/>
                  </a:lnTo>
                  <a:lnTo>
                    <a:pt x="14587" y="2807"/>
                  </a:lnTo>
                  <a:lnTo>
                    <a:pt x="14387" y="2807"/>
                  </a:lnTo>
                  <a:lnTo>
                    <a:pt x="14312" y="2782"/>
                  </a:lnTo>
                  <a:lnTo>
                    <a:pt x="14061" y="2782"/>
                  </a:lnTo>
                  <a:lnTo>
                    <a:pt x="13986" y="2757"/>
                  </a:lnTo>
                  <a:lnTo>
                    <a:pt x="13860" y="2757"/>
                  </a:lnTo>
                  <a:lnTo>
                    <a:pt x="13810" y="2732"/>
                  </a:lnTo>
                  <a:lnTo>
                    <a:pt x="13735" y="2732"/>
                  </a:lnTo>
                  <a:lnTo>
                    <a:pt x="13685" y="2707"/>
                  </a:lnTo>
                  <a:lnTo>
                    <a:pt x="13585" y="2707"/>
                  </a:lnTo>
                  <a:lnTo>
                    <a:pt x="13560" y="2682"/>
                  </a:lnTo>
                  <a:lnTo>
                    <a:pt x="13510" y="2682"/>
                  </a:lnTo>
                  <a:lnTo>
                    <a:pt x="13459" y="2657"/>
                  </a:lnTo>
                  <a:lnTo>
                    <a:pt x="13409" y="2657"/>
                  </a:lnTo>
                  <a:lnTo>
                    <a:pt x="13359" y="2632"/>
                  </a:lnTo>
                  <a:lnTo>
                    <a:pt x="13309" y="2632"/>
                  </a:lnTo>
                  <a:lnTo>
                    <a:pt x="13259" y="2607"/>
                  </a:lnTo>
                  <a:lnTo>
                    <a:pt x="13209" y="2582"/>
                  </a:lnTo>
                  <a:lnTo>
                    <a:pt x="13159" y="2582"/>
                  </a:lnTo>
                  <a:lnTo>
                    <a:pt x="13109" y="2557"/>
                  </a:lnTo>
                  <a:lnTo>
                    <a:pt x="13058" y="2531"/>
                  </a:lnTo>
                  <a:lnTo>
                    <a:pt x="13008" y="2506"/>
                  </a:lnTo>
                  <a:lnTo>
                    <a:pt x="12933" y="2481"/>
                  </a:lnTo>
                  <a:lnTo>
                    <a:pt x="12883" y="2456"/>
                  </a:lnTo>
                  <a:lnTo>
                    <a:pt x="12833" y="2431"/>
                  </a:lnTo>
                  <a:lnTo>
                    <a:pt x="12783" y="2381"/>
                  </a:lnTo>
                  <a:lnTo>
                    <a:pt x="12733" y="2356"/>
                  </a:lnTo>
                  <a:lnTo>
                    <a:pt x="12683" y="2331"/>
                  </a:lnTo>
                  <a:lnTo>
                    <a:pt x="12632" y="2306"/>
                  </a:lnTo>
                  <a:lnTo>
                    <a:pt x="12582" y="2256"/>
                  </a:lnTo>
                  <a:lnTo>
                    <a:pt x="12532" y="2231"/>
                  </a:lnTo>
                  <a:lnTo>
                    <a:pt x="12507" y="2231"/>
                  </a:lnTo>
                  <a:lnTo>
                    <a:pt x="12482" y="2206"/>
                  </a:lnTo>
                  <a:lnTo>
                    <a:pt x="12432" y="2156"/>
                  </a:lnTo>
                  <a:lnTo>
                    <a:pt x="12407" y="2130"/>
                  </a:lnTo>
                  <a:lnTo>
                    <a:pt x="12357" y="2080"/>
                  </a:lnTo>
                  <a:lnTo>
                    <a:pt x="12307" y="2030"/>
                  </a:lnTo>
                  <a:lnTo>
                    <a:pt x="12256" y="2005"/>
                  </a:lnTo>
                  <a:lnTo>
                    <a:pt x="12231" y="1955"/>
                  </a:lnTo>
                  <a:lnTo>
                    <a:pt x="12181" y="1905"/>
                  </a:lnTo>
                  <a:lnTo>
                    <a:pt x="12131" y="1855"/>
                  </a:lnTo>
                  <a:lnTo>
                    <a:pt x="12081" y="1805"/>
                  </a:lnTo>
                  <a:lnTo>
                    <a:pt x="12056" y="1729"/>
                  </a:lnTo>
                  <a:lnTo>
                    <a:pt x="12006" y="1679"/>
                  </a:lnTo>
                  <a:lnTo>
                    <a:pt x="11981" y="1629"/>
                  </a:lnTo>
                  <a:lnTo>
                    <a:pt x="11931" y="1554"/>
                  </a:lnTo>
                  <a:lnTo>
                    <a:pt x="11906" y="1479"/>
                  </a:lnTo>
                  <a:lnTo>
                    <a:pt x="11855" y="1404"/>
                  </a:lnTo>
                  <a:lnTo>
                    <a:pt x="11830" y="1328"/>
                  </a:lnTo>
                  <a:lnTo>
                    <a:pt x="11805" y="1253"/>
                  </a:lnTo>
                  <a:lnTo>
                    <a:pt x="11780" y="1178"/>
                  </a:lnTo>
                  <a:lnTo>
                    <a:pt x="11780" y="1103"/>
                  </a:lnTo>
                  <a:lnTo>
                    <a:pt x="11755" y="1003"/>
                  </a:lnTo>
                  <a:lnTo>
                    <a:pt x="11755" y="927"/>
                  </a:lnTo>
                  <a:lnTo>
                    <a:pt x="11730" y="827"/>
                  </a:lnTo>
                  <a:lnTo>
                    <a:pt x="11730" y="752"/>
                  </a:lnTo>
                  <a:lnTo>
                    <a:pt x="11730" y="677"/>
                  </a:lnTo>
                  <a:lnTo>
                    <a:pt x="11755" y="577"/>
                  </a:lnTo>
                  <a:lnTo>
                    <a:pt x="11755" y="501"/>
                  </a:lnTo>
                  <a:lnTo>
                    <a:pt x="11780" y="426"/>
                  </a:lnTo>
                  <a:lnTo>
                    <a:pt x="11780" y="351"/>
                  </a:lnTo>
                  <a:lnTo>
                    <a:pt x="11805" y="276"/>
                  </a:lnTo>
                  <a:lnTo>
                    <a:pt x="11830" y="201"/>
                  </a:lnTo>
                  <a:lnTo>
                    <a:pt x="11855" y="151"/>
                  </a:lnTo>
                  <a:lnTo>
                    <a:pt x="11881" y="75"/>
                  </a:lnTo>
                  <a:lnTo>
                    <a:pt x="11931" y="25"/>
                  </a:lnTo>
                  <a:lnTo>
                    <a:pt x="1193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6;p67">
              <a:extLst>
                <a:ext uri="{FF2B5EF4-FFF2-40B4-BE49-F238E27FC236}">
                  <a16:creationId xmlns:a16="http://schemas.microsoft.com/office/drawing/2014/main" id="{0EC6B63F-367A-4292-A578-E6045747BC6F}"/>
                </a:ext>
              </a:extLst>
            </p:cNvPr>
            <p:cNvSpPr/>
            <p:nvPr/>
          </p:nvSpPr>
          <p:spPr>
            <a:xfrm>
              <a:off x="4208029" y="3026285"/>
              <a:ext cx="510" cy="20"/>
            </a:xfrm>
            <a:custGeom>
              <a:avLst/>
              <a:gdLst/>
              <a:ahLst/>
              <a:cxnLst/>
              <a:rect l="l" t="t" r="r" b="b"/>
              <a:pathLst>
                <a:path w="26" h="1" extrusionOk="0">
                  <a:moveTo>
                    <a:pt x="0"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77;p67">
              <a:extLst>
                <a:ext uri="{FF2B5EF4-FFF2-40B4-BE49-F238E27FC236}">
                  <a16:creationId xmlns:a16="http://schemas.microsoft.com/office/drawing/2014/main" id="{5D7E3318-3B20-44D0-B0B9-FDEF0D9A2D57}"/>
                </a:ext>
              </a:extLst>
            </p:cNvPr>
            <p:cNvSpPr/>
            <p:nvPr/>
          </p:nvSpPr>
          <p:spPr>
            <a:xfrm>
              <a:off x="4514945" y="254335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78;p67">
              <a:extLst>
                <a:ext uri="{FF2B5EF4-FFF2-40B4-BE49-F238E27FC236}">
                  <a16:creationId xmlns:a16="http://schemas.microsoft.com/office/drawing/2014/main" id="{11D967B0-FED9-485C-BB00-9E9A269EB222}"/>
                </a:ext>
              </a:extLst>
            </p:cNvPr>
            <p:cNvSpPr/>
            <p:nvPr/>
          </p:nvSpPr>
          <p:spPr>
            <a:xfrm>
              <a:off x="4511020" y="2543846"/>
              <a:ext cx="3454" cy="3454"/>
            </a:xfrm>
            <a:custGeom>
              <a:avLst/>
              <a:gdLst/>
              <a:ahLst/>
              <a:cxnLst/>
              <a:rect l="l" t="t" r="r" b="b"/>
              <a:pathLst>
                <a:path w="176" h="176" extrusionOk="0">
                  <a:moveTo>
                    <a:pt x="125" y="75"/>
                  </a:moveTo>
                  <a:lnTo>
                    <a:pt x="125" y="100"/>
                  </a:lnTo>
                  <a:lnTo>
                    <a:pt x="150" y="75"/>
                  </a:lnTo>
                  <a:close/>
                  <a:moveTo>
                    <a:pt x="150" y="0"/>
                  </a:moveTo>
                  <a:lnTo>
                    <a:pt x="125" y="25"/>
                  </a:lnTo>
                  <a:lnTo>
                    <a:pt x="125" y="50"/>
                  </a:lnTo>
                  <a:lnTo>
                    <a:pt x="100" y="75"/>
                  </a:lnTo>
                  <a:lnTo>
                    <a:pt x="75" y="100"/>
                  </a:lnTo>
                  <a:lnTo>
                    <a:pt x="50" y="126"/>
                  </a:lnTo>
                  <a:lnTo>
                    <a:pt x="25" y="151"/>
                  </a:lnTo>
                  <a:lnTo>
                    <a:pt x="50" y="151"/>
                  </a:lnTo>
                  <a:lnTo>
                    <a:pt x="75" y="126"/>
                  </a:lnTo>
                  <a:lnTo>
                    <a:pt x="100" y="100"/>
                  </a:lnTo>
                  <a:lnTo>
                    <a:pt x="125" y="75"/>
                  </a:lnTo>
                  <a:lnTo>
                    <a:pt x="150" y="50"/>
                  </a:lnTo>
                  <a:lnTo>
                    <a:pt x="175" y="25"/>
                  </a:lnTo>
                  <a:lnTo>
                    <a:pt x="150" y="25"/>
                  </a:lnTo>
                  <a:lnTo>
                    <a:pt x="175" y="0"/>
                  </a:lnTo>
                  <a:close/>
                  <a:moveTo>
                    <a:pt x="25" y="151"/>
                  </a:moveTo>
                  <a:lnTo>
                    <a:pt x="0" y="176"/>
                  </a:lnTo>
                  <a:lnTo>
                    <a:pt x="25" y="163"/>
                  </a:lnTo>
                  <a:lnTo>
                    <a:pt x="25" y="163"/>
                  </a:lnTo>
                  <a:lnTo>
                    <a:pt x="25" y="151"/>
                  </a:lnTo>
                  <a:close/>
                  <a:moveTo>
                    <a:pt x="50" y="151"/>
                  </a:moveTo>
                  <a:lnTo>
                    <a:pt x="25" y="163"/>
                  </a:lnTo>
                  <a:lnTo>
                    <a:pt x="25" y="163"/>
                  </a:lnTo>
                  <a:lnTo>
                    <a:pt x="25" y="176"/>
                  </a:lnTo>
                  <a:lnTo>
                    <a:pt x="50" y="15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479;p67">
              <a:extLst>
                <a:ext uri="{FF2B5EF4-FFF2-40B4-BE49-F238E27FC236}">
                  <a16:creationId xmlns:a16="http://schemas.microsoft.com/office/drawing/2014/main" id="{FBB5AE58-FB1C-4DFD-8F99-F3B7C17803AE}"/>
                </a:ext>
              </a:extLst>
            </p:cNvPr>
            <p:cNvSpPr/>
            <p:nvPr/>
          </p:nvSpPr>
          <p:spPr>
            <a:xfrm>
              <a:off x="4238036" y="3145315"/>
              <a:ext cx="688131" cy="227229"/>
            </a:xfrm>
            <a:custGeom>
              <a:avLst/>
              <a:gdLst/>
              <a:ahLst/>
              <a:cxnLst/>
              <a:rect l="l" t="t" r="r" b="b"/>
              <a:pathLst>
                <a:path w="35064" h="11580" extrusionOk="0">
                  <a:moveTo>
                    <a:pt x="35038" y="0"/>
                  </a:moveTo>
                  <a:lnTo>
                    <a:pt x="34863" y="125"/>
                  </a:lnTo>
                  <a:lnTo>
                    <a:pt x="34662" y="251"/>
                  </a:lnTo>
                  <a:lnTo>
                    <a:pt x="34462" y="376"/>
                  </a:lnTo>
                  <a:lnTo>
                    <a:pt x="34261" y="476"/>
                  </a:lnTo>
                  <a:lnTo>
                    <a:pt x="34061" y="602"/>
                  </a:lnTo>
                  <a:lnTo>
                    <a:pt x="33885" y="727"/>
                  </a:lnTo>
                  <a:lnTo>
                    <a:pt x="33710" y="827"/>
                  </a:lnTo>
                  <a:lnTo>
                    <a:pt x="33685" y="852"/>
                  </a:lnTo>
                  <a:lnTo>
                    <a:pt x="33484" y="952"/>
                  </a:lnTo>
                  <a:lnTo>
                    <a:pt x="33284" y="1078"/>
                  </a:lnTo>
                  <a:lnTo>
                    <a:pt x="33083" y="1178"/>
                  </a:lnTo>
                  <a:lnTo>
                    <a:pt x="32883" y="1303"/>
                  </a:lnTo>
                  <a:lnTo>
                    <a:pt x="32682" y="1429"/>
                  </a:lnTo>
                  <a:lnTo>
                    <a:pt x="32482" y="1529"/>
                  </a:lnTo>
                  <a:lnTo>
                    <a:pt x="32281" y="1654"/>
                  </a:lnTo>
                  <a:lnTo>
                    <a:pt x="32081" y="1754"/>
                  </a:lnTo>
                  <a:lnTo>
                    <a:pt x="31980" y="1830"/>
                  </a:lnTo>
                  <a:lnTo>
                    <a:pt x="31880" y="1855"/>
                  </a:lnTo>
                  <a:lnTo>
                    <a:pt x="31680" y="1980"/>
                  </a:lnTo>
                  <a:lnTo>
                    <a:pt x="31479" y="2080"/>
                  </a:lnTo>
                  <a:lnTo>
                    <a:pt x="31279" y="2180"/>
                  </a:lnTo>
                  <a:lnTo>
                    <a:pt x="31078" y="2281"/>
                  </a:lnTo>
                  <a:lnTo>
                    <a:pt x="30878" y="2381"/>
                  </a:lnTo>
                  <a:lnTo>
                    <a:pt x="30677" y="2481"/>
                  </a:lnTo>
                  <a:lnTo>
                    <a:pt x="30451" y="2581"/>
                  </a:lnTo>
                  <a:lnTo>
                    <a:pt x="30251" y="2682"/>
                  </a:lnTo>
                  <a:lnTo>
                    <a:pt x="30050" y="2782"/>
                  </a:lnTo>
                  <a:lnTo>
                    <a:pt x="29850" y="2882"/>
                  </a:lnTo>
                  <a:lnTo>
                    <a:pt x="29649" y="2982"/>
                  </a:lnTo>
                  <a:lnTo>
                    <a:pt x="29424" y="3083"/>
                  </a:lnTo>
                  <a:lnTo>
                    <a:pt x="29223" y="3183"/>
                  </a:lnTo>
                  <a:lnTo>
                    <a:pt x="29023" y="3258"/>
                  </a:lnTo>
                  <a:lnTo>
                    <a:pt x="28822" y="3358"/>
                  </a:lnTo>
                  <a:lnTo>
                    <a:pt x="28597" y="3459"/>
                  </a:lnTo>
                  <a:lnTo>
                    <a:pt x="28396" y="3559"/>
                  </a:lnTo>
                  <a:lnTo>
                    <a:pt x="28196" y="3659"/>
                  </a:lnTo>
                  <a:lnTo>
                    <a:pt x="27970" y="3734"/>
                  </a:lnTo>
                  <a:lnTo>
                    <a:pt x="27770" y="3835"/>
                  </a:lnTo>
                  <a:lnTo>
                    <a:pt x="27569" y="3935"/>
                  </a:lnTo>
                  <a:lnTo>
                    <a:pt x="27344" y="4010"/>
                  </a:lnTo>
                  <a:lnTo>
                    <a:pt x="27143" y="4110"/>
                  </a:lnTo>
                  <a:lnTo>
                    <a:pt x="26918" y="4186"/>
                  </a:lnTo>
                  <a:lnTo>
                    <a:pt x="26717" y="4286"/>
                  </a:lnTo>
                  <a:lnTo>
                    <a:pt x="26517" y="4361"/>
                  </a:lnTo>
                  <a:lnTo>
                    <a:pt x="26291" y="4461"/>
                  </a:lnTo>
                  <a:lnTo>
                    <a:pt x="26091" y="4536"/>
                  </a:lnTo>
                  <a:lnTo>
                    <a:pt x="25865" y="4612"/>
                  </a:lnTo>
                  <a:lnTo>
                    <a:pt x="25664" y="4712"/>
                  </a:lnTo>
                  <a:lnTo>
                    <a:pt x="25439" y="4787"/>
                  </a:lnTo>
                  <a:lnTo>
                    <a:pt x="25238" y="4862"/>
                  </a:lnTo>
                  <a:lnTo>
                    <a:pt x="25013" y="4937"/>
                  </a:lnTo>
                  <a:lnTo>
                    <a:pt x="24812" y="5038"/>
                  </a:lnTo>
                  <a:lnTo>
                    <a:pt x="24587" y="5113"/>
                  </a:lnTo>
                  <a:lnTo>
                    <a:pt x="24386" y="5188"/>
                  </a:lnTo>
                  <a:lnTo>
                    <a:pt x="24161" y="5263"/>
                  </a:lnTo>
                  <a:lnTo>
                    <a:pt x="23935" y="5338"/>
                  </a:lnTo>
                  <a:lnTo>
                    <a:pt x="23735" y="5414"/>
                  </a:lnTo>
                  <a:lnTo>
                    <a:pt x="23509" y="5489"/>
                  </a:lnTo>
                  <a:lnTo>
                    <a:pt x="23309" y="5564"/>
                  </a:lnTo>
                  <a:lnTo>
                    <a:pt x="23083" y="5639"/>
                  </a:lnTo>
                  <a:lnTo>
                    <a:pt x="22857" y="5714"/>
                  </a:lnTo>
                  <a:lnTo>
                    <a:pt x="22657" y="5790"/>
                  </a:lnTo>
                  <a:lnTo>
                    <a:pt x="22431" y="5865"/>
                  </a:lnTo>
                  <a:lnTo>
                    <a:pt x="22206" y="5940"/>
                  </a:lnTo>
                  <a:lnTo>
                    <a:pt x="22181" y="5940"/>
                  </a:lnTo>
                  <a:lnTo>
                    <a:pt x="22005" y="5990"/>
                  </a:lnTo>
                  <a:lnTo>
                    <a:pt x="21780" y="6065"/>
                  </a:lnTo>
                  <a:lnTo>
                    <a:pt x="21554" y="6140"/>
                  </a:lnTo>
                  <a:lnTo>
                    <a:pt x="21329" y="6191"/>
                  </a:lnTo>
                  <a:lnTo>
                    <a:pt x="21128" y="6266"/>
                  </a:lnTo>
                  <a:lnTo>
                    <a:pt x="20903" y="6316"/>
                  </a:lnTo>
                  <a:lnTo>
                    <a:pt x="20677" y="6391"/>
                  </a:lnTo>
                  <a:lnTo>
                    <a:pt x="20451" y="6466"/>
                  </a:lnTo>
                  <a:lnTo>
                    <a:pt x="20226" y="6516"/>
                  </a:lnTo>
                  <a:lnTo>
                    <a:pt x="20025" y="6566"/>
                  </a:lnTo>
                  <a:lnTo>
                    <a:pt x="19800" y="6642"/>
                  </a:lnTo>
                  <a:lnTo>
                    <a:pt x="19574" y="6692"/>
                  </a:lnTo>
                  <a:lnTo>
                    <a:pt x="19349" y="6742"/>
                  </a:lnTo>
                  <a:lnTo>
                    <a:pt x="19123" y="6817"/>
                  </a:lnTo>
                  <a:lnTo>
                    <a:pt x="18898" y="6867"/>
                  </a:lnTo>
                  <a:lnTo>
                    <a:pt x="18672" y="6917"/>
                  </a:lnTo>
                  <a:lnTo>
                    <a:pt x="18446" y="6967"/>
                  </a:lnTo>
                  <a:lnTo>
                    <a:pt x="18221" y="7018"/>
                  </a:lnTo>
                  <a:lnTo>
                    <a:pt x="17995" y="7093"/>
                  </a:lnTo>
                  <a:lnTo>
                    <a:pt x="17770" y="7143"/>
                  </a:lnTo>
                  <a:lnTo>
                    <a:pt x="17569" y="7193"/>
                  </a:lnTo>
                  <a:lnTo>
                    <a:pt x="17344" y="7243"/>
                  </a:lnTo>
                  <a:lnTo>
                    <a:pt x="17118" y="7293"/>
                  </a:lnTo>
                  <a:lnTo>
                    <a:pt x="16867" y="7343"/>
                  </a:lnTo>
                  <a:lnTo>
                    <a:pt x="16642" y="7368"/>
                  </a:lnTo>
                  <a:lnTo>
                    <a:pt x="16416" y="7419"/>
                  </a:lnTo>
                  <a:lnTo>
                    <a:pt x="16266" y="7469"/>
                  </a:lnTo>
                  <a:lnTo>
                    <a:pt x="16191" y="7469"/>
                  </a:lnTo>
                  <a:lnTo>
                    <a:pt x="15965" y="7519"/>
                  </a:lnTo>
                  <a:lnTo>
                    <a:pt x="15740" y="7544"/>
                  </a:lnTo>
                  <a:lnTo>
                    <a:pt x="15514" y="7594"/>
                  </a:lnTo>
                  <a:lnTo>
                    <a:pt x="15288" y="7619"/>
                  </a:lnTo>
                  <a:lnTo>
                    <a:pt x="15063" y="7669"/>
                  </a:lnTo>
                  <a:lnTo>
                    <a:pt x="14837" y="7694"/>
                  </a:lnTo>
                  <a:lnTo>
                    <a:pt x="14587" y="7744"/>
                  </a:lnTo>
                  <a:lnTo>
                    <a:pt x="14361" y="7769"/>
                  </a:lnTo>
                  <a:lnTo>
                    <a:pt x="14136" y="7820"/>
                  </a:lnTo>
                  <a:lnTo>
                    <a:pt x="13910" y="7845"/>
                  </a:lnTo>
                  <a:lnTo>
                    <a:pt x="13684" y="7870"/>
                  </a:lnTo>
                  <a:lnTo>
                    <a:pt x="13434" y="7895"/>
                  </a:lnTo>
                  <a:lnTo>
                    <a:pt x="13208" y="7945"/>
                  </a:lnTo>
                  <a:lnTo>
                    <a:pt x="12983" y="7970"/>
                  </a:lnTo>
                  <a:lnTo>
                    <a:pt x="12757" y="7995"/>
                  </a:lnTo>
                  <a:lnTo>
                    <a:pt x="12507" y="8020"/>
                  </a:lnTo>
                  <a:lnTo>
                    <a:pt x="12281" y="8045"/>
                  </a:lnTo>
                  <a:lnTo>
                    <a:pt x="12055" y="8070"/>
                  </a:lnTo>
                  <a:lnTo>
                    <a:pt x="11830" y="8095"/>
                  </a:lnTo>
                  <a:lnTo>
                    <a:pt x="11579" y="8120"/>
                  </a:lnTo>
                  <a:lnTo>
                    <a:pt x="11354" y="8145"/>
                  </a:lnTo>
                  <a:lnTo>
                    <a:pt x="11103" y="8145"/>
                  </a:lnTo>
                  <a:lnTo>
                    <a:pt x="10953" y="8170"/>
                  </a:lnTo>
                  <a:lnTo>
                    <a:pt x="10652" y="8170"/>
                  </a:lnTo>
                  <a:lnTo>
                    <a:pt x="10501" y="8196"/>
                  </a:lnTo>
                  <a:lnTo>
                    <a:pt x="8973" y="8196"/>
                  </a:lnTo>
                  <a:lnTo>
                    <a:pt x="8822" y="8170"/>
                  </a:lnTo>
                  <a:lnTo>
                    <a:pt x="8371" y="8170"/>
                  </a:lnTo>
                  <a:lnTo>
                    <a:pt x="8221" y="8145"/>
                  </a:lnTo>
                  <a:lnTo>
                    <a:pt x="8070" y="8145"/>
                  </a:lnTo>
                  <a:lnTo>
                    <a:pt x="7920" y="8120"/>
                  </a:lnTo>
                  <a:lnTo>
                    <a:pt x="7770" y="8120"/>
                  </a:lnTo>
                  <a:lnTo>
                    <a:pt x="7619" y="8095"/>
                  </a:lnTo>
                  <a:lnTo>
                    <a:pt x="7469" y="8095"/>
                  </a:lnTo>
                  <a:lnTo>
                    <a:pt x="7293" y="8070"/>
                  </a:lnTo>
                  <a:lnTo>
                    <a:pt x="7143" y="8045"/>
                  </a:lnTo>
                  <a:lnTo>
                    <a:pt x="6993" y="8045"/>
                  </a:lnTo>
                  <a:lnTo>
                    <a:pt x="6842" y="8020"/>
                  </a:lnTo>
                  <a:lnTo>
                    <a:pt x="6692" y="7995"/>
                  </a:lnTo>
                  <a:lnTo>
                    <a:pt x="6542" y="7970"/>
                  </a:lnTo>
                  <a:lnTo>
                    <a:pt x="6391" y="7970"/>
                  </a:lnTo>
                  <a:lnTo>
                    <a:pt x="6241" y="7945"/>
                  </a:lnTo>
                  <a:lnTo>
                    <a:pt x="6090" y="7920"/>
                  </a:lnTo>
                  <a:lnTo>
                    <a:pt x="5940" y="7895"/>
                  </a:lnTo>
                  <a:lnTo>
                    <a:pt x="5790" y="7870"/>
                  </a:lnTo>
                  <a:lnTo>
                    <a:pt x="5639" y="7845"/>
                  </a:lnTo>
                  <a:lnTo>
                    <a:pt x="5489" y="7820"/>
                  </a:lnTo>
                  <a:lnTo>
                    <a:pt x="5339" y="7795"/>
                  </a:lnTo>
                  <a:lnTo>
                    <a:pt x="5188" y="7769"/>
                  </a:lnTo>
                  <a:lnTo>
                    <a:pt x="5038" y="7744"/>
                  </a:lnTo>
                  <a:lnTo>
                    <a:pt x="4887" y="7719"/>
                  </a:lnTo>
                  <a:lnTo>
                    <a:pt x="4737" y="7694"/>
                  </a:lnTo>
                  <a:lnTo>
                    <a:pt x="4612" y="7669"/>
                  </a:lnTo>
                  <a:lnTo>
                    <a:pt x="4461" y="7644"/>
                  </a:lnTo>
                  <a:lnTo>
                    <a:pt x="4311" y="7619"/>
                  </a:lnTo>
                  <a:lnTo>
                    <a:pt x="4261" y="7594"/>
                  </a:lnTo>
                  <a:lnTo>
                    <a:pt x="4161" y="7594"/>
                  </a:lnTo>
                  <a:lnTo>
                    <a:pt x="4010" y="7544"/>
                  </a:lnTo>
                  <a:lnTo>
                    <a:pt x="3860" y="7519"/>
                  </a:lnTo>
                  <a:lnTo>
                    <a:pt x="3709" y="7494"/>
                  </a:lnTo>
                  <a:lnTo>
                    <a:pt x="3559" y="7444"/>
                  </a:lnTo>
                  <a:lnTo>
                    <a:pt x="3409" y="7419"/>
                  </a:lnTo>
                  <a:lnTo>
                    <a:pt x="3283" y="7394"/>
                  </a:lnTo>
                  <a:lnTo>
                    <a:pt x="3133" y="7343"/>
                  </a:lnTo>
                  <a:lnTo>
                    <a:pt x="2983" y="7318"/>
                  </a:lnTo>
                  <a:lnTo>
                    <a:pt x="2832" y="7293"/>
                  </a:lnTo>
                  <a:lnTo>
                    <a:pt x="2682" y="7243"/>
                  </a:lnTo>
                  <a:lnTo>
                    <a:pt x="2557" y="7218"/>
                  </a:lnTo>
                  <a:lnTo>
                    <a:pt x="2406" y="7168"/>
                  </a:lnTo>
                  <a:lnTo>
                    <a:pt x="2256" y="7143"/>
                  </a:lnTo>
                  <a:lnTo>
                    <a:pt x="2105" y="7093"/>
                  </a:lnTo>
                  <a:lnTo>
                    <a:pt x="1980" y="7068"/>
                  </a:lnTo>
                  <a:lnTo>
                    <a:pt x="1830" y="7018"/>
                  </a:lnTo>
                  <a:lnTo>
                    <a:pt x="1679" y="6993"/>
                  </a:lnTo>
                  <a:lnTo>
                    <a:pt x="1554" y="6942"/>
                  </a:lnTo>
                  <a:lnTo>
                    <a:pt x="1479" y="6942"/>
                  </a:lnTo>
                  <a:lnTo>
                    <a:pt x="1429" y="6917"/>
                  </a:lnTo>
                  <a:lnTo>
                    <a:pt x="1379" y="6917"/>
                  </a:lnTo>
                  <a:lnTo>
                    <a:pt x="1329" y="6892"/>
                  </a:lnTo>
                  <a:lnTo>
                    <a:pt x="1278" y="6867"/>
                  </a:lnTo>
                  <a:lnTo>
                    <a:pt x="1228" y="6867"/>
                  </a:lnTo>
                  <a:lnTo>
                    <a:pt x="1128" y="6817"/>
                  </a:lnTo>
                  <a:lnTo>
                    <a:pt x="1028" y="6792"/>
                  </a:lnTo>
                  <a:lnTo>
                    <a:pt x="928" y="6767"/>
                  </a:lnTo>
                  <a:lnTo>
                    <a:pt x="827" y="6717"/>
                  </a:lnTo>
                  <a:lnTo>
                    <a:pt x="727" y="6692"/>
                  </a:lnTo>
                  <a:lnTo>
                    <a:pt x="627" y="6642"/>
                  </a:lnTo>
                  <a:lnTo>
                    <a:pt x="527" y="6617"/>
                  </a:lnTo>
                  <a:lnTo>
                    <a:pt x="426" y="6566"/>
                  </a:lnTo>
                  <a:lnTo>
                    <a:pt x="326" y="6541"/>
                  </a:lnTo>
                  <a:lnTo>
                    <a:pt x="226" y="6491"/>
                  </a:lnTo>
                  <a:lnTo>
                    <a:pt x="126" y="6466"/>
                  </a:lnTo>
                  <a:lnTo>
                    <a:pt x="50" y="6416"/>
                  </a:lnTo>
                  <a:lnTo>
                    <a:pt x="0" y="6416"/>
                  </a:lnTo>
                  <a:cubicBezTo>
                    <a:pt x="2331" y="8271"/>
                    <a:pt x="5013" y="9724"/>
                    <a:pt x="7995" y="10602"/>
                  </a:cubicBezTo>
                  <a:lnTo>
                    <a:pt x="8146" y="10577"/>
                  </a:lnTo>
                  <a:lnTo>
                    <a:pt x="8296" y="10551"/>
                  </a:lnTo>
                  <a:lnTo>
                    <a:pt x="8421" y="10551"/>
                  </a:lnTo>
                  <a:lnTo>
                    <a:pt x="8572" y="10526"/>
                  </a:lnTo>
                  <a:lnTo>
                    <a:pt x="8697" y="10526"/>
                  </a:lnTo>
                  <a:lnTo>
                    <a:pt x="8847" y="10501"/>
                  </a:lnTo>
                  <a:lnTo>
                    <a:pt x="8998" y="10501"/>
                  </a:lnTo>
                  <a:lnTo>
                    <a:pt x="9123" y="10476"/>
                  </a:lnTo>
                  <a:lnTo>
                    <a:pt x="9424" y="10476"/>
                  </a:lnTo>
                  <a:lnTo>
                    <a:pt x="9549" y="10451"/>
                  </a:lnTo>
                  <a:lnTo>
                    <a:pt x="9825" y="10451"/>
                  </a:lnTo>
                  <a:lnTo>
                    <a:pt x="10100" y="10426"/>
                  </a:lnTo>
                  <a:lnTo>
                    <a:pt x="10376" y="10426"/>
                  </a:lnTo>
                  <a:lnTo>
                    <a:pt x="10652" y="10401"/>
                  </a:lnTo>
                  <a:lnTo>
                    <a:pt x="10928" y="10376"/>
                  </a:lnTo>
                  <a:lnTo>
                    <a:pt x="11203" y="10376"/>
                  </a:lnTo>
                  <a:lnTo>
                    <a:pt x="11354" y="10351"/>
                  </a:lnTo>
                  <a:lnTo>
                    <a:pt x="11654" y="10351"/>
                  </a:lnTo>
                  <a:lnTo>
                    <a:pt x="11755" y="10326"/>
                  </a:lnTo>
                  <a:lnTo>
                    <a:pt x="11905" y="10326"/>
                  </a:lnTo>
                  <a:lnTo>
                    <a:pt x="12030" y="10301"/>
                  </a:lnTo>
                  <a:lnTo>
                    <a:pt x="12306" y="10301"/>
                  </a:lnTo>
                  <a:lnTo>
                    <a:pt x="12431" y="10276"/>
                  </a:lnTo>
                  <a:lnTo>
                    <a:pt x="12582" y="10276"/>
                  </a:lnTo>
                  <a:lnTo>
                    <a:pt x="12682" y="10251"/>
                  </a:lnTo>
                  <a:lnTo>
                    <a:pt x="12782" y="10251"/>
                  </a:lnTo>
                  <a:lnTo>
                    <a:pt x="12882" y="10226"/>
                  </a:lnTo>
                  <a:lnTo>
                    <a:pt x="12983" y="10226"/>
                  </a:lnTo>
                  <a:lnTo>
                    <a:pt x="13083" y="10201"/>
                  </a:lnTo>
                  <a:lnTo>
                    <a:pt x="13183" y="10201"/>
                  </a:lnTo>
                  <a:lnTo>
                    <a:pt x="13283" y="10176"/>
                  </a:lnTo>
                  <a:lnTo>
                    <a:pt x="13384" y="10176"/>
                  </a:lnTo>
                  <a:lnTo>
                    <a:pt x="13484" y="10150"/>
                  </a:lnTo>
                  <a:lnTo>
                    <a:pt x="13584" y="10150"/>
                  </a:lnTo>
                  <a:lnTo>
                    <a:pt x="13659" y="10125"/>
                  </a:lnTo>
                  <a:lnTo>
                    <a:pt x="13760" y="10100"/>
                  </a:lnTo>
                  <a:lnTo>
                    <a:pt x="13860" y="10100"/>
                  </a:lnTo>
                  <a:lnTo>
                    <a:pt x="13960" y="10075"/>
                  </a:lnTo>
                  <a:lnTo>
                    <a:pt x="14060" y="10075"/>
                  </a:lnTo>
                  <a:lnTo>
                    <a:pt x="14161" y="10050"/>
                  </a:lnTo>
                  <a:lnTo>
                    <a:pt x="14261" y="10050"/>
                  </a:lnTo>
                  <a:lnTo>
                    <a:pt x="14361" y="10025"/>
                  </a:lnTo>
                  <a:lnTo>
                    <a:pt x="14461" y="10025"/>
                  </a:lnTo>
                  <a:lnTo>
                    <a:pt x="14562" y="10000"/>
                  </a:lnTo>
                  <a:lnTo>
                    <a:pt x="14637" y="9975"/>
                  </a:lnTo>
                  <a:lnTo>
                    <a:pt x="14737" y="9975"/>
                  </a:lnTo>
                  <a:lnTo>
                    <a:pt x="14837" y="9950"/>
                  </a:lnTo>
                  <a:lnTo>
                    <a:pt x="14938" y="9925"/>
                  </a:lnTo>
                  <a:lnTo>
                    <a:pt x="15038" y="9925"/>
                  </a:lnTo>
                  <a:lnTo>
                    <a:pt x="15138" y="9900"/>
                  </a:lnTo>
                  <a:lnTo>
                    <a:pt x="15213" y="9875"/>
                  </a:lnTo>
                  <a:lnTo>
                    <a:pt x="15314" y="9875"/>
                  </a:lnTo>
                  <a:lnTo>
                    <a:pt x="15414" y="9850"/>
                  </a:lnTo>
                  <a:lnTo>
                    <a:pt x="15514" y="9825"/>
                  </a:lnTo>
                  <a:lnTo>
                    <a:pt x="15614" y="9800"/>
                  </a:lnTo>
                  <a:lnTo>
                    <a:pt x="15715" y="9800"/>
                  </a:lnTo>
                  <a:lnTo>
                    <a:pt x="15765" y="9775"/>
                  </a:lnTo>
                  <a:lnTo>
                    <a:pt x="15790" y="9775"/>
                  </a:lnTo>
                  <a:lnTo>
                    <a:pt x="15890" y="9749"/>
                  </a:lnTo>
                  <a:lnTo>
                    <a:pt x="16090" y="9724"/>
                  </a:lnTo>
                  <a:lnTo>
                    <a:pt x="16266" y="9674"/>
                  </a:lnTo>
                  <a:lnTo>
                    <a:pt x="16466" y="9649"/>
                  </a:lnTo>
                  <a:lnTo>
                    <a:pt x="16667" y="9624"/>
                  </a:lnTo>
                  <a:lnTo>
                    <a:pt x="16842" y="9574"/>
                  </a:lnTo>
                  <a:lnTo>
                    <a:pt x="17043" y="9524"/>
                  </a:lnTo>
                  <a:lnTo>
                    <a:pt x="17218" y="9499"/>
                  </a:lnTo>
                  <a:lnTo>
                    <a:pt x="17419" y="9449"/>
                  </a:lnTo>
                  <a:lnTo>
                    <a:pt x="17594" y="9399"/>
                  </a:lnTo>
                  <a:lnTo>
                    <a:pt x="17795" y="9348"/>
                  </a:lnTo>
                  <a:lnTo>
                    <a:pt x="17970" y="9323"/>
                  </a:lnTo>
                  <a:lnTo>
                    <a:pt x="18171" y="9273"/>
                  </a:lnTo>
                  <a:lnTo>
                    <a:pt x="18346" y="9223"/>
                  </a:lnTo>
                  <a:lnTo>
                    <a:pt x="18371" y="9223"/>
                  </a:lnTo>
                  <a:lnTo>
                    <a:pt x="18547" y="9173"/>
                  </a:lnTo>
                  <a:lnTo>
                    <a:pt x="18722" y="9123"/>
                  </a:lnTo>
                  <a:lnTo>
                    <a:pt x="18923" y="9073"/>
                  </a:lnTo>
                  <a:lnTo>
                    <a:pt x="19098" y="9023"/>
                  </a:lnTo>
                  <a:lnTo>
                    <a:pt x="19299" y="8973"/>
                  </a:lnTo>
                  <a:lnTo>
                    <a:pt x="19474" y="8922"/>
                  </a:lnTo>
                  <a:lnTo>
                    <a:pt x="19674" y="8872"/>
                  </a:lnTo>
                  <a:lnTo>
                    <a:pt x="19850" y="8822"/>
                  </a:lnTo>
                  <a:lnTo>
                    <a:pt x="20050" y="8772"/>
                  </a:lnTo>
                  <a:lnTo>
                    <a:pt x="20226" y="8722"/>
                  </a:lnTo>
                  <a:lnTo>
                    <a:pt x="20426" y="8672"/>
                  </a:lnTo>
                  <a:lnTo>
                    <a:pt x="20602" y="8597"/>
                  </a:lnTo>
                  <a:lnTo>
                    <a:pt x="20802" y="8546"/>
                  </a:lnTo>
                  <a:lnTo>
                    <a:pt x="20978" y="8496"/>
                  </a:lnTo>
                  <a:lnTo>
                    <a:pt x="21178" y="8446"/>
                  </a:lnTo>
                  <a:lnTo>
                    <a:pt x="21354" y="8371"/>
                  </a:lnTo>
                  <a:lnTo>
                    <a:pt x="21554" y="8321"/>
                  </a:lnTo>
                  <a:lnTo>
                    <a:pt x="21730" y="8271"/>
                  </a:lnTo>
                  <a:lnTo>
                    <a:pt x="21930" y="8196"/>
                  </a:lnTo>
                  <a:lnTo>
                    <a:pt x="22131" y="8145"/>
                  </a:lnTo>
                  <a:lnTo>
                    <a:pt x="22507" y="8020"/>
                  </a:lnTo>
                  <a:lnTo>
                    <a:pt x="22883" y="7895"/>
                  </a:lnTo>
                  <a:lnTo>
                    <a:pt x="23258" y="7769"/>
                  </a:lnTo>
                  <a:lnTo>
                    <a:pt x="23659" y="7644"/>
                  </a:lnTo>
                  <a:lnTo>
                    <a:pt x="24035" y="7519"/>
                  </a:lnTo>
                  <a:lnTo>
                    <a:pt x="24812" y="7243"/>
                  </a:lnTo>
                  <a:lnTo>
                    <a:pt x="24988" y="7318"/>
                  </a:lnTo>
                  <a:lnTo>
                    <a:pt x="24888" y="7469"/>
                  </a:lnTo>
                  <a:lnTo>
                    <a:pt x="24136" y="7795"/>
                  </a:lnTo>
                  <a:lnTo>
                    <a:pt x="23760" y="7945"/>
                  </a:lnTo>
                  <a:lnTo>
                    <a:pt x="23384" y="8095"/>
                  </a:lnTo>
                  <a:lnTo>
                    <a:pt x="23008" y="8246"/>
                  </a:lnTo>
                  <a:lnTo>
                    <a:pt x="22632" y="8396"/>
                  </a:lnTo>
                  <a:lnTo>
                    <a:pt x="22281" y="8546"/>
                  </a:lnTo>
                  <a:lnTo>
                    <a:pt x="22081" y="8622"/>
                  </a:lnTo>
                  <a:lnTo>
                    <a:pt x="21905" y="8697"/>
                  </a:lnTo>
                  <a:lnTo>
                    <a:pt x="21730" y="8772"/>
                  </a:lnTo>
                  <a:lnTo>
                    <a:pt x="21529" y="8847"/>
                  </a:lnTo>
                  <a:lnTo>
                    <a:pt x="21504" y="8872"/>
                  </a:lnTo>
                  <a:lnTo>
                    <a:pt x="21354" y="8922"/>
                  </a:lnTo>
                  <a:lnTo>
                    <a:pt x="21153" y="8998"/>
                  </a:lnTo>
                  <a:lnTo>
                    <a:pt x="20978" y="9073"/>
                  </a:lnTo>
                  <a:lnTo>
                    <a:pt x="20802" y="9148"/>
                  </a:lnTo>
                  <a:lnTo>
                    <a:pt x="20602" y="9223"/>
                  </a:lnTo>
                  <a:lnTo>
                    <a:pt x="20426" y="9298"/>
                  </a:lnTo>
                  <a:lnTo>
                    <a:pt x="20251" y="9374"/>
                  </a:lnTo>
                  <a:lnTo>
                    <a:pt x="20050" y="9424"/>
                  </a:lnTo>
                  <a:lnTo>
                    <a:pt x="19875" y="9499"/>
                  </a:lnTo>
                  <a:lnTo>
                    <a:pt x="19674" y="9574"/>
                  </a:lnTo>
                  <a:lnTo>
                    <a:pt x="19499" y="9649"/>
                  </a:lnTo>
                  <a:lnTo>
                    <a:pt x="19324" y="9699"/>
                  </a:lnTo>
                  <a:lnTo>
                    <a:pt x="19123" y="9775"/>
                  </a:lnTo>
                  <a:lnTo>
                    <a:pt x="18948" y="9850"/>
                  </a:lnTo>
                  <a:lnTo>
                    <a:pt x="18747" y="9900"/>
                  </a:lnTo>
                  <a:lnTo>
                    <a:pt x="18572" y="9975"/>
                  </a:lnTo>
                  <a:lnTo>
                    <a:pt x="18396" y="10025"/>
                  </a:lnTo>
                  <a:lnTo>
                    <a:pt x="18196" y="10100"/>
                  </a:lnTo>
                  <a:lnTo>
                    <a:pt x="18020" y="10150"/>
                  </a:lnTo>
                  <a:lnTo>
                    <a:pt x="17820" y="10226"/>
                  </a:lnTo>
                  <a:lnTo>
                    <a:pt x="17644" y="10276"/>
                  </a:lnTo>
                  <a:lnTo>
                    <a:pt x="17444" y="10326"/>
                  </a:lnTo>
                  <a:lnTo>
                    <a:pt x="17243" y="10376"/>
                  </a:lnTo>
                  <a:lnTo>
                    <a:pt x="17068" y="10451"/>
                  </a:lnTo>
                  <a:lnTo>
                    <a:pt x="16867" y="10501"/>
                  </a:lnTo>
                  <a:lnTo>
                    <a:pt x="16692" y="10551"/>
                  </a:lnTo>
                  <a:lnTo>
                    <a:pt x="16492" y="10602"/>
                  </a:lnTo>
                  <a:lnTo>
                    <a:pt x="16291" y="10652"/>
                  </a:lnTo>
                  <a:lnTo>
                    <a:pt x="16090" y="10702"/>
                  </a:lnTo>
                  <a:lnTo>
                    <a:pt x="16015" y="10727"/>
                  </a:lnTo>
                  <a:lnTo>
                    <a:pt x="15965" y="10752"/>
                  </a:lnTo>
                  <a:lnTo>
                    <a:pt x="15915" y="10752"/>
                  </a:lnTo>
                  <a:lnTo>
                    <a:pt x="15815" y="10777"/>
                  </a:lnTo>
                  <a:lnTo>
                    <a:pt x="15715" y="10802"/>
                  </a:lnTo>
                  <a:lnTo>
                    <a:pt x="15614" y="10827"/>
                  </a:lnTo>
                  <a:lnTo>
                    <a:pt x="15514" y="10827"/>
                  </a:lnTo>
                  <a:lnTo>
                    <a:pt x="15414" y="10852"/>
                  </a:lnTo>
                  <a:lnTo>
                    <a:pt x="15314" y="10877"/>
                  </a:lnTo>
                  <a:lnTo>
                    <a:pt x="15213" y="10902"/>
                  </a:lnTo>
                  <a:lnTo>
                    <a:pt x="15113" y="10927"/>
                  </a:lnTo>
                  <a:lnTo>
                    <a:pt x="15013" y="10927"/>
                  </a:lnTo>
                  <a:lnTo>
                    <a:pt x="14913" y="10952"/>
                  </a:lnTo>
                  <a:lnTo>
                    <a:pt x="14812" y="10978"/>
                  </a:lnTo>
                  <a:lnTo>
                    <a:pt x="14712" y="11003"/>
                  </a:lnTo>
                  <a:lnTo>
                    <a:pt x="14612" y="11003"/>
                  </a:lnTo>
                  <a:lnTo>
                    <a:pt x="14512" y="11028"/>
                  </a:lnTo>
                  <a:lnTo>
                    <a:pt x="14411" y="11053"/>
                  </a:lnTo>
                  <a:lnTo>
                    <a:pt x="14311" y="11053"/>
                  </a:lnTo>
                  <a:lnTo>
                    <a:pt x="14211" y="11078"/>
                  </a:lnTo>
                  <a:lnTo>
                    <a:pt x="14111" y="11103"/>
                  </a:lnTo>
                  <a:lnTo>
                    <a:pt x="14010" y="11103"/>
                  </a:lnTo>
                  <a:lnTo>
                    <a:pt x="13910" y="11128"/>
                  </a:lnTo>
                  <a:lnTo>
                    <a:pt x="13810" y="11128"/>
                  </a:lnTo>
                  <a:lnTo>
                    <a:pt x="13710" y="11153"/>
                  </a:lnTo>
                  <a:lnTo>
                    <a:pt x="13609" y="11178"/>
                  </a:lnTo>
                  <a:lnTo>
                    <a:pt x="13409" y="11178"/>
                  </a:lnTo>
                  <a:lnTo>
                    <a:pt x="13283" y="11203"/>
                  </a:lnTo>
                  <a:lnTo>
                    <a:pt x="13183" y="11203"/>
                  </a:lnTo>
                  <a:lnTo>
                    <a:pt x="13083" y="11228"/>
                  </a:lnTo>
                  <a:lnTo>
                    <a:pt x="12983" y="11228"/>
                  </a:lnTo>
                  <a:lnTo>
                    <a:pt x="12882" y="11253"/>
                  </a:lnTo>
                  <a:lnTo>
                    <a:pt x="12682" y="11253"/>
                  </a:lnTo>
                  <a:lnTo>
                    <a:pt x="12532" y="11278"/>
                  </a:lnTo>
                  <a:lnTo>
                    <a:pt x="12381" y="11278"/>
                  </a:lnTo>
                  <a:lnTo>
                    <a:pt x="12231" y="11303"/>
                  </a:lnTo>
                  <a:lnTo>
                    <a:pt x="11955" y="11303"/>
                  </a:lnTo>
                  <a:lnTo>
                    <a:pt x="11830" y="11328"/>
                  </a:lnTo>
                  <a:lnTo>
                    <a:pt x="11329" y="11328"/>
                  </a:lnTo>
                  <a:cubicBezTo>
                    <a:pt x="12456" y="11504"/>
                    <a:pt x="13634" y="11579"/>
                    <a:pt x="14812" y="11579"/>
                  </a:cubicBezTo>
                  <a:cubicBezTo>
                    <a:pt x="23584" y="11579"/>
                    <a:pt x="31203" y="6892"/>
                    <a:pt x="3506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480;p67">
              <a:extLst>
                <a:ext uri="{FF2B5EF4-FFF2-40B4-BE49-F238E27FC236}">
                  <a16:creationId xmlns:a16="http://schemas.microsoft.com/office/drawing/2014/main" id="{6C2A2091-EEE5-4D80-92EE-C9FCF0A0B58B}"/>
                </a:ext>
              </a:extLst>
            </p:cNvPr>
            <p:cNvSpPr/>
            <p:nvPr/>
          </p:nvSpPr>
          <p:spPr>
            <a:xfrm>
              <a:off x="4504622" y="2767111"/>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481;p67">
              <a:extLst>
                <a:ext uri="{FF2B5EF4-FFF2-40B4-BE49-F238E27FC236}">
                  <a16:creationId xmlns:a16="http://schemas.microsoft.com/office/drawing/2014/main" id="{BD5F7B89-18AB-4FB3-A46D-C34D960AC766}"/>
                </a:ext>
              </a:extLst>
            </p:cNvPr>
            <p:cNvSpPr/>
            <p:nvPr/>
          </p:nvSpPr>
          <p:spPr>
            <a:xfrm>
              <a:off x="4079152" y="2726296"/>
              <a:ext cx="871115" cy="387544"/>
            </a:xfrm>
            <a:custGeom>
              <a:avLst/>
              <a:gdLst/>
              <a:ahLst/>
              <a:cxnLst/>
              <a:rect l="l" t="t" r="r" b="b"/>
              <a:pathLst>
                <a:path w="44388" h="19750" extrusionOk="0">
                  <a:moveTo>
                    <a:pt x="5815" y="14111"/>
                  </a:moveTo>
                  <a:lnTo>
                    <a:pt x="5841" y="14136"/>
                  </a:lnTo>
                  <a:lnTo>
                    <a:pt x="5941" y="14136"/>
                  </a:lnTo>
                  <a:lnTo>
                    <a:pt x="5991" y="14161"/>
                  </a:lnTo>
                  <a:lnTo>
                    <a:pt x="6066" y="14161"/>
                  </a:lnTo>
                  <a:lnTo>
                    <a:pt x="6116" y="14186"/>
                  </a:lnTo>
                  <a:lnTo>
                    <a:pt x="6166" y="14186"/>
                  </a:lnTo>
                  <a:lnTo>
                    <a:pt x="6216" y="14211"/>
                  </a:lnTo>
                  <a:lnTo>
                    <a:pt x="6267" y="14236"/>
                  </a:lnTo>
                  <a:lnTo>
                    <a:pt x="6317" y="14261"/>
                  </a:lnTo>
                  <a:lnTo>
                    <a:pt x="6392" y="14286"/>
                  </a:lnTo>
                  <a:lnTo>
                    <a:pt x="6442" y="14311"/>
                  </a:lnTo>
                  <a:lnTo>
                    <a:pt x="6492" y="14336"/>
                  </a:lnTo>
                  <a:lnTo>
                    <a:pt x="6542" y="14362"/>
                  </a:lnTo>
                  <a:lnTo>
                    <a:pt x="6592" y="14412"/>
                  </a:lnTo>
                  <a:lnTo>
                    <a:pt x="6643" y="14437"/>
                  </a:lnTo>
                  <a:lnTo>
                    <a:pt x="6668" y="14462"/>
                  </a:lnTo>
                  <a:lnTo>
                    <a:pt x="6693" y="14462"/>
                  </a:lnTo>
                  <a:lnTo>
                    <a:pt x="6718" y="14487"/>
                  </a:lnTo>
                  <a:lnTo>
                    <a:pt x="6743" y="14512"/>
                  </a:lnTo>
                  <a:lnTo>
                    <a:pt x="6768" y="14537"/>
                  </a:lnTo>
                  <a:lnTo>
                    <a:pt x="6793" y="14537"/>
                  </a:lnTo>
                  <a:lnTo>
                    <a:pt x="6818" y="14562"/>
                  </a:lnTo>
                  <a:lnTo>
                    <a:pt x="6843" y="14587"/>
                  </a:lnTo>
                  <a:lnTo>
                    <a:pt x="6868" y="14612"/>
                  </a:lnTo>
                  <a:lnTo>
                    <a:pt x="6893" y="14637"/>
                  </a:lnTo>
                  <a:lnTo>
                    <a:pt x="6918" y="14662"/>
                  </a:lnTo>
                  <a:lnTo>
                    <a:pt x="6943" y="14687"/>
                  </a:lnTo>
                  <a:lnTo>
                    <a:pt x="6968" y="14687"/>
                  </a:lnTo>
                  <a:lnTo>
                    <a:pt x="6993" y="14712"/>
                  </a:lnTo>
                  <a:lnTo>
                    <a:pt x="7018" y="14737"/>
                  </a:lnTo>
                  <a:lnTo>
                    <a:pt x="7018" y="14763"/>
                  </a:lnTo>
                  <a:lnTo>
                    <a:pt x="7044" y="14813"/>
                  </a:lnTo>
                  <a:lnTo>
                    <a:pt x="7069" y="14838"/>
                  </a:lnTo>
                  <a:lnTo>
                    <a:pt x="7094" y="14863"/>
                  </a:lnTo>
                  <a:lnTo>
                    <a:pt x="7119" y="14888"/>
                  </a:lnTo>
                  <a:lnTo>
                    <a:pt x="7144" y="14913"/>
                  </a:lnTo>
                  <a:lnTo>
                    <a:pt x="7169" y="14938"/>
                  </a:lnTo>
                  <a:lnTo>
                    <a:pt x="7169" y="14963"/>
                  </a:lnTo>
                  <a:lnTo>
                    <a:pt x="7194" y="15013"/>
                  </a:lnTo>
                  <a:lnTo>
                    <a:pt x="7219" y="15038"/>
                  </a:lnTo>
                  <a:lnTo>
                    <a:pt x="7244" y="15063"/>
                  </a:lnTo>
                  <a:lnTo>
                    <a:pt x="7244" y="15113"/>
                  </a:lnTo>
                  <a:lnTo>
                    <a:pt x="7269" y="15138"/>
                  </a:lnTo>
                  <a:lnTo>
                    <a:pt x="7269" y="15189"/>
                  </a:lnTo>
                  <a:lnTo>
                    <a:pt x="7294" y="15214"/>
                  </a:lnTo>
                  <a:lnTo>
                    <a:pt x="7319" y="15264"/>
                  </a:lnTo>
                  <a:lnTo>
                    <a:pt x="7319" y="15289"/>
                  </a:lnTo>
                  <a:lnTo>
                    <a:pt x="7319" y="15339"/>
                  </a:lnTo>
                  <a:lnTo>
                    <a:pt x="7344" y="15364"/>
                  </a:lnTo>
                  <a:lnTo>
                    <a:pt x="7344" y="15414"/>
                  </a:lnTo>
                  <a:lnTo>
                    <a:pt x="7344" y="15464"/>
                  </a:lnTo>
                  <a:lnTo>
                    <a:pt x="7369" y="15489"/>
                  </a:lnTo>
                  <a:lnTo>
                    <a:pt x="7369" y="15539"/>
                  </a:lnTo>
                  <a:lnTo>
                    <a:pt x="7369" y="15590"/>
                  </a:lnTo>
                  <a:lnTo>
                    <a:pt x="7369" y="15640"/>
                  </a:lnTo>
                  <a:lnTo>
                    <a:pt x="7369" y="15665"/>
                  </a:lnTo>
                  <a:lnTo>
                    <a:pt x="7369" y="15715"/>
                  </a:lnTo>
                  <a:lnTo>
                    <a:pt x="7344" y="15765"/>
                  </a:lnTo>
                  <a:lnTo>
                    <a:pt x="7344" y="15815"/>
                  </a:lnTo>
                  <a:lnTo>
                    <a:pt x="7344" y="15840"/>
                  </a:lnTo>
                  <a:lnTo>
                    <a:pt x="7319" y="15890"/>
                  </a:lnTo>
                  <a:lnTo>
                    <a:pt x="7319" y="15940"/>
                  </a:lnTo>
                  <a:lnTo>
                    <a:pt x="7294" y="15991"/>
                  </a:lnTo>
                  <a:lnTo>
                    <a:pt x="7294" y="16016"/>
                  </a:lnTo>
                  <a:lnTo>
                    <a:pt x="7269" y="16066"/>
                  </a:lnTo>
                  <a:lnTo>
                    <a:pt x="7244" y="16116"/>
                  </a:lnTo>
                  <a:lnTo>
                    <a:pt x="7219" y="16166"/>
                  </a:lnTo>
                  <a:lnTo>
                    <a:pt x="7194" y="16216"/>
                  </a:lnTo>
                  <a:lnTo>
                    <a:pt x="7169" y="16241"/>
                  </a:lnTo>
                  <a:lnTo>
                    <a:pt x="7119" y="16291"/>
                  </a:lnTo>
                  <a:lnTo>
                    <a:pt x="7069" y="16316"/>
                  </a:lnTo>
                  <a:lnTo>
                    <a:pt x="7044" y="16367"/>
                  </a:lnTo>
                  <a:lnTo>
                    <a:pt x="6993" y="16392"/>
                  </a:lnTo>
                  <a:lnTo>
                    <a:pt x="6943" y="16417"/>
                  </a:lnTo>
                  <a:lnTo>
                    <a:pt x="6893" y="16442"/>
                  </a:lnTo>
                  <a:lnTo>
                    <a:pt x="6868" y="16442"/>
                  </a:lnTo>
                  <a:lnTo>
                    <a:pt x="6818" y="16467"/>
                  </a:lnTo>
                  <a:lnTo>
                    <a:pt x="6768" y="16492"/>
                  </a:lnTo>
                  <a:lnTo>
                    <a:pt x="6417" y="16492"/>
                  </a:lnTo>
                  <a:lnTo>
                    <a:pt x="6392" y="16467"/>
                  </a:lnTo>
                  <a:lnTo>
                    <a:pt x="6342" y="16467"/>
                  </a:lnTo>
                  <a:lnTo>
                    <a:pt x="6292" y="16442"/>
                  </a:lnTo>
                  <a:lnTo>
                    <a:pt x="6242" y="16442"/>
                  </a:lnTo>
                  <a:lnTo>
                    <a:pt x="6216" y="16417"/>
                  </a:lnTo>
                  <a:lnTo>
                    <a:pt x="6166" y="16392"/>
                  </a:lnTo>
                  <a:lnTo>
                    <a:pt x="6116" y="16367"/>
                  </a:lnTo>
                  <a:lnTo>
                    <a:pt x="6066" y="16341"/>
                  </a:lnTo>
                  <a:lnTo>
                    <a:pt x="6041" y="16341"/>
                  </a:lnTo>
                  <a:lnTo>
                    <a:pt x="5991" y="16316"/>
                  </a:lnTo>
                  <a:lnTo>
                    <a:pt x="5966" y="16291"/>
                  </a:lnTo>
                  <a:lnTo>
                    <a:pt x="5916" y="16266"/>
                  </a:lnTo>
                  <a:lnTo>
                    <a:pt x="5891" y="16241"/>
                  </a:lnTo>
                  <a:lnTo>
                    <a:pt x="5841" y="16216"/>
                  </a:lnTo>
                  <a:lnTo>
                    <a:pt x="5815" y="16191"/>
                  </a:lnTo>
                  <a:lnTo>
                    <a:pt x="5765" y="16141"/>
                  </a:lnTo>
                  <a:lnTo>
                    <a:pt x="5740" y="16116"/>
                  </a:lnTo>
                  <a:lnTo>
                    <a:pt x="5690" y="16091"/>
                  </a:lnTo>
                  <a:lnTo>
                    <a:pt x="5665" y="16066"/>
                  </a:lnTo>
                  <a:lnTo>
                    <a:pt x="5615" y="16041"/>
                  </a:lnTo>
                  <a:lnTo>
                    <a:pt x="5590" y="16016"/>
                  </a:lnTo>
                  <a:lnTo>
                    <a:pt x="5540" y="15966"/>
                  </a:lnTo>
                  <a:lnTo>
                    <a:pt x="5515" y="15940"/>
                  </a:lnTo>
                  <a:lnTo>
                    <a:pt x="5465" y="15915"/>
                  </a:lnTo>
                  <a:lnTo>
                    <a:pt x="5440" y="15865"/>
                  </a:lnTo>
                  <a:lnTo>
                    <a:pt x="5414" y="15840"/>
                  </a:lnTo>
                  <a:lnTo>
                    <a:pt x="5364" y="15815"/>
                  </a:lnTo>
                  <a:lnTo>
                    <a:pt x="5339" y="15765"/>
                  </a:lnTo>
                  <a:lnTo>
                    <a:pt x="5314" y="15740"/>
                  </a:lnTo>
                  <a:lnTo>
                    <a:pt x="5264" y="15715"/>
                  </a:lnTo>
                  <a:lnTo>
                    <a:pt x="5239" y="15665"/>
                  </a:lnTo>
                  <a:lnTo>
                    <a:pt x="5214" y="15640"/>
                  </a:lnTo>
                  <a:lnTo>
                    <a:pt x="5189" y="15590"/>
                  </a:lnTo>
                  <a:lnTo>
                    <a:pt x="5164" y="15565"/>
                  </a:lnTo>
                  <a:lnTo>
                    <a:pt x="5139" y="15514"/>
                  </a:lnTo>
                  <a:lnTo>
                    <a:pt x="5114" y="15489"/>
                  </a:lnTo>
                  <a:lnTo>
                    <a:pt x="5089" y="15464"/>
                  </a:lnTo>
                  <a:lnTo>
                    <a:pt x="5064" y="15439"/>
                  </a:lnTo>
                  <a:lnTo>
                    <a:pt x="5039" y="15414"/>
                  </a:lnTo>
                  <a:lnTo>
                    <a:pt x="5013" y="15389"/>
                  </a:lnTo>
                  <a:lnTo>
                    <a:pt x="4988" y="15364"/>
                  </a:lnTo>
                  <a:lnTo>
                    <a:pt x="4988" y="15314"/>
                  </a:lnTo>
                  <a:lnTo>
                    <a:pt x="4963" y="15289"/>
                  </a:lnTo>
                  <a:lnTo>
                    <a:pt x="4938" y="15239"/>
                  </a:lnTo>
                  <a:lnTo>
                    <a:pt x="4913" y="15214"/>
                  </a:lnTo>
                  <a:lnTo>
                    <a:pt x="4888" y="15164"/>
                  </a:lnTo>
                  <a:lnTo>
                    <a:pt x="4888" y="15113"/>
                  </a:lnTo>
                  <a:lnTo>
                    <a:pt x="4863" y="15063"/>
                  </a:lnTo>
                  <a:lnTo>
                    <a:pt x="4863" y="14988"/>
                  </a:lnTo>
                  <a:lnTo>
                    <a:pt x="4838" y="14938"/>
                  </a:lnTo>
                  <a:lnTo>
                    <a:pt x="4838" y="14863"/>
                  </a:lnTo>
                  <a:lnTo>
                    <a:pt x="4863" y="14813"/>
                  </a:lnTo>
                  <a:lnTo>
                    <a:pt x="4863" y="14788"/>
                  </a:lnTo>
                  <a:lnTo>
                    <a:pt x="4863" y="14712"/>
                  </a:lnTo>
                  <a:lnTo>
                    <a:pt x="4888" y="14637"/>
                  </a:lnTo>
                  <a:lnTo>
                    <a:pt x="4913" y="14587"/>
                  </a:lnTo>
                  <a:lnTo>
                    <a:pt x="4963" y="14512"/>
                  </a:lnTo>
                  <a:lnTo>
                    <a:pt x="5013" y="14437"/>
                  </a:lnTo>
                  <a:lnTo>
                    <a:pt x="5064" y="14387"/>
                  </a:lnTo>
                  <a:lnTo>
                    <a:pt x="5114" y="14336"/>
                  </a:lnTo>
                  <a:lnTo>
                    <a:pt x="5164" y="14286"/>
                  </a:lnTo>
                  <a:lnTo>
                    <a:pt x="5214" y="14261"/>
                  </a:lnTo>
                  <a:lnTo>
                    <a:pt x="5264" y="14211"/>
                  </a:lnTo>
                  <a:lnTo>
                    <a:pt x="5314" y="14186"/>
                  </a:lnTo>
                  <a:lnTo>
                    <a:pt x="5364" y="14186"/>
                  </a:lnTo>
                  <a:lnTo>
                    <a:pt x="5414" y="14161"/>
                  </a:lnTo>
                  <a:lnTo>
                    <a:pt x="5465" y="14136"/>
                  </a:lnTo>
                  <a:lnTo>
                    <a:pt x="5540" y="14136"/>
                  </a:lnTo>
                  <a:lnTo>
                    <a:pt x="5590" y="14111"/>
                  </a:lnTo>
                  <a:close/>
                  <a:moveTo>
                    <a:pt x="42658" y="1"/>
                  </a:moveTo>
                  <a:lnTo>
                    <a:pt x="42633" y="26"/>
                  </a:lnTo>
                  <a:lnTo>
                    <a:pt x="42558" y="101"/>
                  </a:lnTo>
                  <a:lnTo>
                    <a:pt x="42482" y="201"/>
                  </a:lnTo>
                  <a:lnTo>
                    <a:pt x="42432" y="301"/>
                  </a:lnTo>
                  <a:lnTo>
                    <a:pt x="42357" y="376"/>
                  </a:lnTo>
                  <a:lnTo>
                    <a:pt x="42282" y="477"/>
                  </a:lnTo>
                  <a:lnTo>
                    <a:pt x="42207" y="577"/>
                  </a:lnTo>
                  <a:lnTo>
                    <a:pt x="42131" y="652"/>
                  </a:lnTo>
                  <a:lnTo>
                    <a:pt x="42031" y="752"/>
                  </a:lnTo>
                  <a:lnTo>
                    <a:pt x="41956" y="853"/>
                  </a:lnTo>
                  <a:lnTo>
                    <a:pt x="41881" y="928"/>
                  </a:lnTo>
                  <a:lnTo>
                    <a:pt x="41806" y="1028"/>
                  </a:lnTo>
                  <a:lnTo>
                    <a:pt x="41730" y="1103"/>
                  </a:lnTo>
                  <a:lnTo>
                    <a:pt x="41655" y="1204"/>
                  </a:lnTo>
                  <a:lnTo>
                    <a:pt x="41580" y="1279"/>
                  </a:lnTo>
                  <a:lnTo>
                    <a:pt x="41480" y="1379"/>
                  </a:lnTo>
                  <a:lnTo>
                    <a:pt x="41405" y="1454"/>
                  </a:lnTo>
                  <a:lnTo>
                    <a:pt x="41329" y="1554"/>
                  </a:lnTo>
                  <a:lnTo>
                    <a:pt x="41254" y="1630"/>
                  </a:lnTo>
                  <a:lnTo>
                    <a:pt x="41154" y="1730"/>
                  </a:lnTo>
                  <a:lnTo>
                    <a:pt x="41079" y="1805"/>
                  </a:lnTo>
                  <a:lnTo>
                    <a:pt x="41004" y="1880"/>
                  </a:lnTo>
                  <a:lnTo>
                    <a:pt x="40903" y="1980"/>
                  </a:lnTo>
                  <a:lnTo>
                    <a:pt x="40828" y="2056"/>
                  </a:lnTo>
                  <a:lnTo>
                    <a:pt x="40753" y="2131"/>
                  </a:lnTo>
                  <a:lnTo>
                    <a:pt x="40653" y="2231"/>
                  </a:lnTo>
                  <a:lnTo>
                    <a:pt x="40578" y="2306"/>
                  </a:lnTo>
                  <a:lnTo>
                    <a:pt x="40477" y="2381"/>
                  </a:lnTo>
                  <a:lnTo>
                    <a:pt x="40402" y="2482"/>
                  </a:lnTo>
                  <a:lnTo>
                    <a:pt x="40327" y="2557"/>
                  </a:lnTo>
                  <a:lnTo>
                    <a:pt x="40227" y="2632"/>
                  </a:lnTo>
                  <a:lnTo>
                    <a:pt x="40151" y="2707"/>
                  </a:lnTo>
                  <a:lnTo>
                    <a:pt x="40051" y="2808"/>
                  </a:lnTo>
                  <a:lnTo>
                    <a:pt x="39951" y="2883"/>
                  </a:lnTo>
                  <a:lnTo>
                    <a:pt x="39876" y="2958"/>
                  </a:lnTo>
                  <a:lnTo>
                    <a:pt x="39776" y="3033"/>
                  </a:lnTo>
                  <a:lnTo>
                    <a:pt x="39700" y="3108"/>
                  </a:lnTo>
                  <a:lnTo>
                    <a:pt x="39600" y="3184"/>
                  </a:lnTo>
                  <a:lnTo>
                    <a:pt x="39525" y="3284"/>
                  </a:lnTo>
                  <a:lnTo>
                    <a:pt x="39425" y="3359"/>
                  </a:lnTo>
                  <a:lnTo>
                    <a:pt x="39324" y="3434"/>
                  </a:lnTo>
                  <a:lnTo>
                    <a:pt x="39249" y="3509"/>
                  </a:lnTo>
                  <a:lnTo>
                    <a:pt x="39149" y="3585"/>
                  </a:lnTo>
                  <a:lnTo>
                    <a:pt x="39049" y="3660"/>
                  </a:lnTo>
                  <a:lnTo>
                    <a:pt x="38974" y="3735"/>
                  </a:lnTo>
                  <a:lnTo>
                    <a:pt x="38873" y="3810"/>
                  </a:lnTo>
                  <a:lnTo>
                    <a:pt x="38773" y="3885"/>
                  </a:lnTo>
                  <a:lnTo>
                    <a:pt x="38698" y="3960"/>
                  </a:lnTo>
                  <a:lnTo>
                    <a:pt x="38598" y="4036"/>
                  </a:lnTo>
                  <a:lnTo>
                    <a:pt x="38497" y="4111"/>
                  </a:lnTo>
                  <a:lnTo>
                    <a:pt x="38422" y="4186"/>
                  </a:lnTo>
                  <a:lnTo>
                    <a:pt x="38322" y="4261"/>
                  </a:lnTo>
                  <a:lnTo>
                    <a:pt x="38222" y="4336"/>
                  </a:lnTo>
                  <a:lnTo>
                    <a:pt x="38121" y="4412"/>
                  </a:lnTo>
                  <a:lnTo>
                    <a:pt x="38021" y="4487"/>
                  </a:lnTo>
                  <a:lnTo>
                    <a:pt x="37946" y="4562"/>
                  </a:lnTo>
                  <a:lnTo>
                    <a:pt x="37846" y="4637"/>
                  </a:lnTo>
                  <a:lnTo>
                    <a:pt x="37745" y="4687"/>
                  </a:lnTo>
                  <a:lnTo>
                    <a:pt x="37645" y="4762"/>
                  </a:lnTo>
                  <a:lnTo>
                    <a:pt x="37545" y="4838"/>
                  </a:lnTo>
                  <a:lnTo>
                    <a:pt x="37470" y="4913"/>
                  </a:lnTo>
                  <a:lnTo>
                    <a:pt x="37370" y="4988"/>
                  </a:lnTo>
                  <a:lnTo>
                    <a:pt x="37269" y="5063"/>
                  </a:lnTo>
                  <a:lnTo>
                    <a:pt x="37169" y="5138"/>
                  </a:lnTo>
                  <a:lnTo>
                    <a:pt x="37069" y="5189"/>
                  </a:lnTo>
                  <a:lnTo>
                    <a:pt x="36969" y="5264"/>
                  </a:lnTo>
                  <a:lnTo>
                    <a:pt x="36793" y="5414"/>
                  </a:lnTo>
                  <a:lnTo>
                    <a:pt x="36593" y="5539"/>
                  </a:lnTo>
                  <a:lnTo>
                    <a:pt x="36392" y="5690"/>
                  </a:lnTo>
                  <a:lnTo>
                    <a:pt x="36192" y="5815"/>
                  </a:lnTo>
                  <a:lnTo>
                    <a:pt x="35991" y="5965"/>
                  </a:lnTo>
                  <a:lnTo>
                    <a:pt x="35816" y="6091"/>
                  </a:lnTo>
                  <a:lnTo>
                    <a:pt x="35615" y="6216"/>
                  </a:lnTo>
                  <a:lnTo>
                    <a:pt x="35415" y="6341"/>
                  </a:lnTo>
                  <a:lnTo>
                    <a:pt x="35214" y="6492"/>
                  </a:lnTo>
                  <a:lnTo>
                    <a:pt x="35114" y="6542"/>
                  </a:lnTo>
                  <a:lnTo>
                    <a:pt x="35014" y="6617"/>
                  </a:lnTo>
                  <a:lnTo>
                    <a:pt x="34913" y="6692"/>
                  </a:lnTo>
                  <a:lnTo>
                    <a:pt x="34813" y="6742"/>
                  </a:lnTo>
                  <a:lnTo>
                    <a:pt x="34713" y="6818"/>
                  </a:lnTo>
                  <a:lnTo>
                    <a:pt x="34613" y="6868"/>
                  </a:lnTo>
                  <a:lnTo>
                    <a:pt x="34512" y="6943"/>
                  </a:lnTo>
                  <a:lnTo>
                    <a:pt x="34412" y="7018"/>
                  </a:lnTo>
                  <a:lnTo>
                    <a:pt x="34287" y="7068"/>
                  </a:lnTo>
                  <a:lnTo>
                    <a:pt x="34187" y="7143"/>
                  </a:lnTo>
                  <a:lnTo>
                    <a:pt x="34086" y="7194"/>
                  </a:lnTo>
                  <a:lnTo>
                    <a:pt x="33986" y="7269"/>
                  </a:lnTo>
                  <a:lnTo>
                    <a:pt x="33886" y="7319"/>
                  </a:lnTo>
                  <a:lnTo>
                    <a:pt x="33786" y="7394"/>
                  </a:lnTo>
                  <a:lnTo>
                    <a:pt x="33685" y="7444"/>
                  </a:lnTo>
                  <a:lnTo>
                    <a:pt x="33585" y="7494"/>
                  </a:lnTo>
                  <a:lnTo>
                    <a:pt x="33460" y="7569"/>
                  </a:lnTo>
                  <a:lnTo>
                    <a:pt x="33359" y="7620"/>
                  </a:lnTo>
                  <a:lnTo>
                    <a:pt x="33259" y="7695"/>
                  </a:lnTo>
                  <a:lnTo>
                    <a:pt x="33159" y="7745"/>
                  </a:lnTo>
                  <a:lnTo>
                    <a:pt x="33059" y="7795"/>
                  </a:lnTo>
                  <a:lnTo>
                    <a:pt x="32933" y="7870"/>
                  </a:lnTo>
                  <a:lnTo>
                    <a:pt x="32833" y="7920"/>
                  </a:lnTo>
                  <a:lnTo>
                    <a:pt x="32733" y="7970"/>
                  </a:lnTo>
                  <a:lnTo>
                    <a:pt x="32633" y="8021"/>
                  </a:lnTo>
                  <a:lnTo>
                    <a:pt x="32507" y="8096"/>
                  </a:lnTo>
                  <a:lnTo>
                    <a:pt x="32407" y="8146"/>
                  </a:lnTo>
                  <a:lnTo>
                    <a:pt x="32307" y="8196"/>
                  </a:lnTo>
                  <a:lnTo>
                    <a:pt x="32207" y="8246"/>
                  </a:lnTo>
                  <a:lnTo>
                    <a:pt x="32081" y="8321"/>
                  </a:lnTo>
                  <a:lnTo>
                    <a:pt x="31981" y="8371"/>
                  </a:lnTo>
                  <a:lnTo>
                    <a:pt x="31881" y="8422"/>
                  </a:lnTo>
                  <a:lnTo>
                    <a:pt x="31781" y="8472"/>
                  </a:lnTo>
                  <a:lnTo>
                    <a:pt x="31655" y="8522"/>
                  </a:lnTo>
                  <a:lnTo>
                    <a:pt x="31555" y="8572"/>
                  </a:lnTo>
                  <a:lnTo>
                    <a:pt x="31455" y="8622"/>
                  </a:lnTo>
                  <a:lnTo>
                    <a:pt x="31329" y="8697"/>
                  </a:lnTo>
                  <a:lnTo>
                    <a:pt x="31229" y="8747"/>
                  </a:lnTo>
                  <a:lnTo>
                    <a:pt x="31129" y="8798"/>
                  </a:lnTo>
                  <a:lnTo>
                    <a:pt x="31004" y="8848"/>
                  </a:lnTo>
                  <a:lnTo>
                    <a:pt x="30903" y="8898"/>
                  </a:lnTo>
                  <a:lnTo>
                    <a:pt x="30778" y="8948"/>
                  </a:lnTo>
                  <a:lnTo>
                    <a:pt x="30678" y="8998"/>
                  </a:lnTo>
                  <a:lnTo>
                    <a:pt x="30578" y="9048"/>
                  </a:lnTo>
                  <a:lnTo>
                    <a:pt x="30452" y="9098"/>
                  </a:lnTo>
                  <a:lnTo>
                    <a:pt x="30352" y="9148"/>
                  </a:lnTo>
                  <a:lnTo>
                    <a:pt x="30252" y="9199"/>
                  </a:lnTo>
                  <a:lnTo>
                    <a:pt x="30126" y="9224"/>
                  </a:lnTo>
                  <a:lnTo>
                    <a:pt x="30026" y="9274"/>
                  </a:lnTo>
                  <a:lnTo>
                    <a:pt x="29901" y="9324"/>
                  </a:lnTo>
                  <a:lnTo>
                    <a:pt x="29801" y="9374"/>
                  </a:lnTo>
                  <a:lnTo>
                    <a:pt x="29675" y="9424"/>
                  </a:lnTo>
                  <a:lnTo>
                    <a:pt x="29575" y="9474"/>
                  </a:lnTo>
                  <a:lnTo>
                    <a:pt x="29450" y="9524"/>
                  </a:lnTo>
                  <a:lnTo>
                    <a:pt x="29349" y="9549"/>
                  </a:lnTo>
                  <a:lnTo>
                    <a:pt x="29249" y="9600"/>
                  </a:lnTo>
                  <a:lnTo>
                    <a:pt x="29124" y="9650"/>
                  </a:lnTo>
                  <a:lnTo>
                    <a:pt x="29024" y="9700"/>
                  </a:lnTo>
                  <a:lnTo>
                    <a:pt x="28898" y="9750"/>
                  </a:lnTo>
                  <a:lnTo>
                    <a:pt x="28798" y="9775"/>
                  </a:lnTo>
                  <a:lnTo>
                    <a:pt x="28673" y="9825"/>
                  </a:lnTo>
                  <a:lnTo>
                    <a:pt x="28572" y="9875"/>
                  </a:lnTo>
                  <a:lnTo>
                    <a:pt x="28447" y="9900"/>
                  </a:lnTo>
                  <a:lnTo>
                    <a:pt x="28347" y="9950"/>
                  </a:lnTo>
                  <a:lnTo>
                    <a:pt x="28222" y="10001"/>
                  </a:lnTo>
                  <a:lnTo>
                    <a:pt x="28121" y="10026"/>
                  </a:lnTo>
                  <a:lnTo>
                    <a:pt x="27996" y="10076"/>
                  </a:lnTo>
                  <a:lnTo>
                    <a:pt x="27871" y="10126"/>
                  </a:lnTo>
                  <a:lnTo>
                    <a:pt x="27770" y="10151"/>
                  </a:lnTo>
                  <a:lnTo>
                    <a:pt x="27645" y="10201"/>
                  </a:lnTo>
                  <a:lnTo>
                    <a:pt x="27545" y="10226"/>
                  </a:lnTo>
                  <a:lnTo>
                    <a:pt x="27420" y="10276"/>
                  </a:lnTo>
                  <a:lnTo>
                    <a:pt x="27319" y="10301"/>
                  </a:lnTo>
                  <a:lnTo>
                    <a:pt x="27194" y="10351"/>
                  </a:lnTo>
                  <a:lnTo>
                    <a:pt x="27069" y="10377"/>
                  </a:lnTo>
                  <a:lnTo>
                    <a:pt x="26968" y="10427"/>
                  </a:lnTo>
                  <a:lnTo>
                    <a:pt x="26843" y="10452"/>
                  </a:lnTo>
                  <a:lnTo>
                    <a:pt x="26743" y="10502"/>
                  </a:lnTo>
                  <a:lnTo>
                    <a:pt x="26618" y="10527"/>
                  </a:lnTo>
                  <a:lnTo>
                    <a:pt x="26492" y="10577"/>
                  </a:lnTo>
                  <a:lnTo>
                    <a:pt x="26392" y="10602"/>
                  </a:lnTo>
                  <a:lnTo>
                    <a:pt x="26267" y="10652"/>
                  </a:lnTo>
                  <a:lnTo>
                    <a:pt x="26166" y="10677"/>
                  </a:lnTo>
                  <a:lnTo>
                    <a:pt x="26041" y="10702"/>
                  </a:lnTo>
                  <a:lnTo>
                    <a:pt x="25916" y="10752"/>
                  </a:lnTo>
                  <a:lnTo>
                    <a:pt x="25816" y="10778"/>
                  </a:lnTo>
                  <a:lnTo>
                    <a:pt x="25690" y="10803"/>
                  </a:lnTo>
                  <a:lnTo>
                    <a:pt x="25565" y="10853"/>
                  </a:lnTo>
                  <a:lnTo>
                    <a:pt x="25465" y="10878"/>
                  </a:lnTo>
                  <a:lnTo>
                    <a:pt x="25339" y="10903"/>
                  </a:lnTo>
                  <a:lnTo>
                    <a:pt x="25214" y="10953"/>
                  </a:lnTo>
                  <a:lnTo>
                    <a:pt x="25114" y="10978"/>
                  </a:lnTo>
                  <a:lnTo>
                    <a:pt x="24989" y="11003"/>
                  </a:lnTo>
                  <a:lnTo>
                    <a:pt x="24863" y="11028"/>
                  </a:lnTo>
                  <a:lnTo>
                    <a:pt x="24763" y="11053"/>
                  </a:lnTo>
                  <a:lnTo>
                    <a:pt x="24638" y="11103"/>
                  </a:lnTo>
                  <a:lnTo>
                    <a:pt x="24512" y="11128"/>
                  </a:lnTo>
                  <a:lnTo>
                    <a:pt x="24412" y="11153"/>
                  </a:lnTo>
                  <a:lnTo>
                    <a:pt x="24287" y="11179"/>
                  </a:lnTo>
                  <a:lnTo>
                    <a:pt x="24161" y="11204"/>
                  </a:lnTo>
                  <a:lnTo>
                    <a:pt x="24061" y="11229"/>
                  </a:lnTo>
                  <a:lnTo>
                    <a:pt x="23936" y="11279"/>
                  </a:lnTo>
                  <a:lnTo>
                    <a:pt x="23811" y="11304"/>
                  </a:lnTo>
                  <a:lnTo>
                    <a:pt x="23685" y="11329"/>
                  </a:lnTo>
                  <a:lnTo>
                    <a:pt x="23585" y="11354"/>
                  </a:lnTo>
                  <a:lnTo>
                    <a:pt x="23460" y="11379"/>
                  </a:lnTo>
                  <a:lnTo>
                    <a:pt x="23334" y="11404"/>
                  </a:lnTo>
                  <a:lnTo>
                    <a:pt x="23209" y="11429"/>
                  </a:lnTo>
                  <a:lnTo>
                    <a:pt x="23109" y="11454"/>
                  </a:lnTo>
                  <a:lnTo>
                    <a:pt x="22983" y="11479"/>
                  </a:lnTo>
                  <a:lnTo>
                    <a:pt x="22858" y="11504"/>
                  </a:lnTo>
                  <a:lnTo>
                    <a:pt x="22733" y="11529"/>
                  </a:lnTo>
                  <a:lnTo>
                    <a:pt x="22633" y="11554"/>
                  </a:lnTo>
                  <a:lnTo>
                    <a:pt x="22507" y="11580"/>
                  </a:lnTo>
                  <a:lnTo>
                    <a:pt x="22382" y="11605"/>
                  </a:lnTo>
                  <a:lnTo>
                    <a:pt x="22257" y="11630"/>
                  </a:lnTo>
                  <a:lnTo>
                    <a:pt x="22156" y="11630"/>
                  </a:lnTo>
                  <a:lnTo>
                    <a:pt x="22031" y="11655"/>
                  </a:lnTo>
                  <a:lnTo>
                    <a:pt x="21906" y="11680"/>
                  </a:lnTo>
                  <a:lnTo>
                    <a:pt x="21780" y="11705"/>
                  </a:lnTo>
                  <a:lnTo>
                    <a:pt x="21680" y="11730"/>
                  </a:lnTo>
                  <a:lnTo>
                    <a:pt x="21555" y="11755"/>
                  </a:lnTo>
                  <a:lnTo>
                    <a:pt x="21430" y="11780"/>
                  </a:lnTo>
                  <a:lnTo>
                    <a:pt x="21304" y="11780"/>
                  </a:lnTo>
                  <a:lnTo>
                    <a:pt x="21179" y="11805"/>
                  </a:lnTo>
                  <a:lnTo>
                    <a:pt x="21079" y="11830"/>
                  </a:lnTo>
                  <a:lnTo>
                    <a:pt x="20953" y="11855"/>
                  </a:lnTo>
                  <a:lnTo>
                    <a:pt x="20828" y="11855"/>
                  </a:lnTo>
                  <a:lnTo>
                    <a:pt x="20703" y="11880"/>
                  </a:lnTo>
                  <a:lnTo>
                    <a:pt x="20577" y="11905"/>
                  </a:lnTo>
                  <a:lnTo>
                    <a:pt x="20477" y="11930"/>
                  </a:lnTo>
                  <a:lnTo>
                    <a:pt x="20352" y="11930"/>
                  </a:lnTo>
                  <a:lnTo>
                    <a:pt x="20227" y="11955"/>
                  </a:lnTo>
                  <a:lnTo>
                    <a:pt x="20101" y="11981"/>
                  </a:lnTo>
                  <a:lnTo>
                    <a:pt x="19976" y="11981"/>
                  </a:lnTo>
                  <a:lnTo>
                    <a:pt x="19876" y="12006"/>
                  </a:lnTo>
                  <a:lnTo>
                    <a:pt x="19750" y="12006"/>
                  </a:lnTo>
                  <a:lnTo>
                    <a:pt x="19625" y="12031"/>
                  </a:lnTo>
                  <a:lnTo>
                    <a:pt x="19500" y="12056"/>
                  </a:lnTo>
                  <a:lnTo>
                    <a:pt x="19374" y="12056"/>
                  </a:lnTo>
                  <a:lnTo>
                    <a:pt x="19249" y="12081"/>
                  </a:lnTo>
                  <a:lnTo>
                    <a:pt x="19149" y="12081"/>
                  </a:lnTo>
                  <a:lnTo>
                    <a:pt x="19024" y="12106"/>
                  </a:lnTo>
                  <a:lnTo>
                    <a:pt x="18898" y="12106"/>
                  </a:lnTo>
                  <a:lnTo>
                    <a:pt x="18773" y="12131"/>
                  </a:lnTo>
                  <a:lnTo>
                    <a:pt x="18648" y="12131"/>
                  </a:lnTo>
                  <a:lnTo>
                    <a:pt x="18522" y="12156"/>
                  </a:lnTo>
                  <a:lnTo>
                    <a:pt x="18422" y="12156"/>
                  </a:lnTo>
                  <a:lnTo>
                    <a:pt x="18297" y="12181"/>
                  </a:lnTo>
                  <a:lnTo>
                    <a:pt x="18171" y="12181"/>
                  </a:lnTo>
                  <a:lnTo>
                    <a:pt x="18046" y="12206"/>
                  </a:lnTo>
                  <a:lnTo>
                    <a:pt x="17795" y="12206"/>
                  </a:lnTo>
                  <a:lnTo>
                    <a:pt x="17670" y="12231"/>
                  </a:lnTo>
                  <a:lnTo>
                    <a:pt x="17570" y="12231"/>
                  </a:lnTo>
                  <a:lnTo>
                    <a:pt x="17445" y="12256"/>
                  </a:lnTo>
                  <a:lnTo>
                    <a:pt x="17194" y="12256"/>
                  </a:lnTo>
                  <a:lnTo>
                    <a:pt x="17069" y="12281"/>
                  </a:lnTo>
                  <a:lnTo>
                    <a:pt x="16718" y="12281"/>
                  </a:lnTo>
                  <a:lnTo>
                    <a:pt x="16592" y="12306"/>
                  </a:lnTo>
                  <a:lnTo>
                    <a:pt x="16217" y="12306"/>
                  </a:lnTo>
                  <a:lnTo>
                    <a:pt x="16091" y="12331"/>
                  </a:lnTo>
                  <a:lnTo>
                    <a:pt x="15490" y="12331"/>
                  </a:lnTo>
                  <a:lnTo>
                    <a:pt x="15364" y="12356"/>
                  </a:lnTo>
                  <a:lnTo>
                    <a:pt x="13059" y="12356"/>
                  </a:lnTo>
                  <a:lnTo>
                    <a:pt x="12933" y="12331"/>
                  </a:lnTo>
                  <a:lnTo>
                    <a:pt x="12332" y="12331"/>
                  </a:lnTo>
                  <a:lnTo>
                    <a:pt x="12206" y="12306"/>
                  </a:lnTo>
                  <a:lnTo>
                    <a:pt x="11831" y="12306"/>
                  </a:lnTo>
                  <a:lnTo>
                    <a:pt x="11730" y="12281"/>
                  </a:lnTo>
                  <a:lnTo>
                    <a:pt x="11354" y="12281"/>
                  </a:lnTo>
                  <a:lnTo>
                    <a:pt x="11229" y="12256"/>
                  </a:lnTo>
                  <a:lnTo>
                    <a:pt x="10978" y="12256"/>
                  </a:lnTo>
                  <a:lnTo>
                    <a:pt x="10878" y="12231"/>
                  </a:lnTo>
                  <a:lnTo>
                    <a:pt x="10628" y="12231"/>
                  </a:lnTo>
                  <a:lnTo>
                    <a:pt x="10502" y="12206"/>
                  </a:lnTo>
                  <a:lnTo>
                    <a:pt x="10377" y="12206"/>
                  </a:lnTo>
                  <a:lnTo>
                    <a:pt x="10151" y="12181"/>
                  </a:lnTo>
                  <a:lnTo>
                    <a:pt x="9901" y="12156"/>
                  </a:lnTo>
                  <a:lnTo>
                    <a:pt x="9650" y="12131"/>
                  </a:lnTo>
                  <a:lnTo>
                    <a:pt x="9425" y="12106"/>
                  </a:lnTo>
                  <a:lnTo>
                    <a:pt x="9174" y="12081"/>
                  </a:lnTo>
                  <a:lnTo>
                    <a:pt x="8948" y="12056"/>
                  </a:lnTo>
                  <a:lnTo>
                    <a:pt x="8698" y="12031"/>
                  </a:lnTo>
                  <a:lnTo>
                    <a:pt x="8472" y="12006"/>
                  </a:lnTo>
                  <a:lnTo>
                    <a:pt x="8222" y="11981"/>
                  </a:lnTo>
                  <a:lnTo>
                    <a:pt x="7971" y="11930"/>
                  </a:lnTo>
                  <a:lnTo>
                    <a:pt x="7745" y="11905"/>
                  </a:lnTo>
                  <a:lnTo>
                    <a:pt x="7495" y="11880"/>
                  </a:lnTo>
                  <a:lnTo>
                    <a:pt x="7269" y="11830"/>
                  </a:lnTo>
                  <a:lnTo>
                    <a:pt x="7018" y="11805"/>
                  </a:lnTo>
                  <a:lnTo>
                    <a:pt x="6793" y="11755"/>
                  </a:lnTo>
                  <a:lnTo>
                    <a:pt x="6542" y="11730"/>
                  </a:lnTo>
                  <a:lnTo>
                    <a:pt x="6317" y="11680"/>
                  </a:lnTo>
                  <a:lnTo>
                    <a:pt x="6091" y="11630"/>
                  </a:lnTo>
                  <a:lnTo>
                    <a:pt x="5841" y="11605"/>
                  </a:lnTo>
                  <a:lnTo>
                    <a:pt x="5615" y="11554"/>
                  </a:lnTo>
                  <a:lnTo>
                    <a:pt x="5364" y="11504"/>
                  </a:lnTo>
                  <a:lnTo>
                    <a:pt x="5089" y="11454"/>
                  </a:lnTo>
                  <a:lnTo>
                    <a:pt x="4813" y="11404"/>
                  </a:lnTo>
                  <a:lnTo>
                    <a:pt x="4237" y="11304"/>
                  </a:lnTo>
                  <a:lnTo>
                    <a:pt x="3961" y="11229"/>
                  </a:lnTo>
                  <a:lnTo>
                    <a:pt x="3660" y="11179"/>
                  </a:lnTo>
                  <a:lnTo>
                    <a:pt x="3384" y="11128"/>
                  </a:lnTo>
                  <a:lnTo>
                    <a:pt x="3109" y="11078"/>
                  </a:lnTo>
                  <a:lnTo>
                    <a:pt x="2958" y="11028"/>
                  </a:lnTo>
                  <a:lnTo>
                    <a:pt x="2808" y="11003"/>
                  </a:lnTo>
                  <a:lnTo>
                    <a:pt x="2658" y="10978"/>
                  </a:lnTo>
                  <a:lnTo>
                    <a:pt x="2507" y="10953"/>
                  </a:lnTo>
                  <a:lnTo>
                    <a:pt x="2382" y="10928"/>
                  </a:lnTo>
                  <a:lnTo>
                    <a:pt x="2231" y="10878"/>
                  </a:lnTo>
                  <a:lnTo>
                    <a:pt x="2081" y="10853"/>
                  </a:lnTo>
                  <a:lnTo>
                    <a:pt x="1931" y="10828"/>
                  </a:lnTo>
                  <a:lnTo>
                    <a:pt x="1805" y="10803"/>
                  </a:lnTo>
                  <a:lnTo>
                    <a:pt x="1655" y="10752"/>
                  </a:lnTo>
                  <a:lnTo>
                    <a:pt x="1505" y="10727"/>
                  </a:lnTo>
                  <a:lnTo>
                    <a:pt x="1354" y="10702"/>
                  </a:lnTo>
                  <a:lnTo>
                    <a:pt x="1204" y="10652"/>
                  </a:lnTo>
                  <a:lnTo>
                    <a:pt x="1079" y="10627"/>
                  </a:lnTo>
                  <a:lnTo>
                    <a:pt x="928" y="10577"/>
                  </a:lnTo>
                  <a:lnTo>
                    <a:pt x="778" y="10552"/>
                  </a:lnTo>
                  <a:lnTo>
                    <a:pt x="627" y="10502"/>
                  </a:lnTo>
                  <a:lnTo>
                    <a:pt x="502" y="10477"/>
                  </a:lnTo>
                  <a:lnTo>
                    <a:pt x="352" y="10427"/>
                  </a:lnTo>
                  <a:lnTo>
                    <a:pt x="201" y="10402"/>
                  </a:lnTo>
                  <a:lnTo>
                    <a:pt x="51" y="10351"/>
                  </a:lnTo>
                  <a:lnTo>
                    <a:pt x="26" y="10326"/>
                  </a:lnTo>
                  <a:cubicBezTo>
                    <a:pt x="1" y="10602"/>
                    <a:pt x="1" y="10853"/>
                    <a:pt x="1" y="11103"/>
                  </a:cubicBezTo>
                  <a:cubicBezTo>
                    <a:pt x="1" y="13635"/>
                    <a:pt x="452" y="16041"/>
                    <a:pt x="1279" y="18296"/>
                  </a:cubicBezTo>
                  <a:lnTo>
                    <a:pt x="1304" y="18321"/>
                  </a:lnTo>
                  <a:lnTo>
                    <a:pt x="1429" y="18372"/>
                  </a:lnTo>
                  <a:lnTo>
                    <a:pt x="1455" y="18397"/>
                  </a:lnTo>
                  <a:lnTo>
                    <a:pt x="1505" y="18422"/>
                  </a:lnTo>
                  <a:lnTo>
                    <a:pt x="1555" y="18422"/>
                  </a:lnTo>
                  <a:lnTo>
                    <a:pt x="1580" y="18447"/>
                  </a:lnTo>
                  <a:lnTo>
                    <a:pt x="1630" y="18472"/>
                  </a:lnTo>
                  <a:lnTo>
                    <a:pt x="1680" y="18497"/>
                  </a:lnTo>
                  <a:lnTo>
                    <a:pt x="1705" y="18497"/>
                  </a:lnTo>
                  <a:lnTo>
                    <a:pt x="1755" y="18522"/>
                  </a:lnTo>
                  <a:lnTo>
                    <a:pt x="1805" y="18547"/>
                  </a:lnTo>
                  <a:lnTo>
                    <a:pt x="1830" y="18572"/>
                  </a:lnTo>
                  <a:lnTo>
                    <a:pt x="1881" y="18597"/>
                  </a:lnTo>
                  <a:lnTo>
                    <a:pt x="1906" y="18597"/>
                  </a:lnTo>
                  <a:lnTo>
                    <a:pt x="1956" y="18622"/>
                  </a:lnTo>
                  <a:lnTo>
                    <a:pt x="1981" y="18647"/>
                  </a:lnTo>
                  <a:lnTo>
                    <a:pt x="2031" y="18672"/>
                  </a:lnTo>
                  <a:lnTo>
                    <a:pt x="2081" y="18697"/>
                  </a:lnTo>
                  <a:lnTo>
                    <a:pt x="2106" y="18697"/>
                  </a:lnTo>
                  <a:lnTo>
                    <a:pt x="2156" y="18722"/>
                  </a:lnTo>
                  <a:lnTo>
                    <a:pt x="2181" y="18747"/>
                  </a:lnTo>
                  <a:lnTo>
                    <a:pt x="2231" y="18773"/>
                  </a:lnTo>
                  <a:lnTo>
                    <a:pt x="2282" y="18773"/>
                  </a:lnTo>
                  <a:lnTo>
                    <a:pt x="2307" y="18798"/>
                  </a:lnTo>
                  <a:lnTo>
                    <a:pt x="2357" y="18823"/>
                  </a:lnTo>
                  <a:lnTo>
                    <a:pt x="2382" y="18823"/>
                  </a:lnTo>
                  <a:lnTo>
                    <a:pt x="2432" y="18848"/>
                  </a:lnTo>
                  <a:lnTo>
                    <a:pt x="2482" y="18873"/>
                  </a:lnTo>
                  <a:lnTo>
                    <a:pt x="2507" y="18873"/>
                  </a:lnTo>
                  <a:lnTo>
                    <a:pt x="2557" y="18898"/>
                  </a:lnTo>
                  <a:lnTo>
                    <a:pt x="2607" y="18898"/>
                  </a:lnTo>
                  <a:lnTo>
                    <a:pt x="2632" y="18923"/>
                  </a:lnTo>
                  <a:lnTo>
                    <a:pt x="2683" y="18948"/>
                  </a:lnTo>
                  <a:lnTo>
                    <a:pt x="2733" y="18948"/>
                  </a:lnTo>
                  <a:lnTo>
                    <a:pt x="2758" y="18973"/>
                  </a:lnTo>
                  <a:lnTo>
                    <a:pt x="2808" y="18973"/>
                  </a:lnTo>
                  <a:lnTo>
                    <a:pt x="2858" y="18998"/>
                  </a:lnTo>
                  <a:lnTo>
                    <a:pt x="2883" y="18998"/>
                  </a:lnTo>
                  <a:lnTo>
                    <a:pt x="2933" y="19023"/>
                  </a:lnTo>
                  <a:lnTo>
                    <a:pt x="2983" y="19023"/>
                  </a:lnTo>
                  <a:lnTo>
                    <a:pt x="3059" y="19048"/>
                  </a:lnTo>
                  <a:lnTo>
                    <a:pt x="3159" y="19073"/>
                  </a:lnTo>
                  <a:lnTo>
                    <a:pt x="3234" y="19098"/>
                  </a:lnTo>
                  <a:lnTo>
                    <a:pt x="3334" y="19123"/>
                  </a:lnTo>
                  <a:lnTo>
                    <a:pt x="3435" y="19148"/>
                  </a:lnTo>
                  <a:lnTo>
                    <a:pt x="3510" y="19174"/>
                  </a:lnTo>
                  <a:lnTo>
                    <a:pt x="3610" y="19199"/>
                  </a:lnTo>
                  <a:lnTo>
                    <a:pt x="3710" y="19199"/>
                  </a:lnTo>
                  <a:lnTo>
                    <a:pt x="3810" y="19224"/>
                  </a:lnTo>
                  <a:lnTo>
                    <a:pt x="3886" y="19249"/>
                  </a:lnTo>
                  <a:lnTo>
                    <a:pt x="3986" y="19274"/>
                  </a:lnTo>
                  <a:lnTo>
                    <a:pt x="4086" y="19274"/>
                  </a:lnTo>
                  <a:lnTo>
                    <a:pt x="4186" y="19299"/>
                  </a:lnTo>
                  <a:lnTo>
                    <a:pt x="4337" y="19324"/>
                  </a:lnTo>
                  <a:lnTo>
                    <a:pt x="4487" y="19349"/>
                  </a:lnTo>
                  <a:lnTo>
                    <a:pt x="4612" y="19374"/>
                  </a:lnTo>
                  <a:lnTo>
                    <a:pt x="4763" y="19399"/>
                  </a:lnTo>
                  <a:lnTo>
                    <a:pt x="4913" y="19424"/>
                  </a:lnTo>
                  <a:lnTo>
                    <a:pt x="5064" y="19449"/>
                  </a:lnTo>
                  <a:lnTo>
                    <a:pt x="5189" y="19449"/>
                  </a:lnTo>
                  <a:lnTo>
                    <a:pt x="5339" y="19474"/>
                  </a:lnTo>
                  <a:lnTo>
                    <a:pt x="5490" y="19499"/>
                  </a:lnTo>
                  <a:lnTo>
                    <a:pt x="5640" y="19524"/>
                  </a:lnTo>
                  <a:lnTo>
                    <a:pt x="5790" y="19550"/>
                  </a:lnTo>
                  <a:lnTo>
                    <a:pt x="5941" y="19550"/>
                  </a:lnTo>
                  <a:lnTo>
                    <a:pt x="6066" y="19575"/>
                  </a:lnTo>
                  <a:lnTo>
                    <a:pt x="6216" y="19600"/>
                  </a:lnTo>
                  <a:lnTo>
                    <a:pt x="6367" y="19600"/>
                  </a:lnTo>
                  <a:lnTo>
                    <a:pt x="6517" y="19625"/>
                  </a:lnTo>
                  <a:lnTo>
                    <a:pt x="6668" y="19650"/>
                  </a:lnTo>
                  <a:lnTo>
                    <a:pt x="6818" y="19650"/>
                  </a:lnTo>
                  <a:lnTo>
                    <a:pt x="6968" y="19675"/>
                  </a:lnTo>
                  <a:lnTo>
                    <a:pt x="7094" y="19675"/>
                  </a:lnTo>
                  <a:lnTo>
                    <a:pt x="7244" y="19700"/>
                  </a:lnTo>
                  <a:lnTo>
                    <a:pt x="7394" y="19700"/>
                  </a:lnTo>
                  <a:lnTo>
                    <a:pt x="7545" y="19725"/>
                  </a:lnTo>
                  <a:lnTo>
                    <a:pt x="7996" y="19725"/>
                  </a:lnTo>
                  <a:lnTo>
                    <a:pt x="8146" y="19750"/>
                  </a:lnTo>
                  <a:lnTo>
                    <a:pt x="9901" y="19750"/>
                  </a:lnTo>
                  <a:lnTo>
                    <a:pt x="10051" y="19725"/>
                  </a:lnTo>
                  <a:lnTo>
                    <a:pt x="10327" y="19725"/>
                  </a:lnTo>
                  <a:lnTo>
                    <a:pt x="10402" y="19700"/>
                  </a:lnTo>
                  <a:lnTo>
                    <a:pt x="10628" y="19700"/>
                  </a:lnTo>
                  <a:lnTo>
                    <a:pt x="10678" y="19675"/>
                  </a:lnTo>
                  <a:lnTo>
                    <a:pt x="10903" y="19675"/>
                  </a:lnTo>
                  <a:lnTo>
                    <a:pt x="10978" y="19650"/>
                  </a:lnTo>
                  <a:lnTo>
                    <a:pt x="11129" y="19650"/>
                  </a:lnTo>
                  <a:lnTo>
                    <a:pt x="11179" y="19625"/>
                  </a:lnTo>
                  <a:lnTo>
                    <a:pt x="11329" y="19625"/>
                  </a:lnTo>
                  <a:lnTo>
                    <a:pt x="11404" y="19600"/>
                  </a:lnTo>
                  <a:lnTo>
                    <a:pt x="11480" y="19600"/>
                  </a:lnTo>
                  <a:lnTo>
                    <a:pt x="11555" y="19575"/>
                  </a:lnTo>
                  <a:lnTo>
                    <a:pt x="11680" y="19575"/>
                  </a:lnTo>
                  <a:lnTo>
                    <a:pt x="11755" y="19550"/>
                  </a:lnTo>
                  <a:lnTo>
                    <a:pt x="11831" y="19550"/>
                  </a:lnTo>
                  <a:lnTo>
                    <a:pt x="11906" y="19524"/>
                  </a:lnTo>
                  <a:lnTo>
                    <a:pt x="11956" y="19524"/>
                  </a:lnTo>
                  <a:lnTo>
                    <a:pt x="12031" y="19499"/>
                  </a:lnTo>
                  <a:lnTo>
                    <a:pt x="12106" y="19499"/>
                  </a:lnTo>
                  <a:lnTo>
                    <a:pt x="12181" y="19474"/>
                  </a:lnTo>
                  <a:lnTo>
                    <a:pt x="12257" y="19474"/>
                  </a:lnTo>
                  <a:lnTo>
                    <a:pt x="12307" y="19449"/>
                  </a:lnTo>
                  <a:lnTo>
                    <a:pt x="12382" y="19449"/>
                  </a:lnTo>
                  <a:lnTo>
                    <a:pt x="12457" y="19424"/>
                  </a:lnTo>
                  <a:lnTo>
                    <a:pt x="12532" y="19399"/>
                  </a:lnTo>
                  <a:lnTo>
                    <a:pt x="12607" y="19399"/>
                  </a:lnTo>
                  <a:lnTo>
                    <a:pt x="12658" y="19374"/>
                  </a:lnTo>
                  <a:lnTo>
                    <a:pt x="12733" y="19374"/>
                  </a:lnTo>
                  <a:lnTo>
                    <a:pt x="12808" y="19349"/>
                  </a:lnTo>
                  <a:lnTo>
                    <a:pt x="12858" y="19324"/>
                  </a:lnTo>
                  <a:lnTo>
                    <a:pt x="12933" y="19324"/>
                  </a:lnTo>
                  <a:lnTo>
                    <a:pt x="13008" y="19299"/>
                  </a:lnTo>
                  <a:lnTo>
                    <a:pt x="13084" y="19274"/>
                  </a:lnTo>
                  <a:lnTo>
                    <a:pt x="13134" y="19274"/>
                  </a:lnTo>
                  <a:lnTo>
                    <a:pt x="13209" y="19249"/>
                  </a:lnTo>
                  <a:lnTo>
                    <a:pt x="13284" y="19224"/>
                  </a:lnTo>
                  <a:lnTo>
                    <a:pt x="13359" y="19199"/>
                  </a:lnTo>
                  <a:lnTo>
                    <a:pt x="13409" y="19199"/>
                  </a:lnTo>
                  <a:lnTo>
                    <a:pt x="13535" y="19148"/>
                  </a:lnTo>
                  <a:lnTo>
                    <a:pt x="13660" y="19123"/>
                  </a:lnTo>
                  <a:lnTo>
                    <a:pt x="13760" y="19073"/>
                  </a:lnTo>
                  <a:lnTo>
                    <a:pt x="13886" y="19048"/>
                  </a:lnTo>
                  <a:lnTo>
                    <a:pt x="13986" y="19023"/>
                  </a:lnTo>
                  <a:lnTo>
                    <a:pt x="14111" y="18973"/>
                  </a:lnTo>
                  <a:lnTo>
                    <a:pt x="14237" y="18948"/>
                  </a:lnTo>
                  <a:lnTo>
                    <a:pt x="14337" y="18898"/>
                  </a:lnTo>
                  <a:lnTo>
                    <a:pt x="14462" y="18873"/>
                  </a:lnTo>
                  <a:lnTo>
                    <a:pt x="14562" y="18848"/>
                  </a:lnTo>
                  <a:lnTo>
                    <a:pt x="14688" y="18798"/>
                  </a:lnTo>
                  <a:lnTo>
                    <a:pt x="14788" y="18773"/>
                  </a:lnTo>
                  <a:lnTo>
                    <a:pt x="14913" y="18722"/>
                  </a:lnTo>
                  <a:lnTo>
                    <a:pt x="15014" y="18697"/>
                  </a:lnTo>
                  <a:lnTo>
                    <a:pt x="15114" y="18647"/>
                  </a:lnTo>
                  <a:lnTo>
                    <a:pt x="15239" y="18622"/>
                  </a:lnTo>
                  <a:lnTo>
                    <a:pt x="15339" y="18572"/>
                  </a:lnTo>
                  <a:lnTo>
                    <a:pt x="15465" y="18547"/>
                  </a:lnTo>
                  <a:lnTo>
                    <a:pt x="15565" y="18497"/>
                  </a:lnTo>
                  <a:lnTo>
                    <a:pt x="15665" y="18447"/>
                  </a:lnTo>
                  <a:lnTo>
                    <a:pt x="15765" y="18422"/>
                  </a:lnTo>
                  <a:lnTo>
                    <a:pt x="15891" y="18372"/>
                  </a:lnTo>
                  <a:lnTo>
                    <a:pt x="15991" y="18346"/>
                  </a:lnTo>
                  <a:lnTo>
                    <a:pt x="16091" y="18296"/>
                  </a:lnTo>
                  <a:lnTo>
                    <a:pt x="16217" y="18246"/>
                  </a:lnTo>
                  <a:lnTo>
                    <a:pt x="16317" y="18221"/>
                  </a:lnTo>
                  <a:lnTo>
                    <a:pt x="16417" y="18171"/>
                  </a:lnTo>
                  <a:lnTo>
                    <a:pt x="16517" y="18146"/>
                  </a:lnTo>
                  <a:lnTo>
                    <a:pt x="16618" y="18096"/>
                  </a:lnTo>
                  <a:lnTo>
                    <a:pt x="16743" y="18046"/>
                  </a:lnTo>
                  <a:lnTo>
                    <a:pt x="16843" y="17996"/>
                  </a:lnTo>
                  <a:lnTo>
                    <a:pt x="16943" y="17971"/>
                  </a:lnTo>
                  <a:lnTo>
                    <a:pt x="17044" y="17920"/>
                  </a:lnTo>
                  <a:lnTo>
                    <a:pt x="17144" y="17870"/>
                  </a:lnTo>
                  <a:lnTo>
                    <a:pt x="17269" y="17820"/>
                  </a:lnTo>
                  <a:lnTo>
                    <a:pt x="17369" y="17795"/>
                  </a:lnTo>
                  <a:lnTo>
                    <a:pt x="17470" y="17745"/>
                  </a:lnTo>
                  <a:lnTo>
                    <a:pt x="17570" y="17695"/>
                  </a:lnTo>
                  <a:lnTo>
                    <a:pt x="17670" y="17645"/>
                  </a:lnTo>
                  <a:lnTo>
                    <a:pt x="17770" y="17595"/>
                  </a:lnTo>
                  <a:lnTo>
                    <a:pt x="17871" y="17544"/>
                  </a:lnTo>
                  <a:lnTo>
                    <a:pt x="17996" y="17494"/>
                  </a:lnTo>
                  <a:lnTo>
                    <a:pt x="18096" y="17469"/>
                  </a:lnTo>
                  <a:lnTo>
                    <a:pt x="18096" y="17444"/>
                  </a:lnTo>
                  <a:lnTo>
                    <a:pt x="18196" y="17419"/>
                  </a:lnTo>
                  <a:lnTo>
                    <a:pt x="18297" y="17369"/>
                  </a:lnTo>
                  <a:lnTo>
                    <a:pt x="18397" y="17319"/>
                  </a:lnTo>
                  <a:lnTo>
                    <a:pt x="18497" y="17269"/>
                  </a:lnTo>
                  <a:lnTo>
                    <a:pt x="18597" y="17219"/>
                  </a:lnTo>
                  <a:lnTo>
                    <a:pt x="18698" y="17169"/>
                  </a:lnTo>
                  <a:lnTo>
                    <a:pt x="18823" y="17118"/>
                  </a:lnTo>
                  <a:lnTo>
                    <a:pt x="18923" y="17068"/>
                  </a:lnTo>
                  <a:lnTo>
                    <a:pt x="19024" y="16993"/>
                  </a:lnTo>
                  <a:lnTo>
                    <a:pt x="19124" y="16943"/>
                  </a:lnTo>
                  <a:lnTo>
                    <a:pt x="19224" y="16893"/>
                  </a:lnTo>
                  <a:lnTo>
                    <a:pt x="19324" y="16843"/>
                  </a:lnTo>
                  <a:lnTo>
                    <a:pt x="19425" y="16793"/>
                  </a:lnTo>
                  <a:lnTo>
                    <a:pt x="19550" y="16742"/>
                  </a:lnTo>
                  <a:lnTo>
                    <a:pt x="19650" y="16667"/>
                  </a:lnTo>
                  <a:lnTo>
                    <a:pt x="19750" y="16617"/>
                  </a:lnTo>
                  <a:lnTo>
                    <a:pt x="19851" y="16567"/>
                  </a:lnTo>
                  <a:lnTo>
                    <a:pt x="19951" y="16517"/>
                  </a:lnTo>
                  <a:lnTo>
                    <a:pt x="20076" y="16442"/>
                  </a:lnTo>
                  <a:lnTo>
                    <a:pt x="20176" y="16392"/>
                  </a:lnTo>
                  <a:lnTo>
                    <a:pt x="20277" y="16341"/>
                  </a:lnTo>
                  <a:lnTo>
                    <a:pt x="20352" y="16291"/>
                  </a:lnTo>
                  <a:lnTo>
                    <a:pt x="20402" y="16241"/>
                  </a:lnTo>
                  <a:lnTo>
                    <a:pt x="20477" y="16216"/>
                  </a:lnTo>
                  <a:lnTo>
                    <a:pt x="20552" y="16166"/>
                  </a:lnTo>
                  <a:lnTo>
                    <a:pt x="20628" y="16116"/>
                  </a:lnTo>
                  <a:lnTo>
                    <a:pt x="20678" y="16091"/>
                  </a:lnTo>
                  <a:lnTo>
                    <a:pt x="20753" y="16041"/>
                  </a:lnTo>
                  <a:lnTo>
                    <a:pt x="20828" y="15991"/>
                  </a:lnTo>
                  <a:lnTo>
                    <a:pt x="20878" y="15940"/>
                  </a:lnTo>
                  <a:lnTo>
                    <a:pt x="20953" y="15890"/>
                  </a:lnTo>
                  <a:lnTo>
                    <a:pt x="21029" y="15840"/>
                  </a:lnTo>
                  <a:lnTo>
                    <a:pt x="21104" y="15790"/>
                  </a:lnTo>
                  <a:lnTo>
                    <a:pt x="21154" y="15740"/>
                  </a:lnTo>
                  <a:lnTo>
                    <a:pt x="21229" y="15690"/>
                  </a:lnTo>
                  <a:lnTo>
                    <a:pt x="21304" y="15640"/>
                  </a:lnTo>
                  <a:lnTo>
                    <a:pt x="21379" y="15590"/>
                  </a:lnTo>
                  <a:lnTo>
                    <a:pt x="21430" y="15539"/>
                  </a:lnTo>
                  <a:lnTo>
                    <a:pt x="21505" y="15489"/>
                  </a:lnTo>
                  <a:lnTo>
                    <a:pt x="21580" y="15439"/>
                  </a:lnTo>
                  <a:lnTo>
                    <a:pt x="21655" y="15389"/>
                  </a:lnTo>
                  <a:lnTo>
                    <a:pt x="21780" y="15264"/>
                  </a:lnTo>
                  <a:lnTo>
                    <a:pt x="21931" y="15164"/>
                  </a:lnTo>
                  <a:lnTo>
                    <a:pt x="22081" y="15038"/>
                  </a:lnTo>
                  <a:lnTo>
                    <a:pt x="22207" y="14938"/>
                  </a:lnTo>
                  <a:lnTo>
                    <a:pt x="22357" y="14813"/>
                  </a:lnTo>
                  <a:lnTo>
                    <a:pt x="22507" y="14687"/>
                  </a:lnTo>
                  <a:lnTo>
                    <a:pt x="22658" y="14587"/>
                  </a:lnTo>
                  <a:lnTo>
                    <a:pt x="22808" y="14462"/>
                  </a:lnTo>
                  <a:lnTo>
                    <a:pt x="22883" y="14412"/>
                  </a:lnTo>
                  <a:lnTo>
                    <a:pt x="22958" y="14336"/>
                  </a:lnTo>
                  <a:lnTo>
                    <a:pt x="23034" y="14286"/>
                  </a:lnTo>
                  <a:lnTo>
                    <a:pt x="23109" y="14236"/>
                  </a:lnTo>
                  <a:lnTo>
                    <a:pt x="23184" y="14186"/>
                  </a:lnTo>
                  <a:lnTo>
                    <a:pt x="23259" y="14111"/>
                  </a:lnTo>
                  <a:lnTo>
                    <a:pt x="23359" y="14061"/>
                  </a:lnTo>
                  <a:lnTo>
                    <a:pt x="23435" y="14011"/>
                  </a:lnTo>
                  <a:lnTo>
                    <a:pt x="23510" y="13935"/>
                  </a:lnTo>
                  <a:lnTo>
                    <a:pt x="23585" y="13885"/>
                  </a:lnTo>
                  <a:lnTo>
                    <a:pt x="23685" y="13835"/>
                  </a:lnTo>
                  <a:lnTo>
                    <a:pt x="23760" y="13785"/>
                  </a:lnTo>
                  <a:lnTo>
                    <a:pt x="23836" y="13735"/>
                  </a:lnTo>
                  <a:lnTo>
                    <a:pt x="23911" y="13660"/>
                  </a:lnTo>
                  <a:lnTo>
                    <a:pt x="24011" y="13610"/>
                  </a:lnTo>
                  <a:lnTo>
                    <a:pt x="24086" y="13559"/>
                  </a:lnTo>
                  <a:lnTo>
                    <a:pt x="24186" y="13509"/>
                  </a:lnTo>
                  <a:lnTo>
                    <a:pt x="24262" y="13459"/>
                  </a:lnTo>
                  <a:lnTo>
                    <a:pt x="24362" y="13409"/>
                  </a:lnTo>
                  <a:lnTo>
                    <a:pt x="24437" y="13359"/>
                  </a:lnTo>
                  <a:lnTo>
                    <a:pt x="24537" y="13309"/>
                  </a:lnTo>
                  <a:lnTo>
                    <a:pt x="24613" y="13259"/>
                  </a:lnTo>
                  <a:lnTo>
                    <a:pt x="24713" y="13209"/>
                  </a:lnTo>
                  <a:lnTo>
                    <a:pt x="24813" y="13158"/>
                  </a:lnTo>
                  <a:lnTo>
                    <a:pt x="24888" y="13108"/>
                  </a:lnTo>
                  <a:lnTo>
                    <a:pt x="24989" y="13083"/>
                  </a:lnTo>
                  <a:lnTo>
                    <a:pt x="25039" y="13058"/>
                  </a:lnTo>
                  <a:lnTo>
                    <a:pt x="25089" y="13033"/>
                  </a:lnTo>
                  <a:lnTo>
                    <a:pt x="25139" y="13008"/>
                  </a:lnTo>
                  <a:lnTo>
                    <a:pt x="25189" y="12983"/>
                  </a:lnTo>
                  <a:lnTo>
                    <a:pt x="25264" y="12958"/>
                  </a:lnTo>
                  <a:lnTo>
                    <a:pt x="25339" y="12908"/>
                  </a:lnTo>
                  <a:lnTo>
                    <a:pt x="25415" y="12883"/>
                  </a:lnTo>
                  <a:lnTo>
                    <a:pt x="25490" y="12858"/>
                  </a:lnTo>
                  <a:lnTo>
                    <a:pt x="25565" y="12833"/>
                  </a:lnTo>
                  <a:lnTo>
                    <a:pt x="25590" y="12808"/>
                  </a:lnTo>
                  <a:lnTo>
                    <a:pt x="25640" y="12808"/>
                  </a:lnTo>
                  <a:lnTo>
                    <a:pt x="25715" y="12757"/>
                  </a:lnTo>
                  <a:lnTo>
                    <a:pt x="25791" y="12732"/>
                  </a:lnTo>
                  <a:lnTo>
                    <a:pt x="25866" y="12707"/>
                  </a:lnTo>
                  <a:lnTo>
                    <a:pt x="25941" y="12682"/>
                  </a:lnTo>
                  <a:lnTo>
                    <a:pt x="26016" y="12657"/>
                  </a:lnTo>
                  <a:lnTo>
                    <a:pt x="26116" y="12632"/>
                  </a:lnTo>
                  <a:lnTo>
                    <a:pt x="26192" y="12607"/>
                  </a:lnTo>
                  <a:lnTo>
                    <a:pt x="26267" y="12582"/>
                  </a:lnTo>
                  <a:lnTo>
                    <a:pt x="26342" y="12557"/>
                  </a:lnTo>
                  <a:lnTo>
                    <a:pt x="26417" y="12532"/>
                  </a:lnTo>
                  <a:lnTo>
                    <a:pt x="26492" y="12482"/>
                  </a:lnTo>
                  <a:lnTo>
                    <a:pt x="26567" y="12482"/>
                  </a:lnTo>
                  <a:lnTo>
                    <a:pt x="26643" y="12432"/>
                  </a:lnTo>
                  <a:lnTo>
                    <a:pt x="26718" y="12432"/>
                  </a:lnTo>
                  <a:lnTo>
                    <a:pt x="26868" y="12382"/>
                  </a:lnTo>
                  <a:lnTo>
                    <a:pt x="27019" y="12331"/>
                  </a:lnTo>
                  <a:lnTo>
                    <a:pt x="27169" y="12281"/>
                  </a:lnTo>
                  <a:lnTo>
                    <a:pt x="27344" y="12231"/>
                  </a:lnTo>
                  <a:lnTo>
                    <a:pt x="27495" y="12181"/>
                  </a:lnTo>
                  <a:lnTo>
                    <a:pt x="27645" y="12156"/>
                  </a:lnTo>
                  <a:lnTo>
                    <a:pt x="27796" y="12106"/>
                  </a:lnTo>
                  <a:lnTo>
                    <a:pt x="27946" y="12081"/>
                  </a:lnTo>
                  <a:lnTo>
                    <a:pt x="28096" y="12031"/>
                  </a:lnTo>
                  <a:lnTo>
                    <a:pt x="28247" y="12006"/>
                  </a:lnTo>
                  <a:lnTo>
                    <a:pt x="28422" y="11955"/>
                  </a:lnTo>
                  <a:lnTo>
                    <a:pt x="28572" y="11930"/>
                  </a:lnTo>
                  <a:lnTo>
                    <a:pt x="28723" y="11880"/>
                  </a:lnTo>
                  <a:lnTo>
                    <a:pt x="28873" y="11855"/>
                  </a:lnTo>
                  <a:lnTo>
                    <a:pt x="29024" y="11830"/>
                  </a:lnTo>
                  <a:lnTo>
                    <a:pt x="29174" y="11780"/>
                  </a:lnTo>
                  <a:lnTo>
                    <a:pt x="29324" y="11755"/>
                  </a:lnTo>
                  <a:lnTo>
                    <a:pt x="29425" y="11730"/>
                  </a:lnTo>
                  <a:lnTo>
                    <a:pt x="29475" y="11730"/>
                  </a:lnTo>
                  <a:lnTo>
                    <a:pt x="29625" y="11705"/>
                  </a:lnTo>
                  <a:lnTo>
                    <a:pt x="29776" y="11680"/>
                  </a:lnTo>
                  <a:lnTo>
                    <a:pt x="29926" y="11630"/>
                  </a:lnTo>
                  <a:lnTo>
                    <a:pt x="30101" y="11605"/>
                  </a:lnTo>
                  <a:lnTo>
                    <a:pt x="30402" y="11554"/>
                  </a:lnTo>
                  <a:lnTo>
                    <a:pt x="30703" y="11504"/>
                  </a:lnTo>
                  <a:lnTo>
                    <a:pt x="31004" y="11454"/>
                  </a:lnTo>
                  <a:lnTo>
                    <a:pt x="31304" y="11404"/>
                  </a:lnTo>
                  <a:lnTo>
                    <a:pt x="31605" y="11354"/>
                  </a:lnTo>
                  <a:lnTo>
                    <a:pt x="31881" y="11304"/>
                  </a:lnTo>
                  <a:lnTo>
                    <a:pt x="32182" y="11229"/>
                  </a:lnTo>
                  <a:lnTo>
                    <a:pt x="32482" y="11179"/>
                  </a:lnTo>
                  <a:lnTo>
                    <a:pt x="32633" y="11153"/>
                  </a:lnTo>
                  <a:lnTo>
                    <a:pt x="32783" y="11128"/>
                  </a:lnTo>
                  <a:lnTo>
                    <a:pt x="32933" y="11103"/>
                  </a:lnTo>
                  <a:lnTo>
                    <a:pt x="33059" y="11078"/>
                  </a:lnTo>
                  <a:lnTo>
                    <a:pt x="33209" y="11053"/>
                  </a:lnTo>
                  <a:lnTo>
                    <a:pt x="33359" y="11028"/>
                  </a:lnTo>
                  <a:lnTo>
                    <a:pt x="33510" y="11003"/>
                  </a:lnTo>
                  <a:lnTo>
                    <a:pt x="33660" y="10978"/>
                  </a:lnTo>
                  <a:lnTo>
                    <a:pt x="33786" y="10953"/>
                  </a:lnTo>
                  <a:lnTo>
                    <a:pt x="33936" y="10903"/>
                  </a:lnTo>
                  <a:lnTo>
                    <a:pt x="34086" y="10878"/>
                  </a:lnTo>
                  <a:lnTo>
                    <a:pt x="34212" y="10853"/>
                  </a:lnTo>
                  <a:lnTo>
                    <a:pt x="34362" y="10828"/>
                  </a:lnTo>
                  <a:lnTo>
                    <a:pt x="34512" y="10778"/>
                  </a:lnTo>
                  <a:lnTo>
                    <a:pt x="34638" y="10752"/>
                  </a:lnTo>
                  <a:lnTo>
                    <a:pt x="34788" y="10727"/>
                  </a:lnTo>
                  <a:lnTo>
                    <a:pt x="34888" y="10702"/>
                  </a:lnTo>
                  <a:lnTo>
                    <a:pt x="34989" y="10677"/>
                  </a:lnTo>
                  <a:lnTo>
                    <a:pt x="35089" y="10652"/>
                  </a:lnTo>
                  <a:lnTo>
                    <a:pt x="35189" y="10627"/>
                  </a:lnTo>
                  <a:lnTo>
                    <a:pt x="35289" y="10577"/>
                  </a:lnTo>
                  <a:lnTo>
                    <a:pt x="35415" y="10552"/>
                  </a:lnTo>
                  <a:lnTo>
                    <a:pt x="35515" y="10527"/>
                  </a:lnTo>
                  <a:lnTo>
                    <a:pt x="35615" y="10502"/>
                  </a:lnTo>
                  <a:lnTo>
                    <a:pt x="35640" y="10477"/>
                  </a:lnTo>
                  <a:lnTo>
                    <a:pt x="35715" y="10452"/>
                  </a:lnTo>
                  <a:lnTo>
                    <a:pt x="35816" y="10427"/>
                  </a:lnTo>
                  <a:lnTo>
                    <a:pt x="35916" y="10402"/>
                  </a:lnTo>
                  <a:lnTo>
                    <a:pt x="36016" y="10377"/>
                  </a:lnTo>
                  <a:lnTo>
                    <a:pt x="36116" y="10326"/>
                  </a:lnTo>
                  <a:lnTo>
                    <a:pt x="36217" y="10301"/>
                  </a:lnTo>
                  <a:lnTo>
                    <a:pt x="36317" y="10251"/>
                  </a:lnTo>
                  <a:lnTo>
                    <a:pt x="36417" y="10226"/>
                  </a:lnTo>
                  <a:lnTo>
                    <a:pt x="36517" y="10176"/>
                  </a:lnTo>
                  <a:lnTo>
                    <a:pt x="36618" y="10151"/>
                  </a:lnTo>
                  <a:lnTo>
                    <a:pt x="36743" y="10101"/>
                  </a:lnTo>
                  <a:lnTo>
                    <a:pt x="36843" y="10076"/>
                  </a:lnTo>
                  <a:lnTo>
                    <a:pt x="36943" y="10026"/>
                  </a:lnTo>
                  <a:lnTo>
                    <a:pt x="37044" y="9976"/>
                  </a:lnTo>
                  <a:lnTo>
                    <a:pt x="37144" y="9925"/>
                  </a:lnTo>
                  <a:lnTo>
                    <a:pt x="37244" y="9900"/>
                  </a:lnTo>
                  <a:lnTo>
                    <a:pt x="37344" y="9850"/>
                  </a:lnTo>
                  <a:lnTo>
                    <a:pt x="37445" y="9800"/>
                  </a:lnTo>
                  <a:lnTo>
                    <a:pt x="37545" y="9750"/>
                  </a:lnTo>
                  <a:lnTo>
                    <a:pt x="37645" y="9700"/>
                  </a:lnTo>
                  <a:lnTo>
                    <a:pt x="37745" y="9650"/>
                  </a:lnTo>
                  <a:lnTo>
                    <a:pt x="37846" y="9600"/>
                  </a:lnTo>
                  <a:lnTo>
                    <a:pt x="37946" y="9549"/>
                  </a:lnTo>
                  <a:lnTo>
                    <a:pt x="38046" y="9499"/>
                  </a:lnTo>
                  <a:lnTo>
                    <a:pt x="38146" y="9449"/>
                  </a:lnTo>
                  <a:lnTo>
                    <a:pt x="38247" y="9399"/>
                  </a:lnTo>
                  <a:lnTo>
                    <a:pt x="38322" y="9324"/>
                  </a:lnTo>
                  <a:lnTo>
                    <a:pt x="38422" y="9274"/>
                  </a:lnTo>
                  <a:lnTo>
                    <a:pt x="38522" y="9224"/>
                  </a:lnTo>
                  <a:lnTo>
                    <a:pt x="38623" y="9148"/>
                  </a:lnTo>
                  <a:lnTo>
                    <a:pt x="38723" y="9098"/>
                  </a:lnTo>
                  <a:lnTo>
                    <a:pt x="38823" y="9048"/>
                  </a:lnTo>
                  <a:lnTo>
                    <a:pt x="38873" y="8998"/>
                  </a:lnTo>
                  <a:lnTo>
                    <a:pt x="38923" y="8973"/>
                  </a:lnTo>
                  <a:lnTo>
                    <a:pt x="39024" y="8923"/>
                  </a:lnTo>
                  <a:lnTo>
                    <a:pt x="39124" y="8873"/>
                  </a:lnTo>
                  <a:lnTo>
                    <a:pt x="39224" y="8798"/>
                  </a:lnTo>
                  <a:lnTo>
                    <a:pt x="39299" y="8747"/>
                  </a:lnTo>
                  <a:lnTo>
                    <a:pt x="39400" y="8672"/>
                  </a:lnTo>
                  <a:lnTo>
                    <a:pt x="39500" y="8597"/>
                  </a:lnTo>
                  <a:lnTo>
                    <a:pt x="39600" y="8547"/>
                  </a:lnTo>
                  <a:lnTo>
                    <a:pt x="39700" y="8472"/>
                  </a:lnTo>
                  <a:lnTo>
                    <a:pt x="39801" y="8422"/>
                  </a:lnTo>
                  <a:lnTo>
                    <a:pt x="39876" y="8346"/>
                  </a:lnTo>
                  <a:lnTo>
                    <a:pt x="39976" y="8271"/>
                  </a:lnTo>
                  <a:lnTo>
                    <a:pt x="40076" y="8221"/>
                  </a:lnTo>
                  <a:lnTo>
                    <a:pt x="40177" y="8146"/>
                  </a:lnTo>
                  <a:lnTo>
                    <a:pt x="40252" y="8071"/>
                  </a:lnTo>
                  <a:lnTo>
                    <a:pt x="40352" y="7996"/>
                  </a:lnTo>
                  <a:lnTo>
                    <a:pt x="40452" y="7920"/>
                  </a:lnTo>
                  <a:lnTo>
                    <a:pt x="40553" y="7845"/>
                  </a:lnTo>
                  <a:lnTo>
                    <a:pt x="40628" y="7770"/>
                  </a:lnTo>
                  <a:lnTo>
                    <a:pt x="40728" y="7720"/>
                  </a:lnTo>
                  <a:lnTo>
                    <a:pt x="40828" y="7645"/>
                  </a:lnTo>
                  <a:lnTo>
                    <a:pt x="40903" y="7569"/>
                  </a:lnTo>
                  <a:lnTo>
                    <a:pt x="41004" y="7494"/>
                  </a:lnTo>
                  <a:lnTo>
                    <a:pt x="41104" y="7419"/>
                  </a:lnTo>
                  <a:lnTo>
                    <a:pt x="41179" y="7344"/>
                  </a:lnTo>
                  <a:lnTo>
                    <a:pt x="41279" y="7244"/>
                  </a:lnTo>
                  <a:lnTo>
                    <a:pt x="41355" y="7168"/>
                  </a:lnTo>
                  <a:lnTo>
                    <a:pt x="41455" y="7093"/>
                  </a:lnTo>
                  <a:lnTo>
                    <a:pt x="41555" y="7018"/>
                  </a:lnTo>
                  <a:lnTo>
                    <a:pt x="41630" y="6943"/>
                  </a:lnTo>
                  <a:lnTo>
                    <a:pt x="41730" y="6868"/>
                  </a:lnTo>
                  <a:lnTo>
                    <a:pt x="41806" y="6793"/>
                  </a:lnTo>
                  <a:lnTo>
                    <a:pt x="41906" y="6692"/>
                  </a:lnTo>
                  <a:lnTo>
                    <a:pt x="41981" y="6617"/>
                  </a:lnTo>
                  <a:lnTo>
                    <a:pt x="42031" y="6567"/>
                  </a:lnTo>
                  <a:lnTo>
                    <a:pt x="42131" y="6467"/>
                  </a:lnTo>
                  <a:lnTo>
                    <a:pt x="42232" y="6341"/>
                  </a:lnTo>
                  <a:lnTo>
                    <a:pt x="42332" y="6216"/>
                  </a:lnTo>
                  <a:lnTo>
                    <a:pt x="42432" y="6091"/>
                  </a:lnTo>
                  <a:lnTo>
                    <a:pt x="42432" y="6066"/>
                  </a:lnTo>
                  <a:lnTo>
                    <a:pt x="42482" y="6016"/>
                  </a:lnTo>
                  <a:lnTo>
                    <a:pt x="42558" y="5940"/>
                  </a:lnTo>
                  <a:lnTo>
                    <a:pt x="42608" y="5865"/>
                  </a:lnTo>
                  <a:lnTo>
                    <a:pt x="42658" y="5790"/>
                  </a:lnTo>
                  <a:lnTo>
                    <a:pt x="42733" y="5715"/>
                  </a:lnTo>
                  <a:lnTo>
                    <a:pt x="42783" y="5640"/>
                  </a:lnTo>
                  <a:lnTo>
                    <a:pt x="42833" y="5564"/>
                  </a:lnTo>
                  <a:lnTo>
                    <a:pt x="42908" y="5489"/>
                  </a:lnTo>
                  <a:lnTo>
                    <a:pt x="42959" y="5414"/>
                  </a:lnTo>
                  <a:lnTo>
                    <a:pt x="43034" y="5339"/>
                  </a:lnTo>
                  <a:lnTo>
                    <a:pt x="43084" y="5264"/>
                  </a:lnTo>
                  <a:lnTo>
                    <a:pt x="43134" y="5163"/>
                  </a:lnTo>
                  <a:lnTo>
                    <a:pt x="43184" y="5088"/>
                  </a:lnTo>
                  <a:lnTo>
                    <a:pt x="43259" y="5013"/>
                  </a:lnTo>
                  <a:lnTo>
                    <a:pt x="43360" y="4863"/>
                  </a:lnTo>
                  <a:lnTo>
                    <a:pt x="43485" y="4712"/>
                  </a:lnTo>
                  <a:lnTo>
                    <a:pt x="43585" y="4537"/>
                  </a:lnTo>
                  <a:lnTo>
                    <a:pt x="43710" y="4387"/>
                  </a:lnTo>
                  <a:lnTo>
                    <a:pt x="43836" y="4236"/>
                  </a:lnTo>
                  <a:lnTo>
                    <a:pt x="44061" y="3910"/>
                  </a:lnTo>
                  <a:lnTo>
                    <a:pt x="44162" y="3760"/>
                  </a:lnTo>
                  <a:lnTo>
                    <a:pt x="44162" y="3735"/>
                  </a:lnTo>
                  <a:lnTo>
                    <a:pt x="44312" y="3585"/>
                  </a:lnTo>
                  <a:lnTo>
                    <a:pt x="44387" y="3484"/>
                  </a:lnTo>
                  <a:cubicBezTo>
                    <a:pt x="44362" y="3409"/>
                    <a:pt x="44337" y="3334"/>
                    <a:pt x="44312" y="3284"/>
                  </a:cubicBezTo>
                  <a:lnTo>
                    <a:pt x="44287" y="3309"/>
                  </a:lnTo>
                  <a:lnTo>
                    <a:pt x="44212" y="3384"/>
                  </a:lnTo>
                  <a:lnTo>
                    <a:pt x="44136" y="3484"/>
                  </a:lnTo>
                  <a:lnTo>
                    <a:pt x="44111" y="3509"/>
                  </a:lnTo>
                  <a:lnTo>
                    <a:pt x="44061" y="3559"/>
                  </a:lnTo>
                  <a:lnTo>
                    <a:pt x="43986" y="3635"/>
                  </a:lnTo>
                  <a:lnTo>
                    <a:pt x="43911" y="3710"/>
                  </a:lnTo>
                  <a:lnTo>
                    <a:pt x="43836" y="3785"/>
                  </a:lnTo>
                  <a:lnTo>
                    <a:pt x="43761" y="3860"/>
                  </a:lnTo>
                  <a:lnTo>
                    <a:pt x="43660" y="3935"/>
                  </a:lnTo>
                  <a:lnTo>
                    <a:pt x="43585" y="4011"/>
                  </a:lnTo>
                  <a:lnTo>
                    <a:pt x="43510" y="4086"/>
                  </a:lnTo>
                  <a:lnTo>
                    <a:pt x="43435" y="4136"/>
                  </a:lnTo>
                  <a:lnTo>
                    <a:pt x="43360" y="4211"/>
                  </a:lnTo>
                  <a:lnTo>
                    <a:pt x="43284" y="4286"/>
                  </a:lnTo>
                  <a:lnTo>
                    <a:pt x="43209" y="4361"/>
                  </a:lnTo>
                  <a:lnTo>
                    <a:pt x="43109" y="4437"/>
                  </a:lnTo>
                  <a:lnTo>
                    <a:pt x="43034" y="4512"/>
                  </a:lnTo>
                  <a:lnTo>
                    <a:pt x="42959" y="4587"/>
                  </a:lnTo>
                  <a:lnTo>
                    <a:pt x="42883" y="4637"/>
                  </a:lnTo>
                  <a:lnTo>
                    <a:pt x="42808" y="4712"/>
                  </a:lnTo>
                  <a:lnTo>
                    <a:pt x="42708" y="4788"/>
                  </a:lnTo>
                  <a:lnTo>
                    <a:pt x="42633" y="4863"/>
                  </a:lnTo>
                  <a:lnTo>
                    <a:pt x="42558" y="4938"/>
                  </a:lnTo>
                  <a:lnTo>
                    <a:pt x="42482" y="4988"/>
                  </a:lnTo>
                  <a:lnTo>
                    <a:pt x="42382" y="5063"/>
                  </a:lnTo>
                  <a:lnTo>
                    <a:pt x="42307" y="5138"/>
                  </a:lnTo>
                  <a:lnTo>
                    <a:pt x="42232" y="5189"/>
                  </a:lnTo>
                  <a:lnTo>
                    <a:pt x="42157" y="5264"/>
                  </a:lnTo>
                  <a:lnTo>
                    <a:pt x="42056" y="5339"/>
                  </a:lnTo>
                  <a:lnTo>
                    <a:pt x="41981" y="5414"/>
                  </a:lnTo>
                  <a:lnTo>
                    <a:pt x="41906" y="5464"/>
                  </a:lnTo>
                  <a:lnTo>
                    <a:pt x="41806" y="5539"/>
                  </a:lnTo>
                  <a:lnTo>
                    <a:pt x="41730" y="5590"/>
                  </a:lnTo>
                  <a:lnTo>
                    <a:pt x="41655" y="5665"/>
                  </a:lnTo>
                  <a:lnTo>
                    <a:pt x="41555" y="5740"/>
                  </a:lnTo>
                  <a:lnTo>
                    <a:pt x="41480" y="5790"/>
                  </a:lnTo>
                  <a:lnTo>
                    <a:pt x="41405" y="5865"/>
                  </a:lnTo>
                  <a:lnTo>
                    <a:pt x="41304" y="5915"/>
                  </a:lnTo>
                  <a:lnTo>
                    <a:pt x="41229" y="5991"/>
                  </a:lnTo>
                  <a:lnTo>
                    <a:pt x="41154" y="6041"/>
                  </a:lnTo>
                  <a:lnTo>
                    <a:pt x="41054" y="6116"/>
                  </a:lnTo>
                  <a:lnTo>
                    <a:pt x="40979" y="6166"/>
                  </a:lnTo>
                  <a:lnTo>
                    <a:pt x="40878" y="6241"/>
                  </a:lnTo>
                  <a:lnTo>
                    <a:pt x="40803" y="6291"/>
                  </a:lnTo>
                  <a:lnTo>
                    <a:pt x="40703" y="6366"/>
                  </a:lnTo>
                  <a:lnTo>
                    <a:pt x="40628" y="6417"/>
                  </a:lnTo>
                  <a:lnTo>
                    <a:pt x="40553" y="6467"/>
                  </a:lnTo>
                  <a:lnTo>
                    <a:pt x="40452" y="6542"/>
                  </a:lnTo>
                  <a:lnTo>
                    <a:pt x="40377" y="6592"/>
                  </a:lnTo>
                  <a:lnTo>
                    <a:pt x="40277" y="6642"/>
                  </a:lnTo>
                  <a:lnTo>
                    <a:pt x="40202" y="6717"/>
                  </a:lnTo>
                  <a:lnTo>
                    <a:pt x="40101" y="6767"/>
                  </a:lnTo>
                  <a:lnTo>
                    <a:pt x="40001" y="6818"/>
                  </a:lnTo>
                  <a:lnTo>
                    <a:pt x="39926" y="6893"/>
                  </a:lnTo>
                  <a:lnTo>
                    <a:pt x="39826" y="6943"/>
                  </a:lnTo>
                  <a:lnTo>
                    <a:pt x="39750" y="6993"/>
                  </a:lnTo>
                  <a:lnTo>
                    <a:pt x="39650" y="7043"/>
                  </a:lnTo>
                  <a:lnTo>
                    <a:pt x="39575" y="7118"/>
                  </a:lnTo>
                  <a:lnTo>
                    <a:pt x="39475" y="7168"/>
                  </a:lnTo>
                  <a:lnTo>
                    <a:pt x="39375" y="7219"/>
                  </a:lnTo>
                  <a:lnTo>
                    <a:pt x="39299" y="7269"/>
                  </a:lnTo>
                  <a:lnTo>
                    <a:pt x="39199" y="7319"/>
                  </a:lnTo>
                  <a:lnTo>
                    <a:pt x="39099" y="7369"/>
                  </a:lnTo>
                  <a:lnTo>
                    <a:pt x="38999" y="7419"/>
                  </a:lnTo>
                  <a:lnTo>
                    <a:pt x="38923" y="7469"/>
                  </a:lnTo>
                  <a:lnTo>
                    <a:pt x="38823" y="7519"/>
                  </a:lnTo>
                  <a:lnTo>
                    <a:pt x="38723" y="7569"/>
                  </a:lnTo>
                  <a:lnTo>
                    <a:pt x="38623" y="7620"/>
                  </a:lnTo>
                  <a:lnTo>
                    <a:pt x="38547" y="7670"/>
                  </a:lnTo>
                  <a:lnTo>
                    <a:pt x="38447" y="7695"/>
                  </a:lnTo>
                  <a:lnTo>
                    <a:pt x="38347" y="7745"/>
                  </a:lnTo>
                  <a:lnTo>
                    <a:pt x="38247" y="7795"/>
                  </a:lnTo>
                  <a:lnTo>
                    <a:pt x="38146" y="7845"/>
                  </a:lnTo>
                  <a:lnTo>
                    <a:pt x="38096" y="7870"/>
                  </a:lnTo>
                  <a:lnTo>
                    <a:pt x="38071" y="7895"/>
                  </a:lnTo>
                  <a:lnTo>
                    <a:pt x="37971" y="7945"/>
                  </a:lnTo>
                  <a:lnTo>
                    <a:pt x="37871" y="7970"/>
                  </a:lnTo>
                  <a:lnTo>
                    <a:pt x="37771" y="8021"/>
                  </a:lnTo>
                  <a:lnTo>
                    <a:pt x="37670" y="8071"/>
                  </a:lnTo>
                  <a:lnTo>
                    <a:pt x="37570" y="8096"/>
                  </a:lnTo>
                  <a:lnTo>
                    <a:pt x="37470" y="8146"/>
                  </a:lnTo>
                  <a:lnTo>
                    <a:pt x="37370" y="8196"/>
                  </a:lnTo>
                  <a:lnTo>
                    <a:pt x="37269" y="8221"/>
                  </a:lnTo>
                  <a:lnTo>
                    <a:pt x="37169" y="8271"/>
                  </a:lnTo>
                  <a:lnTo>
                    <a:pt x="37094" y="8321"/>
                  </a:lnTo>
                  <a:lnTo>
                    <a:pt x="36994" y="8346"/>
                  </a:lnTo>
                  <a:lnTo>
                    <a:pt x="36893" y="8397"/>
                  </a:lnTo>
                  <a:lnTo>
                    <a:pt x="36793" y="8447"/>
                  </a:lnTo>
                  <a:lnTo>
                    <a:pt x="36693" y="8472"/>
                  </a:lnTo>
                  <a:lnTo>
                    <a:pt x="36593" y="8522"/>
                  </a:lnTo>
                  <a:lnTo>
                    <a:pt x="36492" y="8547"/>
                  </a:lnTo>
                  <a:lnTo>
                    <a:pt x="36392" y="8597"/>
                  </a:lnTo>
                  <a:lnTo>
                    <a:pt x="36292" y="8647"/>
                  </a:lnTo>
                  <a:lnTo>
                    <a:pt x="36242" y="8647"/>
                  </a:lnTo>
                  <a:lnTo>
                    <a:pt x="36192" y="8672"/>
                  </a:lnTo>
                  <a:lnTo>
                    <a:pt x="36091" y="8722"/>
                  </a:lnTo>
                  <a:lnTo>
                    <a:pt x="35991" y="8747"/>
                  </a:lnTo>
                  <a:lnTo>
                    <a:pt x="35891" y="8798"/>
                  </a:lnTo>
                  <a:lnTo>
                    <a:pt x="35791" y="8823"/>
                  </a:lnTo>
                  <a:lnTo>
                    <a:pt x="35690" y="8873"/>
                  </a:lnTo>
                  <a:lnTo>
                    <a:pt x="35565" y="8898"/>
                  </a:lnTo>
                  <a:lnTo>
                    <a:pt x="35465" y="8923"/>
                  </a:lnTo>
                  <a:lnTo>
                    <a:pt x="35365" y="8973"/>
                  </a:lnTo>
                  <a:lnTo>
                    <a:pt x="35264" y="8998"/>
                  </a:lnTo>
                  <a:lnTo>
                    <a:pt x="35164" y="9048"/>
                  </a:lnTo>
                  <a:lnTo>
                    <a:pt x="35064" y="9073"/>
                  </a:lnTo>
                  <a:lnTo>
                    <a:pt x="34964" y="9123"/>
                  </a:lnTo>
                  <a:lnTo>
                    <a:pt x="34863" y="9148"/>
                  </a:lnTo>
                  <a:lnTo>
                    <a:pt x="34763" y="9174"/>
                  </a:lnTo>
                  <a:lnTo>
                    <a:pt x="34638" y="9224"/>
                  </a:lnTo>
                  <a:lnTo>
                    <a:pt x="34537" y="9249"/>
                  </a:lnTo>
                  <a:lnTo>
                    <a:pt x="34437" y="9274"/>
                  </a:lnTo>
                  <a:lnTo>
                    <a:pt x="34337" y="9324"/>
                  </a:lnTo>
                  <a:lnTo>
                    <a:pt x="34262" y="9324"/>
                  </a:lnTo>
                  <a:lnTo>
                    <a:pt x="34237" y="9349"/>
                  </a:lnTo>
                  <a:lnTo>
                    <a:pt x="34136" y="9374"/>
                  </a:lnTo>
                  <a:lnTo>
                    <a:pt x="34011" y="9424"/>
                  </a:lnTo>
                  <a:lnTo>
                    <a:pt x="33911" y="9449"/>
                  </a:lnTo>
                  <a:lnTo>
                    <a:pt x="33811" y="9474"/>
                  </a:lnTo>
                  <a:lnTo>
                    <a:pt x="33710" y="9524"/>
                  </a:lnTo>
                  <a:lnTo>
                    <a:pt x="33610" y="9549"/>
                  </a:lnTo>
                  <a:lnTo>
                    <a:pt x="33510" y="9575"/>
                  </a:lnTo>
                  <a:lnTo>
                    <a:pt x="33410" y="9600"/>
                  </a:lnTo>
                  <a:lnTo>
                    <a:pt x="33309" y="9625"/>
                  </a:lnTo>
                  <a:lnTo>
                    <a:pt x="33209" y="9675"/>
                  </a:lnTo>
                  <a:lnTo>
                    <a:pt x="33109" y="9700"/>
                  </a:lnTo>
                  <a:lnTo>
                    <a:pt x="33009" y="9725"/>
                  </a:lnTo>
                  <a:lnTo>
                    <a:pt x="32908" y="9750"/>
                  </a:lnTo>
                  <a:lnTo>
                    <a:pt x="32808" y="9775"/>
                  </a:lnTo>
                  <a:lnTo>
                    <a:pt x="32758" y="9800"/>
                  </a:lnTo>
                  <a:lnTo>
                    <a:pt x="32708" y="9800"/>
                  </a:lnTo>
                  <a:lnTo>
                    <a:pt x="32507" y="9875"/>
                  </a:lnTo>
                  <a:lnTo>
                    <a:pt x="32307" y="9925"/>
                  </a:lnTo>
                  <a:lnTo>
                    <a:pt x="32106" y="9976"/>
                  </a:lnTo>
                  <a:lnTo>
                    <a:pt x="31881" y="10026"/>
                  </a:lnTo>
                  <a:lnTo>
                    <a:pt x="31680" y="10076"/>
                  </a:lnTo>
                  <a:lnTo>
                    <a:pt x="31480" y="10151"/>
                  </a:lnTo>
                  <a:lnTo>
                    <a:pt x="31279" y="10201"/>
                  </a:lnTo>
                  <a:lnTo>
                    <a:pt x="31079" y="10251"/>
                  </a:lnTo>
                  <a:lnTo>
                    <a:pt x="30878" y="10301"/>
                  </a:lnTo>
                  <a:lnTo>
                    <a:pt x="30678" y="10351"/>
                  </a:lnTo>
                  <a:lnTo>
                    <a:pt x="30477" y="10402"/>
                  </a:lnTo>
                  <a:lnTo>
                    <a:pt x="30277" y="10452"/>
                  </a:lnTo>
                  <a:lnTo>
                    <a:pt x="30126" y="10477"/>
                  </a:lnTo>
                  <a:lnTo>
                    <a:pt x="30076" y="10477"/>
                  </a:lnTo>
                  <a:lnTo>
                    <a:pt x="29876" y="10527"/>
                  </a:lnTo>
                  <a:lnTo>
                    <a:pt x="29675" y="10577"/>
                  </a:lnTo>
                  <a:lnTo>
                    <a:pt x="29450" y="10627"/>
                  </a:lnTo>
                  <a:lnTo>
                    <a:pt x="29249" y="10677"/>
                  </a:lnTo>
                  <a:lnTo>
                    <a:pt x="29049" y="10727"/>
                  </a:lnTo>
                  <a:lnTo>
                    <a:pt x="28848" y="10778"/>
                  </a:lnTo>
                  <a:lnTo>
                    <a:pt x="28447" y="10853"/>
                  </a:lnTo>
                  <a:lnTo>
                    <a:pt x="28046" y="10953"/>
                  </a:lnTo>
                  <a:lnTo>
                    <a:pt x="27620" y="11053"/>
                  </a:lnTo>
                  <a:lnTo>
                    <a:pt x="27219" y="11128"/>
                  </a:lnTo>
                  <a:lnTo>
                    <a:pt x="26968" y="11204"/>
                  </a:lnTo>
                  <a:lnTo>
                    <a:pt x="26818" y="11229"/>
                  </a:lnTo>
                  <a:lnTo>
                    <a:pt x="26618" y="11279"/>
                  </a:lnTo>
                  <a:lnTo>
                    <a:pt x="26417" y="11329"/>
                  </a:lnTo>
                  <a:lnTo>
                    <a:pt x="26217" y="11354"/>
                  </a:lnTo>
                  <a:lnTo>
                    <a:pt x="26016" y="11404"/>
                  </a:lnTo>
                  <a:lnTo>
                    <a:pt x="25816" y="11454"/>
                  </a:lnTo>
                  <a:lnTo>
                    <a:pt x="25615" y="11504"/>
                  </a:lnTo>
                  <a:lnTo>
                    <a:pt x="25415" y="11554"/>
                  </a:lnTo>
                  <a:lnTo>
                    <a:pt x="25214" y="11605"/>
                  </a:lnTo>
                  <a:lnTo>
                    <a:pt x="25014" y="11655"/>
                  </a:lnTo>
                  <a:lnTo>
                    <a:pt x="24813" y="11705"/>
                  </a:lnTo>
                  <a:lnTo>
                    <a:pt x="24613" y="11755"/>
                  </a:lnTo>
                  <a:lnTo>
                    <a:pt x="24412" y="11805"/>
                  </a:lnTo>
                  <a:lnTo>
                    <a:pt x="24212" y="11855"/>
                  </a:lnTo>
                  <a:lnTo>
                    <a:pt x="24011" y="11905"/>
                  </a:lnTo>
                  <a:lnTo>
                    <a:pt x="23836" y="11955"/>
                  </a:lnTo>
                  <a:lnTo>
                    <a:pt x="23811" y="11981"/>
                  </a:lnTo>
                  <a:lnTo>
                    <a:pt x="23610" y="12031"/>
                  </a:lnTo>
                  <a:lnTo>
                    <a:pt x="23410" y="12081"/>
                  </a:lnTo>
                  <a:lnTo>
                    <a:pt x="23209" y="12131"/>
                  </a:lnTo>
                  <a:lnTo>
                    <a:pt x="23109" y="12156"/>
                  </a:lnTo>
                  <a:lnTo>
                    <a:pt x="23009" y="12206"/>
                  </a:lnTo>
                  <a:lnTo>
                    <a:pt x="22908" y="12231"/>
                  </a:lnTo>
                  <a:lnTo>
                    <a:pt x="22808" y="12256"/>
                  </a:lnTo>
                  <a:lnTo>
                    <a:pt x="22733" y="12281"/>
                  </a:lnTo>
                  <a:lnTo>
                    <a:pt x="22633" y="12306"/>
                  </a:lnTo>
                  <a:lnTo>
                    <a:pt x="22532" y="12356"/>
                  </a:lnTo>
                  <a:lnTo>
                    <a:pt x="22432" y="12382"/>
                  </a:lnTo>
                  <a:lnTo>
                    <a:pt x="22332" y="12407"/>
                  </a:lnTo>
                  <a:lnTo>
                    <a:pt x="22232" y="12432"/>
                  </a:lnTo>
                  <a:lnTo>
                    <a:pt x="22131" y="12482"/>
                  </a:lnTo>
                  <a:lnTo>
                    <a:pt x="22031" y="12507"/>
                  </a:lnTo>
                  <a:lnTo>
                    <a:pt x="21931" y="12532"/>
                  </a:lnTo>
                  <a:lnTo>
                    <a:pt x="21856" y="12557"/>
                  </a:lnTo>
                  <a:lnTo>
                    <a:pt x="21755" y="12607"/>
                  </a:lnTo>
                  <a:lnTo>
                    <a:pt x="21655" y="12632"/>
                  </a:lnTo>
                  <a:lnTo>
                    <a:pt x="21555" y="12657"/>
                  </a:lnTo>
                  <a:lnTo>
                    <a:pt x="21455" y="12707"/>
                  </a:lnTo>
                  <a:lnTo>
                    <a:pt x="21354" y="12732"/>
                  </a:lnTo>
                  <a:lnTo>
                    <a:pt x="21279" y="12783"/>
                  </a:lnTo>
                  <a:lnTo>
                    <a:pt x="21179" y="12808"/>
                  </a:lnTo>
                  <a:lnTo>
                    <a:pt x="21079" y="12833"/>
                  </a:lnTo>
                  <a:lnTo>
                    <a:pt x="20978" y="12883"/>
                  </a:lnTo>
                  <a:lnTo>
                    <a:pt x="20878" y="12908"/>
                  </a:lnTo>
                  <a:lnTo>
                    <a:pt x="20828" y="12933"/>
                  </a:lnTo>
                  <a:lnTo>
                    <a:pt x="20803" y="12933"/>
                  </a:lnTo>
                  <a:lnTo>
                    <a:pt x="20703" y="12983"/>
                  </a:lnTo>
                  <a:lnTo>
                    <a:pt x="20628" y="13008"/>
                  </a:lnTo>
                  <a:lnTo>
                    <a:pt x="20527" y="13033"/>
                  </a:lnTo>
                  <a:lnTo>
                    <a:pt x="20452" y="13083"/>
                  </a:lnTo>
                  <a:lnTo>
                    <a:pt x="20377" y="13108"/>
                  </a:lnTo>
                  <a:lnTo>
                    <a:pt x="20277" y="13158"/>
                  </a:lnTo>
                  <a:lnTo>
                    <a:pt x="20202" y="13209"/>
                  </a:lnTo>
                  <a:lnTo>
                    <a:pt x="20126" y="13234"/>
                  </a:lnTo>
                  <a:lnTo>
                    <a:pt x="20076" y="13259"/>
                  </a:lnTo>
                  <a:lnTo>
                    <a:pt x="20026" y="13284"/>
                  </a:lnTo>
                  <a:lnTo>
                    <a:pt x="19951" y="13309"/>
                  </a:lnTo>
                  <a:lnTo>
                    <a:pt x="19876" y="13359"/>
                  </a:lnTo>
                  <a:lnTo>
                    <a:pt x="19801" y="13409"/>
                  </a:lnTo>
                  <a:lnTo>
                    <a:pt x="19725" y="13459"/>
                  </a:lnTo>
                  <a:lnTo>
                    <a:pt x="19650" y="13484"/>
                  </a:lnTo>
                  <a:lnTo>
                    <a:pt x="19575" y="13534"/>
                  </a:lnTo>
                  <a:lnTo>
                    <a:pt x="19500" y="13585"/>
                  </a:lnTo>
                  <a:lnTo>
                    <a:pt x="19400" y="13635"/>
                  </a:lnTo>
                  <a:lnTo>
                    <a:pt x="19324" y="13685"/>
                  </a:lnTo>
                  <a:lnTo>
                    <a:pt x="19249" y="13710"/>
                  </a:lnTo>
                  <a:lnTo>
                    <a:pt x="19174" y="13760"/>
                  </a:lnTo>
                  <a:lnTo>
                    <a:pt x="19099" y="13810"/>
                  </a:lnTo>
                  <a:lnTo>
                    <a:pt x="19049" y="13860"/>
                  </a:lnTo>
                  <a:lnTo>
                    <a:pt x="18973" y="13910"/>
                  </a:lnTo>
                  <a:lnTo>
                    <a:pt x="18898" y="13961"/>
                  </a:lnTo>
                  <a:lnTo>
                    <a:pt x="18823" y="14011"/>
                  </a:lnTo>
                  <a:lnTo>
                    <a:pt x="18748" y="14061"/>
                  </a:lnTo>
                  <a:lnTo>
                    <a:pt x="18673" y="14111"/>
                  </a:lnTo>
                  <a:lnTo>
                    <a:pt x="18597" y="14186"/>
                  </a:lnTo>
                  <a:lnTo>
                    <a:pt x="18522" y="14236"/>
                  </a:lnTo>
                  <a:lnTo>
                    <a:pt x="18497" y="14261"/>
                  </a:lnTo>
                  <a:lnTo>
                    <a:pt x="18447" y="14286"/>
                  </a:lnTo>
                  <a:lnTo>
                    <a:pt x="18397" y="14336"/>
                  </a:lnTo>
                  <a:lnTo>
                    <a:pt x="18322" y="14387"/>
                  </a:lnTo>
                  <a:lnTo>
                    <a:pt x="18247" y="14437"/>
                  </a:lnTo>
                  <a:lnTo>
                    <a:pt x="18171" y="14512"/>
                  </a:lnTo>
                  <a:lnTo>
                    <a:pt x="18096" y="14562"/>
                  </a:lnTo>
                  <a:lnTo>
                    <a:pt x="17971" y="14662"/>
                  </a:lnTo>
                  <a:lnTo>
                    <a:pt x="17821" y="14788"/>
                  </a:lnTo>
                  <a:lnTo>
                    <a:pt x="17695" y="14888"/>
                  </a:lnTo>
                  <a:lnTo>
                    <a:pt x="17545" y="15013"/>
                  </a:lnTo>
                  <a:lnTo>
                    <a:pt x="17269" y="15239"/>
                  </a:lnTo>
                  <a:lnTo>
                    <a:pt x="17119" y="15364"/>
                  </a:lnTo>
                  <a:lnTo>
                    <a:pt x="16968" y="15489"/>
                  </a:lnTo>
                  <a:lnTo>
                    <a:pt x="16843" y="15590"/>
                  </a:lnTo>
                  <a:lnTo>
                    <a:pt x="16693" y="15715"/>
                  </a:lnTo>
                  <a:lnTo>
                    <a:pt x="16618" y="15765"/>
                  </a:lnTo>
                  <a:lnTo>
                    <a:pt x="16542" y="15840"/>
                  </a:lnTo>
                  <a:lnTo>
                    <a:pt x="16467" y="15890"/>
                  </a:lnTo>
                  <a:lnTo>
                    <a:pt x="16392" y="15940"/>
                  </a:lnTo>
                  <a:lnTo>
                    <a:pt x="16317" y="16016"/>
                  </a:lnTo>
                  <a:lnTo>
                    <a:pt x="16242" y="16066"/>
                  </a:lnTo>
                  <a:lnTo>
                    <a:pt x="16166" y="16116"/>
                  </a:lnTo>
                  <a:lnTo>
                    <a:pt x="16091" y="16166"/>
                  </a:lnTo>
                  <a:lnTo>
                    <a:pt x="16091" y="16191"/>
                  </a:lnTo>
                  <a:lnTo>
                    <a:pt x="16016" y="16216"/>
                  </a:lnTo>
                  <a:lnTo>
                    <a:pt x="15966" y="16266"/>
                  </a:lnTo>
                  <a:lnTo>
                    <a:pt x="15891" y="16316"/>
                  </a:lnTo>
                  <a:lnTo>
                    <a:pt x="15841" y="16367"/>
                  </a:lnTo>
                  <a:lnTo>
                    <a:pt x="15765" y="16417"/>
                  </a:lnTo>
                  <a:lnTo>
                    <a:pt x="15690" y="16467"/>
                  </a:lnTo>
                  <a:lnTo>
                    <a:pt x="15640" y="16517"/>
                  </a:lnTo>
                  <a:lnTo>
                    <a:pt x="15565" y="16567"/>
                  </a:lnTo>
                  <a:lnTo>
                    <a:pt x="15490" y="16617"/>
                  </a:lnTo>
                  <a:lnTo>
                    <a:pt x="15440" y="16667"/>
                  </a:lnTo>
                  <a:lnTo>
                    <a:pt x="15364" y="16717"/>
                  </a:lnTo>
                  <a:lnTo>
                    <a:pt x="15289" y="16742"/>
                  </a:lnTo>
                  <a:lnTo>
                    <a:pt x="15239" y="16793"/>
                  </a:lnTo>
                  <a:lnTo>
                    <a:pt x="15164" y="16843"/>
                  </a:lnTo>
                  <a:lnTo>
                    <a:pt x="15089" y="16893"/>
                  </a:lnTo>
                  <a:lnTo>
                    <a:pt x="15014" y="16918"/>
                  </a:lnTo>
                  <a:lnTo>
                    <a:pt x="14963" y="16968"/>
                  </a:lnTo>
                  <a:lnTo>
                    <a:pt x="14888" y="17018"/>
                  </a:lnTo>
                  <a:lnTo>
                    <a:pt x="14888" y="17068"/>
                  </a:lnTo>
                  <a:lnTo>
                    <a:pt x="14863" y="17118"/>
                  </a:lnTo>
                  <a:lnTo>
                    <a:pt x="14863" y="17169"/>
                  </a:lnTo>
                  <a:lnTo>
                    <a:pt x="14838" y="17194"/>
                  </a:lnTo>
                  <a:lnTo>
                    <a:pt x="14813" y="17244"/>
                  </a:lnTo>
                  <a:lnTo>
                    <a:pt x="14788" y="17269"/>
                  </a:lnTo>
                  <a:lnTo>
                    <a:pt x="14763" y="17319"/>
                  </a:lnTo>
                  <a:lnTo>
                    <a:pt x="14738" y="17344"/>
                  </a:lnTo>
                  <a:lnTo>
                    <a:pt x="14713" y="17394"/>
                  </a:lnTo>
                  <a:lnTo>
                    <a:pt x="14688" y="17419"/>
                  </a:lnTo>
                  <a:lnTo>
                    <a:pt x="14663" y="17444"/>
                  </a:lnTo>
                  <a:lnTo>
                    <a:pt x="14638" y="17469"/>
                  </a:lnTo>
                  <a:lnTo>
                    <a:pt x="14613" y="17494"/>
                  </a:lnTo>
                  <a:lnTo>
                    <a:pt x="14587" y="17519"/>
                  </a:lnTo>
                  <a:lnTo>
                    <a:pt x="14562" y="17544"/>
                  </a:lnTo>
                  <a:lnTo>
                    <a:pt x="14537" y="17570"/>
                  </a:lnTo>
                  <a:lnTo>
                    <a:pt x="14512" y="17570"/>
                  </a:lnTo>
                  <a:lnTo>
                    <a:pt x="14487" y="17595"/>
                  </a:lnTo>
                  <a:lnTo>
                    <a:pt x="14462" y="17620"/>
                  </a:lnTo>
                  <a:lnTo>
                    <a:pt x="14437" y="17645"/>
                  </a:lnTo>
                  <a:lnTo>
                    <a:pt x="14412" y="17645"/>
                  </a:lnTo>
                  <a:lnTo>
                    <a:pt x="14387" y="17670"/>
                  </a:lnTo>
                  <a:lnTo>
                    <a:pt x="14337" y="17695"/>
                  </a:lnTo>
                  <a:lnTo>
                    <a:pt x="14287" y="17720"/>
                  </a:lnTo>
                  <a:lnTo>
                    <a:pt x="14237" y="17745"/>
                  </a:lnTo>
                  <a:lnTo>
                    <a:pt x="14186" y="17770"/>
                  </a:lnTo>
                  <a:lnTo>
                    <a:pt x="14136" y="17795"/>
                  </a:lnTo>
                  <a:lnTo>
                    <a:pt x="14111" y="17820"/>
                  </a:lnTo>
                  <a:lnTo>
                    <a:pt x="14061" y="17845"/>
                  </a:lnTo>
                  <a:lnTo>
                    <a:pt x="14011" y="17870"/>
                  </a:lnTo>
                  <a:lnTo>
                    <a:pt x="13961" y="17895"/>
                  </a:lnTo>
                  <a:lnTo>
                    <a:pt x="13886" y="17920"/>
                  </a:lnTo>
                  <a:lnTo>
                    <a:pt x="13811" y="17945"/>
                  </a:lnTo>
                  <a:lnTo>
                    <a:pt x="13760" y="17971"/>
                  </a:lnTo>
                  <a:lnTo>
                    <a:pt x="13735" y="17996"/>
                  </a:lnTo>
                  <a:lnTo>
                    <a:pt x="13685" y="17996"/>
                  </a:lnTo>
                  <a:lnTo>
                    <a:pt x="13610" y="18046"/>
                  </a:lnTo>
                  <a:lnTo>
                    <a:pt x="13535" y="18096"/>
                  </a:lnTo>
                  <a:lnTo>
                    <a:pt x="13460" y="18121"/>
                  </a:lnTo>
                  <a:lnTo>
                    <a:pt x="13409" y="18146"/>
                  </a:lnTo>
                  <a:lnTo>
                    <a:pt x="13359" y="18171"/>
                  </a:lnTo>
                  <a:lnTo>
                    <a:pt x="13309" y="18196"/>
                  </a:lnTo>
                  <a:lnTo>
                    <a:pt x="13259" y="18221"/>
                  </a:lnTo>
                  <a:lnTo>
                    <a:pt x="13209" y="18246"/>
                  </a:lnTo>
                  <a:lnTo>
                    <a:pt x="13159" y="18271"/>
                  </a:lnTo>
                  <a:lnTo>
                    <a:pt x="13109" y="18271"/>
                  </a:lnTo>
                  <a:lnTo>
                    <a:pt x="13059" y="18296"/>
                  </a:lnTo>
                  <a:lnTo>
                    <a:pt x="12983" y="18321"/>
                  </a:lnTo>
                  <a:lnTo>
                    <a:pt x="12933" y="18346"/>
                  </a:lnTo>
                  <a:lnTo>
                    <a:pt x="12883" y="18372"/>
                  </a:lnTo>
                  <a:lnTo>
                    <a:pt x="12833" y="18397"/>
                  </a:lnTo>
                  <a:lnTo>
                    <a:pt x="12758" y="18422"/>
                  </a:lnTo>
                  <a:lnTo>
                    <a:pt x="12708" y="18422"/>
                  </a:lnTo>
                  <a:lnTo>
                    <a:pt x="12658" y="18447"/>
                  </a:lnTo>
                  <a:lnTo>
                    <a:pt x="12582" y="18472"/>
                  </a:lnTo>
                  <a:lnTo>
                    <a:pt x="12532" y="18497"/>
                  </a:lnTo>
                  <a:lnTo>
                    <a:pt x="12482" y="18497"/>
                  </a:lnTo>
                  <a:lnTo>
                    <a:pt x="12407" y="18522"/>
                  </a:lnTo>
                  <a:lnTo>
                    <a:pt x="12357" y="18547"/>
                  </a:lnTo>
                  <a:lnTo>
                    <a:pt x="12282" y="18547"/>
                  </a:lnTo>
                  <a:lnTo>
                    <a:pt x="12232" y="18572"/>
                  </a:lnTo>
                  <a:lnTo>
                    <a:pt x="12156" y="18572"/>
                  </a:lnTo>
                  <a:lnTo>
                    <a:pt x="12106" y="18597"/>
                  </a:lnTo>
                  <a:lnTo>
                    <a:pt x="12031" y="18597"/>
                  </a:lnTo>
                  <a:lnTo>
                    <a:pt x="11981" y="18622"/>
                  </a:lnTo>
                  <a:lnTo>
                    <a:pt x="11831" y="18622"/>
                  </a:lnTo>
                  <a:lnTo>
                    <a:pt x="11780" y="18647"/>
                  </a:lnTo>
                  <a:lnTo>
                    <a:pt x="11580" y="18647"/>
                  </a:lnTo>
                  <a:lnTo>
                    <a:pt x="11530" y="18672"/>
                  </a:lnTo>
                  <a:lnTo>
                    <a:pt x="11354" y="18672"/>
                  </a:lnTo>
                  <a:lnTo>
                    <a:pt x="11329" y="18697"/>
                  </a:lnTo>
                  <a:lnTo>
                    <a:pt x="10703" y="18697"/>
                  </a:lnTo>
                  <a:lnTo>
                    <a:pt x="10678" y="18672"/>
                  </a:lnTo>
                  <a:lnTo>
                    <a:pt x="10577" y="18672"/>
                  </a:lnTo>
                  <a:lnTo>
                    <a:pt x="10527" y="18647"/>
                  </a:lnTo>
                  <a:lnTo>
                    <a:pt x="10502" y="18647"/>
                  </a:lnTo>
                  <a:lnTo>
                    <a:pt x="10452" y="18622"/>
                  </a:lnTo>
                  <a:lnTo>
                    <a:pt x="10402" y="18622"/>
                  </a:lnTo>
                  <a:lnTo>
                    <a:pt x="10352" y="18597"/>
                  </a:lnTo>
                  <a:lnTo>
                    <a:pt x="10302" y="18597"/>
                  </a:lnTo>
                  <a:lnTo>
                    <a:pt x="10277" y="18572"/>
                  </a:lnTo>
                  <a:lnTo>
                    <a:pt x="10227" y="18547"/>
                  </a:lnTo>
                  <a:lnTo>
                    <a:pt x="10176" y="18522"/>
                  </a:lnTo>
                  <a:lnTo>
                    <a:pt x="10126" y="18522"/>
                  </a:lnTo>
                  <a:lnTo>
                    <a:pt x="10101" y="18497"/>
                  </a:lnTo>
                  <a:lnTo>
                    <a:pt x="10051" y="18472"/>
                  </a:lnTo>
                  <a:lnTo>
                    <a:pt x="10001" y="18422"/>
                  </a:lnTo>
                  <a:lnTo>
                    <a:pt x="9951" y="18397"/>
                  </a:lnTo>
                  <a:lnTo>
                    <a:pt x="9926" y="18372"/>
                  </a:lnTo>
                  <a:lnTo>
                    <a:pt x="9876" y="18346"/>
                  </a:lnTo>
                  <a:lnTo>
                    <a:pt x="9826" y="18296"/>
                  </a:lnTo>
                  <a:lnTo>
                    <a:pt x="9800" y="18271"/>
                  </a:lnTo>
                  <a:lnTo>
                    <a:pt x="9750" y="18221"/>
                  </a:lnTo>
                  <a:lnTo>
                    <a:pt x="9725" y="18171"/>
                  </a:lnTo>
                  <a:lnTo>
                    <a:pt x="9700" y="18146"/>
                  </a:lnTo>
                  <a:lnTo>
                    <a:pt x="9650" y="18096"/>
                  </a:lnTo>
                  <a:lnTo>
                    <a:pt x="9625" y="18046"/>
                  </a:lnTo>
                  <a:lnTo>
                    <a:pt x="9600" y="17996"/>
                  </a:lnTo>
                  <a:lnTo>
                    <a:pt x="9575" y="17945"/>
                  </a:lnTo>
                  <a:lnTo>
                    <a:pt x="9550" y="17895"/>
                  </a:lnTo>
                  <a:lnTo>
                    <a:pt x="9525" y="17845"/>
                  </a:lnTo>
                  <a:lnTo>
                    <a:pt x="9500" y="17795"/>
                  </a:lnTo>
                  <a:lnTo>
                    <a:pt x="9500" y="17745"/>
                  </a:lnTo>
                  <a:lnTo>
                    <a:pt x="9475" y="17695"/>
                  </a:lnTo>
                  <a:lnTo>
                    <a:pt x="9450" y="17645"/>
                  </a:lnTo>
                  <a:lnTo>
                    <a:pt x="9450" y="17595"/>
                  </a:lnTo>
                  <a:lnTo>
                    <a:pt x="9450" y="17519"/>
                  </a:lnTo>
                  <a:lnTo>
                    <a:pt x="9425" y="17469"/>
                  </a:lnTo>
                  <a:lnTo>
                    <a:pt x="9425" y="17419"/>
                  </a:lnTo>
                  <a:lnTo>
                    <a:pt x="9425" y="17369"/>
                  </a:lnTo>
                  <a:lnTo>
                    <a:pt x="9425" y="17319"/>
                  </a:lnTo>
                  <a:lnTo>
                    <a:pt x="9425" y="17244"/>
                  </a:lnTo>
                  <a:lnTo>
                    <a:pt x="9425" y="17194"/>
                  </a:lnTo>
                  <a:lnTo>
                    <a:pt x="9425" y="17143"/>
                  </a:lnTo>
                  <a:lnTo>
                    <a:pt x="9425" y="17093"/>
                  </a:lnTo>
                  <a:lnTo>
                    <a:pt x="9425" y="17043"/>
                  </a:lnTo>
                  <a:lnTo>
                    <a:pt x="9425" y="16993"/>
                  </a:lnTo>
                  <a:lnTo>
                    <a:pt x="9450" y="16943"/>
                  </a:lnTo>
                  <a:lnTo>
                    <a:pt x="9450" y="16893"/>
                  </a:lnTo>
                  <a:lnTo>
                    <a:pt x="9450" y="16843"/>
                  </a:lnTo>
                  <a:lnTo>
                    <a:pt x="9475" y="16793"/>
                  </a:lnTo>
                  <a:lnTo>
                    <a:pt x="9475" y="16768"/>
                  </a:lnTo>
                  <a:lnTo>
                    <a:pt x="9500" y="16717"/>
                  </a:lnTo>
                  <a:lnTo>
                    <a:pt x="9500" y="16667"/>
                  </a:lnTo>
                  <a:lnTo>
                    <a:pt x="9525" y="16617"/>
                  </a:lnTo>
                  <a:lnTo>
                    <a:pt x="9550" y="16592"/>
                  </a:lnTo>
                  <a:lnTo>
                    <a:pt x="9550" y="16542"/>
                  </a:lnTo>
                  <a:lnTo>
                    <a:pt x="9575" y="16492"/>
                  </a:lnTo>
                  <a:lnTo>
                    <a:pt x="9600" y="16467"/>
                  </a:lnTo>
                  <a:lnTo>
                    <a:pt x="9625" y="16417"/>
                  </a:lnTo>
                  <a:lnTo>
                    <a:pt x="9650" y="16367"/>
                  </a:lnTo>
                  <a:lnTo>
                    <a:pt x="9650" y="16341"/>
                  </a:lnTo>
                  <a:lnTo>
                    <a:pt x="9675" y="16291"/>
                  </a:lnTo>
                  <a:lnTo>
                    <a:pt x="9700" y="16266"/>
                  </a:lnTo>
                  <a:lnTo>
                    <a:pt x="9725" y="16216"/>
                  </a:lnTo>
                  <a:lnTo>
                    <a:pt x="9750" y="16191"/>
                  </a:lnTo>
                  <a:lnTo>
                    <a:pt x="9775" y="16141"/>
                  </a:lnTo>
                  <a:lnTo>
                    <a:pt x="9826" y="16116"/>
                  </a:lnTo>
                  <a:lnTo>
                    <a:pt x="9851" y="16091"/>
                  </a:lnTo>
                  <a:lnTo>
                    <a:pt x="9876" y="16066"/>
                  </a:lnTo>
                  <a:lnTo>
                    <a:pt x="9901" y="16016"/>
                  </a:lnTo>
                  <a:lnTo>
                    <a:pt x="9926" y="15991"/>
                  </a:lnTo>
                  <a:lnTo>
                    <a:pt x="9951" y="15966"/>
                  </a:lnTo>
                  <a:lnTo>
                    <a:pt x="9976" y="15940"/>
                  </a:lnTo>
                  <a:lnTo>
                    <a:pt x="10026" y="15890"/>
                  </a:lnTo>
                  <a:lnTo>
                    <a:pt x="10051" y="15865"/>
                  </a:lnTo>
                  <a:lnTo>
                    <a:pt x="10076" y="15840"/>
                  </a:lnTo>
                  <a:lnTo>
                    <a:pt x="10126" y="15815"/>
                  </a:lnTo>
                  <a:lnTo>
                    <a:pt x="10151" y="15790"/>
                  </a:lnTo>
                  <a:lnTo>
                    <a:pt x="10176" y="15765"/>
                  </a:lnTo>
                  <a:lnTo>
                    <a:pt x="10201" y="15740"/>
                  </a:lnTo>
                  <a:lnTo>
                    <a:pt x="10252" y="15715"/>
                  </a:lnTo>
                  <a:lnTo>
                    <a:pt x="10277" y="15690"/>
                  </a:lnTo>
                  <a:lnTo>
                    <a:pt x="10302" y="15665"/>
                  </a:lnTo>
                  <a:lnTo>
                    <a:pt x="10352" y="15665"/>
                  </a:lnTo>
                  <a:lnTo>
                    <a:pt x="10377" y="15640"/>
                  </a:lnTo>
                  <a:lnTo>
                    <a:pt x="10427" y="15615"/>
                  </a:lnTo>
                  <a:lnTo>
                    <a:pt x="10452" y="15590"/>
                  </a:lnTo>
                  <a:lnTo>
                    <a:pt x="10477" y="15565"/>
                  </a:lnTo>
                  <a:lnTo>
                    <a:pt x="10527" y="15539"/>
                  </a:lnTo>
                  <a:lnTo>
                    <a:pt x="10552" y="15539"/>
                  </a:lnTo>
                  <a:lnTo>
                    <a:pt x="10602" y="15514"/>
                  </a:lnTo>
                  <a:lnTo>
                    <a:pt x="10628" y="15489"/>
                  </a:lnTo>
                  <a:lnTo>
                    <a:pt x="10678" y="15489"/>
                  </a:lnTo>
                  <a:lnTo>
                    <a:pt x="10703" y="15464"/>
                  </a:lnTo>
                  <a:lnTo>
                    <a:pt x="10753" y="15439"/>
                  </a:lnTo>
                  <a:lnTo>
                    <a:pt x="10778" y="15439"/>
                  </a:lnTo>
                  <a:lnTo>
                    <a:pt x="10803" y="15414"/>
                  </a:lnTo>
                  <a:lnTo>
                    <a:pt x="10853" y="15389"/>
                  </a:lnTo>
                  <a:lnTo>
                    <a:pt x="10878" y="15389"/>
                  </a:lnTo>
                  <a:lnTo>
                    <a:pt x="10928" y="15364"/>
                  </a:lnTo>
                  <a:lnTo>
                    <a:pt x="10953" y="15364"/>
                  </a:lnTo>
                  <a:lnTo>
                    <a:pt x="11003" y="15339"/>
                  </a:lnTo>
                  <a:lnTo>
                    <a:pt x="11029" y="15339"/>
                  </a:lnTo>
                  <a:lnTo>
                    <a:pt x="11079" y="15314"/>
                  </a:lnTo>
                  <a:lnTo>
                    <a:pt x="11104" y="15314"/>
                  </a:lnTo>
                  <a:lnTo>
                    <a:pt x="11154" y="15289"/>
                  </a:lnTo>
                  <a:lnTo>
                    <a:pt x="11179" y="15289"/>
                  </a:lnTo>
                  <a:lnTo>
                    <a:pt x="11229" y="15264"/>
                  </a:lnTo>
                  <a:lnTo>
                    <a:pt x="11304" y="15264"/>
                  </a:lnTo>
                  <a:lnTo>
                    <a:pt x="11379" y="15239"/>
                  </a:lnTo>
                  <a:lnTo>
                    <a:pt x="11404" y="15239"/>
                  </a:lnTo>
                  <a:lnTo>
                    <a:pt x="11455" y="15214"/>
                  </a:lnTo>
                  <a:lnTo>
                    <a:pt x="11530" y="15189"/>
                  </a:lnTo>
                  <a:lnTo>
                    <a:pt x="11605" y="15189"/>
                  </a:lnTo>
                  <a:lnTo>
                    <a:pt x="11680" y="15164"/>
                  </a:lnTo>
                  <a:lnTo>
                    <a:pt x="11831" y="15164"/>
                  </a:lnTo>
                  <a:lnTo>
                    <a:pt x="11906" y="15138"/>
                  </a:lnTo>
                  <a:lnTo>
                    <a:pt x="12056" y="15138"/>
                  </a:lnTo>
                  <a:lnTo>
                    <a:pt x="12131" y="15113"/>
                  </a:lnTo>
                  <a:lnTo>
                    <a:pt x="12733" y="15113"/>
                  </a:lnTo>
                  <a:lnTo>
                    <a:pt x="12783" y="15138"/>
                  </a:lnTo>
                  <a:lnTo>
                    <a:pt x="13008" y="15138"/>
                  </a:lnTo>
                  <a:lnTo>
                    <a:pt x="13059" y="15164"/>
                  </a:lnTo>
                  <a:lnTo>
                    <a:pt x="13134" y="15164"/>
                  </a:lnTo>
                  <a:lnTo>
                    <a:pt x="13184" y="15189"/>
                  </a:lnTo>
                  <a:lnTo>
                    <a:pt x="13259" y="15189"/>
                  </a:lnTo>
                  <a:lnTo>
                    <a:pt x="13284" y="15214"/>
                  </a:lnTo>
                  <a:lnTo>
                    <a:pt x="13359" y="15214"/>
                  </a:lnTo>
                  <a:lnTo>
                    <a:pt x="13384" y="15239"/>
                  </a:lnTo>
                  <a:lnTo>
                    <a:pt x="13435" y="15239"/>
                  </a:lnTo>
                  <a:lnTo>
                    <a:pt x="13485" y="15264"/>
                  </a:lnTo>
                  <a:lnTo>
                    <a:pt x="13510" y="15264"/>
                  </a:lnTo>
                  <a:lnTo>
                    <a:pt x="13560" y="15289"/>
                  </a:lnTo>
                  <a:lnTo>
                    <a:pt x="13610" y="15314"/>
                  </a:lnTo>
                  <a:lnTo>
                    <a:pt x="13660" y="15339"/>
                  </a:lnTo>
                  <a:lnTo>
                    <a:pt x="13685" y="15339"/>
                  </a:lnTo>
                  <a:lnTo>
                    <a:pt x="13735" y="15364"/>
                  </a:lnTo>
                  <a:lnTo>
                    <a:pt x="13811" y="15364"/>
                  </a:lnTo>
                  <a:lnTo>
                    <a:pt x="13861" y="15389"/>
                  </a:lnTo>
                  <a:lnTo>
                    <a:pt x="13911" y="15389"/>
                  </a:lnTo>
                  <a:lnTo>
                    <a:pt x="13961" y="15414"/>
                  </a:lnTo>
                  <a:lnTo>
                    <a:pt x="13986" y="15414"/>
                  </a:lnTo>
                  <a:lnTo>
                    <a:pt x="14011" y="15439"/>
                  </a:lnTo>
                  <a:lnTo>
                    <a:pt x="14061" y="15439"/>
                  </a:lnTo>
                  <a:lnTo>
                    <a:pt x="14086" y="15464"/>
                  </a:lnTo>
                  <a:lnTo>
                    <a:pt x="14111" y="15489"/>
                  </a:lnTo>
                  <a:lnTo>
                    <a:pt x="14161" y="15489"/>
                  </a:lnTo>
                  <a:lnTo>
                    <a:pt x="14186" y="15514"/>
                  </a:lnTo>
                  <a:lnTo>
                    <a:pt x="14212" y="15539"/>
                  </a:lnTo>
                  <a:lnTo>
                    <a:pt x="14262" y="15565"/>
                  </a:lnTo>
                  <a:lnTo>
                    <a:pt x="14287" y="15590"/>
                  </a:lnTo>
                  <a:lnTo>
                    <a:pt x="14312" y="15615"/>
                  </a:lnTo>
                  <a:lnTo>
                    <a:pt x="14362" y="15640"/>
                  </a:lnTo>
                  <a:lnTo>
                    <a:pt x="14387" y="15665"/>
                  </a:lnTo>
                  <a:lnTo>
                    <a:pt x="14412" y="15690"/>
                  </a:lnTo>
                  <a:lnTo>
                    <a:pt x="14437" y="15715"/>
                  </a:lnTo>
                  <a:lnTo>
                    <a:pt x="14462" y="15765"/>
                  </a:lnTo>
                  <a:lnTo>
                    <a:pt x="14487" y="15790"/>
                  </a:lnTo>
                  <a:lnTo>
                    <a:pt x="14512" y="15815"/>
                  </a:lnTo>
                  <a:lnTo>
                    <a:pt x="14537" y="15865"/>
                  </a:lnTo>
                  <a:lnTo>
                    <a:pt x="14562" y="15890"/>
                  </a:lnTo>
                  <a:lnTo>
                    <a:pt x="14587" y="15940"/>
                  </a:lnTo>
                  <a:lnTo>
                    <a:pt x="14613" y="15966"/>
                  </a:lnTo>
                  <a:lnTo>
                    <a:pt x="14613" y="16016"/>
                  </a:lnTo>
                  <a:lnTo>
                    <a:pt x="14638" y="16041"/>
                  </a:lnTo>
                  <a:lnTo>
                    <a:pt x="14663" y="16091"/>
                  </a:lnTo>
                  <a:lnTo>
                    <a:pt x="14663" y="16116"/>
                  </a:lnTo>
                  <a:lnTo>
                    <a:pt x="14663" y="16141"/>
                  </a:lnTo>
                  <a:lnTo>
                    <a:pt x="14688" y="16166"/>
                  </a:lnTo>
                  <a:lnTo>
                    <a:pt x="14713" y="16191"/>
                  </a:lnTo>
                  <a:lnTo>
                    <a:pt x="14738" y="16216"/>
                  </a:lnTo>
                  <a:lnTo>
                    <a:pt x="14763" y="16241"/>
                  </a:lnTo>
                  <a:lnTo>
                    <a:pt x="14763" y="16291"/>
                  </a:lnTo>
                  <a:lnTo>
                    <a:pt x="14788" y="16316"/>
                  </a:lnTo>
                  <a:lnTo>
                    <a:pt x="14813" y="16367"/>
                  </a:lnTo>
                  <a:lnTo>
                    <a:pt x="14838" y="16392"/>
                  </a:lnTo>
                  <a:lnTo>
                    <a:pt x="14838" y="16442"/>
                  </a:lnTo>
                  <a:lnTo>
                    <a:pt x="14863" y="16467"/>
                  </a:lnTo>
                  <a:lnTo>
                    <a:pt x="14863" y="16517"/>
                  </a:lnTo>
                  <a:lnTo>
                    <a:pt x="14888" y="16567"/>
                  </a:lnTo>
                  <a:lnTo>
                    <a:pt x="14888" y="16592"/>
                  </a:lnTo>
                  <a:lnTo>
                    <a:pt x="14913" y="16642"/>
                  </a:lnTo>
                  <a:lnTo>
                    <a:pt x="14913" y="16692"/>
                  </a:lnTo>
                  <a:lnTo>
                    <a:pt x="14913" y="16717"/>
                  </a:lnTo>
                  <a:lnTo>
                    <a:pt x="14963" y="16692"/>
                  </a:lnTo>
                  <a:lnTo>
                    <a:pt x="15039" y="16642"/>
                  </a:lnTo>
                  <a:lnTo>
                    <a:pt x="15089" y="16617"/>
                  </a:lnTo>
                  <a:lnTo>
                    <a:pt x="15164" y="16567"/>
                  </a:lnTo>
                  <a:lnTo>
                    <a:pt x="15239" y="16517"/>
                  </a:lnTo>
                  <a:lnTo>
                    <a:pt x="15289" y="16467"/>
                  </a:lnTo>
                  <a:lnTo>
                    <a:pt x="15364" y="16417"/>
                  </a:lnTo>
                  <a:lnTo>
                    <a:pt x="15440" y="16367"/>
                  </a:lnTo>
                  <a:lnTo>
                    <a:pt x="15490" y="16341"/>
                  </a:lnTo>
                  <a:lnTo>
                    <a:pt x="15565" y="16291"/>
                  </a:lnTo>
                  <a:lnTo>
                    <a:pt x="15615" y="16241"/>
                  </a:lnTo>
                  <a:lnTo>
                    <a:pt x="15690" y="16191"/>
                  </a:lnTo>
                  <a:lnTo>
                    <a:pt x="15740" y="16141"/>
                  </a:lnTo>
                  <a:lnTo>
                    <a:pt x="15816" y="16091"/>
                  </a:lnTo>
                  <a:lnTo>
                    <a:pt x="15891" y="16041"/>
                  </a:lnTo>
                  <a:lnTo>
                    <a:pt x="15941" y="15991"/>
                  </a:lnTo>
                  <a:lnTo>
                    <a:pt x="16016" y="15940"/>
                  </a:lnTo>
                  <a:lnTo>
                    <a:pt x="16091" y="15865"/>
                  </a:lnTo>
                  <a:lnTo>
                    <a:pt x="16166" y="15815"/>
                  </a:lnTo>
                  <a:lnTo>
                    <a:pt x="16242" y="15740"/>
                  </a:lnTo>
                  <a:lnTo>
                    <a:pt x="16292" y="15690"/>
                  </a:lnTo>
                  <a:lnTo>
                    <a:pt x="16367" y="15615"/>
                  </a:lnTo>
                  <a:lnTo>
                    <a:pt x="16442" y="15565"/>
                  </a:lnTo>
                  <a:lnTo>
                    <a:pt x="16517" y="15514"/>
                  </a:lnTo>
                  <a:lnTo>
                    <a:pt x="16643" y="15389"/>
                  </a:lnTo>
                  <a:lnTo>
                    <a:pt x="16793" y="15264"/>
                  </a:lnTo>
                  <a:lnTo>
                    <a:pt x="16918" y="15138"/>
                  </a:lnTo>
                  <a:lnTo>
                    <a:pt x="17069" y="15013"/>
                  </a:lnTo>
                  <a:lnTo>
                    <a:pt x="17344" y="14763"/>
                  </a:lnTo>
                  <a:lnTo>
                    <a:pt x="17470" y="14637"/>
                  </a:lnTo>
                  <a:lnTo>
                    <a:pt x="17595" y="14512"/>
                  </a:lnTo>
                  <a:lnTo>
                    <a:pt x="17745" y="14412"/>
                  </a:lnTo>
                  <a:lnTo>
                    <a:pt x="17871" y="14286"/>
                  </a:lnTo>
                  <a:lnTo>
                    <a:pt x="17946" y="14211"/>
                  </a:lnTo>
                  <a:lnTo>
                    <a:pt x="18021" y="14161"/>
                  </a:lnTo>
                  <a:lnTo>
                    <a:pt x="18071" y="14111"/>
                  </a:lnTo>
                  <a:lnTo>
                    <a:pt x="18146" y="14036"/>
                  </a:lnTo>
                  <a:lnTo>
                    <a:pt x="18222" y="13986"/>
                  </a:lnTo>
                  <a:lnTo>
                    <a:pt x="18272" y="13935"/>
                  </a:lnTo>
                  <a:lnTo>
                    <a:pt x="18297" y="13935"/>
                  </a:lnTo>
                  <a:lnTo>
                    <a:pt x="18347" y="13860"/>
                  </a:lnTo>
                  <a:lnTo>
                    <a:pt x="18422" y="13810"/>
                  </a:lnTo>
                  <a:lnTo>
                    <a:pt x="18497" y="13760"/>
                  </a:lnTo>
                  <a:lnTo>
                    <a:pt x="18572" y="13685"/>
                  </a:lnTo>
                  <a:lnTo>
                    <a:pt x="18648" y="13635"/>
                  </a:lnTo>
                  <a:lnTo>
                    <a:pt x="18723" y="13585"/>
                  </a:lnTo>
                  <a:lnTo>
                    <a:pt x="18798" y="13534"/>
                  </a:lnTo>
                  <a:lnTo>
                    <a:pt x="18873" y="13459"/>
                  </a:lnTo>
                  <a:lnTo>
                    <a:pt x="18948" y="13409"/>
                  </a:lnTo>
                  <a:lnTo>
                    <a:pt x="19024" y="13359"/>
                  </a:lnTo>
                  <a:lnTo>
                    <a:pt x="19099" y="13309"/>
                  </a:lnTo>
                  <a:lnTo>
                    <a:pt x="19174" y="13259"/>
                  </a:lnTo>
                  <a:lnTo>
                    <a:pt x="19249" y="13209"/>
                  </a:lnTo>
                  <a:lnTo>
                    <a:pt x="19324" y="13133"/>
                  </a:lnTo>
                  <a:lnTo>
                    <a:pt x="19400" y="13083"/>
                  </a:lnTo>
                  <a:lnTo>
                    <a:pt x="19475" y="13033"/>
                  </a:lnTo>
                  <a:lnTo>
                    <a:pt x="19550" y="12983"/>
                  </a:lnTo>
                  <a:lnTo>
                    <a:pt x="19650" y="12933"/>
                  </a:lnTo>
                  <a:lnTo>
                    <a:pt x="19725" y="12883"/>
                  </a:lnTo>
                  <a:lnTo>
                    <a:pt x="19801" y="12833"/>
                  </a:lnTo>
                  <a:lnTo>
                    <a:pt x="19851" y="12808"/>
                  </a:lnTo>
                  <a:lnTo>
                    <a:pt x="19876" y="12808"/>
                  </a:lnTo>
                  <a:lnTo>
                    <a:pt x="19976" y="12757"/>
                  </a:lnTo>
                  <a:lnTo>
                    <a:pt x="20051" y="12707"/>
                  </a:lnTo>
                  <a:lnTo>
                    <a:pt x="20151" y="12657"/>
                  </a:lnTo>
                  <a:lnTo>
                    <a:pt x="20227" y="12607"/>
                  </a:lnTo>
                  <a:lnTo>
                    <a:pt x="20327" y="12582"/>
                  </a:lnTo>
                  <a:lnTo>
                    <a:pt x="20402" y="12532"/>
                  </a:lnTo>
                  <a:lnTo>
                    <a:pt x="20502" y="12482"/>
                  </a:lnTo>
                  <a:lnTo>
                    <a:pt x="20603" y="12457"/>
                  </a:lnTo>
                  <a:lnTo>
                    <a:pt x="20628" y="12432"/>
                  </a:lnTo>
                  <a:lnTo>
                    <a:pt x="20678" y="12407"/>
                  </a:lnTo>
                  <a:lnTo>
                    <a:pt x="20778" y="12356"/>
                  </a:lnTo>
                  <a:lnTo>
                    <a:pt x="20878" y="12331"/>
                  </a:lnTo>
                  <a:lnTo>
                    <a:pt x="20978" y="12281"/>
                  </a:lnTo>
                  <a:lnTo>
                    <a:pt x="21079" y="12256"/>
                  </a:lnTo>
                  <a:lnTo>
                    <a:pt x="21154" y="12206"/>
                  </a:lnTo>
                  <a:lnTo>
                    <a:pt x="21179" y="12206"/>
                  </a:lnTo>
                  <a:lnTo>
                    <a:pt x="21279" y="12181"/>
                  </a:lnTo>
                  <a:lnTo>
                    <a:pt x="21354" y="12131"/>
                  </a:lnTo>
                  <a:lnTo>
                    <a:pt x="21455" y="12106"/>
                  </a:lnTo>
                  <a:lnTo>
                    <a:pt x="21555" y="12056"/>
                  </a:lnTo>
                  <a:lnTo>
                    <a:pt x="21655" y="12031"/>
                  </a:lnTo>
                  <a:lnTo>
                    <a:pt x="21755" y="12006"/>
                  </a:lnTo>
                  <a:lnTo>
                    <a:pt x="21856" y="11955"/>
                  </a:lnTo>
                  <a:lnTo>
                    <a:pt x="21956" y="11930"/>
                  </a:lnTo>
                  <a:lnTo>
                    <a:pt x="22056" y="11905"/>
                  </a:lnTo>
                  <a:lnTo>
                    <a:pt x="22156" y="11855"/>
                  </a:lnTo>
                  <a:lnTo>
                    <a:pt x="22257" y="11830"/>
                  </a:lnTo>
                  <a:lnTo>
                    <a:pt x="22357" y="11805"/>
                  </a:lnTo>
                  <a:lnTo>
                    <a:pt x="22457" y="11755"/>
                  </a:lnTo>
                  <a:lnTo>
                    <a:pt x="22557" y="11730"/>
                  </a:lnTo>
                  <a:lnTo>
                    <a:pt x="22658" y="11705"/>
                  </a:lnTo>
                  <a:lnTo>
                    <a:pt x="22758" y="11680"/>
                  </a:lnTo>
                  <a:lnTo>
                    <a:pt x="22858" y="11630"/>
                  </a:lnTo>
                  <a:lnTo>
                    <a:pt x="22958" y="11605"/>
                  </a:lnTo>
                  <a:lnTo>
                    <a:pt x="23059" y="11580"/>
                  </a:lnTo>
                  <a:lnTo>
                    <a:pt x="23259" y="11529"/>
                  </a:lnTo>
                  <a:lnTo>
                    <a:pt x="23460" y="11454"/>
                  </a:lnTo>
                  <a:lnTo>
                    <a:pt x="23660" y="11404"/>
                  </a:lnTo>
                  <a:lnTo>
                    <a:pt x="23685" y="11404"/>
                  </a:lnTo>
                  <a:lnTo>
                    <a:pt x="23861" y="11354"/>
                  </a:lnTo>
                  <a:lnTo>
                    <a:pt x="24061" y="11304"/>
                  </a:lnTo>
                  <a:lnTo>
                    <a:pt x="24262" y="11254"/>
                  </a:lnTo>
                  <a:lnTo>
                    <a:pt x="24462" y="11179"/>
                  </a:lnTo>
                  <a:lnTo>
                    <a:pt x="24663" y="11128"/>
                  </a:lnTo>
                  <a:lnTo>
                    <a:pt x="24863" y="11078"/>
                  </a:lnTo>
                  <a:lnTo>
                    <a:pt x="25064" y="11028"/>
                  </a:lnTo>
                  <a:lnTo>
                    <a:pt x="25264" y="10978"/>
                  </a:lnTo>
                  <a:lnTo>
                    <a:pt x="25465" y="10953"/>
                  </a:lnTo>
                  <a:lnTo>
                    <a:pt x="25665" y="10903"/>
                  </a:lnTo>
                  <a:lnTo>
                    <a:pt x="25866" y="10853"/>
                  </a:lnTo>
                  <a:lnTo>
                    <a:pt x="26091" y="10803"/>
                  </a:lnTo>
                  <a:lnTo>
                    <a:pt x="26292" y="10752"/>
                  </a:lnTo>
                  <a:lnTo>
                    <a:pt x="26492" y="10702"/>
                  </a:lnTo>
                  <a:lnTo>
                    <a:pt x="26693" y="10652"/>
                  </a:lnTo>
                  <a:lnTo>
                    <a:pt x="26843" y="10627"/>
                  </a:lnTo>
                  <a:lnTo>
                    <a:pt x="27094" y="10577"/>
                  </a:lnTo>
                  <a:lnTo>
                    <a:pt x="27495" y="10477"/>
                  </a:lnTo>
                  <a:lnTo>
                    <a:pt x="27921" y="10377"/>
                  </a:lnTo>
                  <a:lnTo>
                    <a:pt x="28322" y="10301"/>
                  </a:lnTo>
                  <a:lnTo>
                    <a:pt x="28723" y="10201"/>
                  </a:lnTo>
                  <a:lnTo>
                    <a:pt x="28923" y="10151"/>
                  </a:lnTo>
                  <a:lnTo>
                    <a:pt x="29124" y="10126"/>
                  </a:lnTo>
                  <a:lnTo>
                    <a:pt x="29324" y="10076"/>
                  </a:lnTo>
                  <a:lnTo>
                    <a:pt x="29525" y="10026"/>
                  </a:lnTo>
                  <a:lnTo>
                    <a:pt x="29725" y="9976"/>
                  </a:lnTo>
                  <a:lnTo>
                    <a:pt x="29926" y="9925"/>
                  </a:lnTo>
                  <a:lnTo>
                    <a:pt x="30001" y="9900"/>
                  </a:lnTo>
                  <a:lnTo>
                    <a:pt x="30126" y="9875"/>
                  </a:lnTo>
                  <a:lnTo>
                    <a:pt x="30327" y="9825"/>
                  </a:lnTo>
                  <a:lnTo>
                    <a:pt x="30527" y="9775"/>
                  </a:lnTo>
                  <a:lnTo>
                    <a:pt x="30728" y="9725"/>
                  </a:lnTo>
                  <a:lnTo>
                    <a:pt x="30928" y="9675"/>
                  </a:lnTo>
                  <a:lnTo>
                    <a:pt x="31129" y="9625"/>
                  </a:lnTo>
                  <a:lnTo>
                    <a:pt x="31329" y="9575"/>
                  </a:lnTo>
                  <a:lnTo>
                    <a:pt x="31530" y="9524"/>
                  </a:lnTo>
                  <a:lnTo>
                    <a:pt x="31730" y="9449"/>
                  </a:lnTo>
                  <a:lnTo>
                    <a:pt x="31931" y="9399"/>
                  </a:lnTo>
                  <a:lnTo>
                    <a:pt x="32131" y="9349"/>
                  </a:lnTo>
                  <a:lnTo>
                    <a:pt x="32332" y="9274"/>
                  </a:lnTo>
                  <a:lnTo>
                    <a:pt x="32532" y="9224"/>
                  </a:lnTo>
                  <a:lnTo>
                    <a:pt x="32583" y="9199"/>
                  </a:lnTo>
                  <a:lnTo>
                    <a:pt x="32633" y="9199"/>
                  </a:lnTo>
                  <a:lnTo>
                    <a:pt x="32708" y="9174"/>
                  </a:lnTo>
                  <a:lnTo>
                    <a:pt x="32808" y="9123"/>
                  </a:lnTo>
                  <a:lnTo>
                    <a:pt x="32908" y="9098"/>
                  </a:lnTo>
                  <a:lnTo>
                    <a:pt x="33009" y="9073"/>
                  </a:lnTo>
                  <a:lnTo>
                    <a:pt x="33109" y="9023"/>
                  </a:lnTo>
                  <a:lnTo>
                    <a:pt x="33209" y="8998"/>
                  </a:lnTo>
                  <a:lnTo>
                    <a:pt x="33309" y="8948"/>
                  </a:lnTo>
                  <a:lnTo>
                    <a:pt x="33385" y="8923"/>
                  </a:lnTo>
                  <a:lnTo>
                    <a:pt x="33485" y="8898"/>
                  </a:lnTo>
                  <a:lnTo>
                    <a:pt x="33585" y="8848"/>
                  </a:lnTo>
                  <a:lnTo>
                    <a:pt x="33685" y="8823"/>
                  </a:lnTo>
                  <a:lnTo>
                    <a:pt x="33786" y="8773"/>
                  </a:lnTo>
                  <a:lnTo>
                    <a:pt x="33886" y="8722"/>
                  </a:lnTo>
                  <a:lnTo>
                    <a:pt x="33986" y="8697"/>
                  </a:lnTo>
                  <a:lnTo>
                    <a:pt x="34036" y="8672"/>
                  </a:lnTo>
                  <a:lnTo>
                    <a:pt x="34086" y="8647"/>
                  </a:lnTo>
                  <a:lnTo>
                    <a:pt x="34187" y="8622"/>
                  </a:lnTo>
                  <a:lnTo>
                    <a:pt x="34287" y="8572"/>
                  </a:lnTo>
                  <a:lnTo>
                    <a:pt x="34387" y="8522"/>
                  </a:lnTo>
                  <a:lnTo>
                    <a:pt x="34487" y="8497"/>
                  </a:lnTo>
                  <a:lnTo>
                    <a:pt x="34588" y="8447"/>
                  </a:lnTo>
                  <a:lnTo>
                    <a:pt x="34688" y="8397"/>
                  </a:lnTo>
                  <a:lnTo>
                    <a:pt x="34788" y="8371"/>
                  </a:lnTo>
                  <a:lnTo>
                    <a:pt x="34888" y="8321"/>
                  </a:lnTo>
                  <a:lnTo>
                    <a:pt x="34989" y="8271"/>
                  </a:lnTo>
                  <a:lnTo>
                    <a:pt x="35089" y="8246"/>
                  </a:lnTo>
                  <a:lnTo>
                    <a:pt x="35164" y="8196"/>
                  </a:lnTo>
                  <a:lnTo>
                    <a:pt x="35264" y="8146"/>
                  </a:lnTo>
                  <a:lnTo>
                    <a:pt x="35365" y="8096"/>
                  </a:lnTo>
                  <a:lnTo>
                    <a:pt x="35465" y="8071"/>
                  </a:lnTo>
                  <a:lnTo>
                    <a:pt x="35565" y="8021"/>
                  </a:lnTo>
                  <a:lnTo>
                    <a:pt x="35640" y="7970"/>
                  </a:lnTo>
                  <a:lnTo>
                    <a:pt x="35740" y="7920"/>
                  </a:lnTo>
                  <a:lnTo>
                    <a:pt x="35841" y="7870"/>
                  </a:lnTo>
                  <a:lnTo>
                    <a:pt x="35891" y="7845"/>
                  </a:lnTo>
                  <a:lnTo>
                    <a:pt x="35941" y="7820"/>
                  </a:lnTo>
                  <a:lnTo>
                    <a:pt x="36016" y="7795"/>
                  </a:lnTo>
                  <a:lnTo>
                    <a:pt x="36116" y="7745"/>
                  </a:lnTo>
                  <a:lnTo>
                    <a:pt x="36217" y="7695"/>
                  </a:lnTo>
                  <a:lnTo>
                    <a:pt x="36317" y="7645"/>
                  </a:lnTo>
                  <a:lnTo>
                    <a:pt x="36392" y="7595"/>
                  </a:lnTo>
                  <a:lnTo>
                    <a:pt x="36492" y="7544"/>
                  </a:lnTo>
                  <a:lnTo>
                    <a:pt x="36593" y="7494"/>
                  </a:lnTo>
                  <a:lnTo>
                    <a:pt x="36668" y="7444"/>
                  </a:lnTo>
                  <a:lnTo>
                    <a:pt x="36768" y="7394"/>
                  </a:lnTo>
                  <a:lnTo>
                    <a:pt x="36868" y="7344"/>
                  </a:lnTo>
                  <a:lnTo>
                    <a:pt x="36943" y="7294"/>
                  </a:lnTo>
                  <a:lnTo>
                    <a:pt x="37044" y="7244"/>
                  </a:lnTo>
                  <a:lnTo>
                    <a:pt x="37119" y="7194"/>
                  </a:lnTo>
                  <a:lnTo>
                    <a:pt x="37219" y="7143"/>
                  </a:lnTo>
                  <a:lnTo>
                    <a:pt x="37319" y="7093"/>
                  </a:lnTo>
                  <a:lnTo>
                    <a:pt x="37395" y="7043"/>
                  </a:lnTo>
                  <a:lnTo>
                    <a:pt x="37495" y="6993"/>
                  </a:lnTo>
                  <a:lnTo>
                    <a:pt x="37570" y="6943"/>
                  </a:lnTo>
                  <a:lnTo>
                    <a:pt x="37620" y="6918"/>
                  </a:lnTo>
                  <a:lnTo>
                    <a:pt x="37670" y="6893"/>
                  </a:lnTo>
                  <a:lnTo>
                    <a:pt x="37745" y="6843"/>
                  </a:lnTo>
                  <a:lnTo>
                    <a:pt x="37846" y="6793"/>
                  </a:lnTo>
                  <a:lnTo>
                    <a:pt x="37921" y="6742"/>
                  </a:lnTo>
                  <a:lnTo>
                    <a:pt x="38021" y="6692"/>
                  </a:lnTo>
                  <a:lnTo>
                    <a:pt x="38096" y="6642"/>
                  </a:lnTo>
                  <a:lnTo>
                    <a:pt x="38197" y="6592"/>
                  </a:lnTo>
                  <a:lnTo>
                    <a:pt x="38272" y="6542"/>
                  </a:lnTo>
                  <a:lnTo>
                    <a:pt x="38372" y="6492"/>
                  </a:lnTo>
                  <a:lnTo>
                    <a:pt x="38447" y="6442"/>
                  </a:lnTo>
                  <a:lnTo>
                    <a:pt x="38547" y="6366"/>
                  </a:lnTo>
                  <a:lnTo>
                    <a:pt x="38623" y="6316"/>
                  </a:lnTo>
                  <a:lnTo>
                    <a:pt x="38698" y="6266"/>
                  </a:lnTo>
                  <a:lnTo>
                    <a:pt x="38773" y="6216"/>
                  </a:lnTo>
                  <a:lnTo>
                    <a:pt x="38798" y="6216"/>
                  </a:lnTo>
                  <a:lnTo>
                    <a:pt x="38873" y="6166"/>
                  </a:lnTo>
                  <a:lnTo>
                    <a:pt x="38974" y="6116"/>
                  </a:lnTo>
                  <a:lnTo>
                    <a:pt x="39049" y="6066"/>
                  </a:lnTo>
                  <a:lnTo>
                    <a:pt x="39149" y="6016"/>
                  </a:lnTo>
                  <a:lnTo>
                    <a:pt x="39224" y="5965"/>
                  </a:lnTo>
                  <a:lnTo>
                    <a:pt x="39324" y="5915"/>
                  </a:lnTo>
                  <a:lnTo>
                    <a:pt x="39400" y="5865"/>
                  </a:lnTo>
                  <a:lnTo>
                    <a:pt x="39500" y="5815"/>
                  </a:lnTo>
                  <a:lnTo>
                    <a:pt x="39575" y="5765"/>
                  </a:lnTo>
                  <a:lnTo>
                    <a:pt x="39675" y="5690"/>
                  </a:lnTo>
                  <a:lnTo>
                    <a:pt x="39750" y="5640"/>
                  </a:lnTo>
                  <a:lnTo>
                    <a:pt x="39851" y="5590"/>
                  </a:lnTo>
                  <a:lnTo>
                    <a:pt x="39926" y="5539"/>
                  </a:lnTo>
                  <a:lnTo>
                    <a:pt x="40001" y="5489"/>
                  </a:lnTo>
                  <a:lnTo>
                    <a:pt x="40101" y="5439"/>
                  </a:lnTo>
                  <a:lnTo>
                    <a:pt x="40177" y="5389"/>
                  </a:lnTo>
                  <a:lnTo>
                    <a:pt x="40277" y="5314"/>
                  </a:lnTo>
                  <a:lnTo>
                    <a:pt x="40352" y="5264"/>
                  </a:lnTo>
                  <a:lnTo>
                    <a:pt x="40452" y="5214"/>
                  </a:lnTo>
                  <a:lnTo>
                    <a:pt x="40527" y="5163"/>
                  </a:lnTo>
                  <a:lnTo>
                    <a:pt x="40603" y="5113"/>
                  </a:lnTo>
                  <a:lnTo>
                    <a:pt x="40703" y="5038"/>
                  </a:lnTo>
                  <a:lnTo>
                    <a:pt x="40778" y="4988"/>
                  </a:lnTo>
                  <a:lnTo>
                    <a:pt x="40853" y="4938"/>
                  </a:lnTo>
                  <a:lnTo>
                    <a:pt x="40954" y="4888"/>
                  </a:lnTo>
                  <a:lnTo>
                    <a:pt x="41029" y="4813"/>
                  </a:lnTo>
                  <a:lnTo>
                    <a:pt x="41129" y="4762"/>
                  </a:lnTo>
                  <a:lnTo>
                    <a:pt x="41204" y="4712"/>
                  </a:lnTo>
                  <a:lnTo>
                    <a:pt x="41279" y="4637"/>
                  </a:lnTo>
                  <a:lnTo>
                    <a:pt x="41355" y="4587"/>
                  </a:lnTo>
                  <a:lnTo>
                    <a:pt x="41380" y="4587"/>
                  </a:lnTo>
                  <a:lnTo>
                    <a:pt x="41455" y="4537"/>
                  </a:lnTo>
                  <a:lnTo>
                    <a:pt x="41530" y="4462"/>
                  </a:lnTo>
                  <a:lnTo>
                    <a:pt x="41630" y="4412"/>
                  </a:lnTo>
                  <a:lnTo>
                    <a:pt x="41705" y="4361"/>
                  </a:lnTo>
                  <a:lnTo>
                    <a:pt x="41781" y="4286"/>
                  </a:lnTo>
                  <a:lnTo>
                    <a:pt x="41881" y="4236"/>
                  </a:lnTo>
                  <a:lnTo>
                    <a:pt x="41956" y="4161"/>
                  </a:lnTo>
                  <a:lnTo>
                    <a:pt x="42031" y="4111"/>
                  </a:lnTo>
                  <a:lnTo>
                    <a:pt x="42106" y="4036"/>
                  </a:lnTo>
                  <a:lnTo>
                    <a:pt x="42207" y="3986"/>
                  </a:lnTo>
                  <a:lnTo>
                    <a:pt x="42282" y="3910"/>
                  </a:lnTo>
                  <a:lnTo>
                    <a:pt x="42357" y="3860"/>
                  </a:lnTo>
                  <a:lnTo>
                    <a:pt x="42457" y="3785"/>
                  </a:lnTo>
                  <a:lnTo>
                    <a:pt x="42532" y="3735"/>
                  </a:lnTo>
                  <a:lnTo>
                    <a:pt x="42608" y="3660"/>
                  </a:lnTo>
                  <a:lnTo>
                    <a:pt x="42683" y="3610"/>
                  </a:lnTo>
                  <a:lnTo>
                    <a:pt x="42783" y="3534"/>
                  </a:lnTo>
                  <a:lnTo>
                    <a:pt x="42858" y="3484"/>
                  </a:lnTo>
                  <a:lnTo>
                    <a:pt x="42933" y="3409"/>
                  </a:lnTo>
                  <a:lnTo>
                    <a:pt x="43009" y="3334"/>
                  </a:lnTo>
                  <a:lnTo>
                    <a:pt x="43084" y="3284"/>
                  </a:lnTo>
                  <a:lnTo>
                    <a:pt x="43184" y="3209"/>
                  </a:lnTo>
                  <a:lnTo>
                    <a:pt x="43259" y="3133"/>
                  </a:lnTo>
                  <a:lnTo>
                    <a:pt x="43334" y="3083"/>
                  </a:lnTo>
                  <a:lnTo>
                    <a:pt x="43410" y="3008"/>
                  </a:lnTo>
                  <a:lnTo>
                    <a:pt x="43510" y="2933"/>
                  </a:lnTo>
                  <a:lnTo>
                    <a:pt x="43560" y="2883"/>
                  </a:lnTo>
                  <a:lnTo>
                    <a:pt x="43585" y="2883"/>
                  </a:lnTo>
                  <a:lnTo>
                    <a:pt x="43660" y="2808"/>
                  </a:lnTo>
                  <a:lnTo>
                    <a:pt x="43761" y="2757"/>
                  </a:lnTo>
                  <a:lnTo>
                    <a:pt x="43836" y="2682"/>
                  </a:lnTo>
                  <a:lnTo>
                    <a:pt x="43936" y="2632"/>
                  </a:lnTo>
                  <a:lnTo>
                    <a:pt x="44011" y="2557"/>
                  </a:lnTo>
                  <a:cubicBezTo>
                    <a:pt x="43610" y="1680"/>
                    <a:pt x="43159" y="828"/>
                    <a:pt x="42658"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482;p67">
              <a:extLst>
                <a:ext uri="{FF2B5EF4-FFF2-40B4-BE49-F238E27FC236}">
                  <a16:creationId xmlns:a16="http://schemas.microsoft.com/office/drawing/2014/main" id="{80DFB5C5-D8F8-44CF-B292-E652F45D38E1}"/>
                </a:ext>
              </a:extLst>
            </p:cNvPr>
            <p:cNvSpPr/>
            <p:nvPr/>
          </p:nvSpPr>
          <p:spPr>
            <a:xfrm>
              <a:off x="4081134" y="2559583"/>
              <a:ext cx="830275" cy="391979"/>
            </a:xfrm>
            <a:custGeom>
              <a:avLst/>
              <a:gdLst/>
              <a:ahLst/>
              <a:cxnLst/>
              <a:rect l="l" t="t" r="r" b="b"/>
              <a:pathLst>
                <a:path w="42307" h="19976" extrusionOk="0">
                  <a:moveTo>
                    <a:pt x="28747" y="14060"/>
                  </a:moveTo>
                  <a:lnTo>
                    <a:pt x="28797" y="14086"/>
                  </a:lnTo>
                  <a:lnTo>
                    <a:pt x="28948" y="14086"/>
                  </a:lnTo>
                  <a:lnTo>
                    <a:pt x="28998" y="14111"/>
                  </a:lnTo>
                  <a:lnTo>
                    <a:pt x="29048" y="14136"/>
                  </a:lnTo>
                  <a:lnTo>
                    <a:pt x="29123" y="14136"/>
                  </a:lnTo>
                  <a:lnTo>
                    <a:pt x="29173" y="14161"/>
                  </a:lnTo>
                  <a:lnTo>
                    <a:pt x="29223" y="14186"/>
                  </a:lnTo>
                  <a:lnTo>
                    <a:pt x="29273" y="14211"/>
                  </a:lnTo>
                  <a:lnTo>
                    <a:pt x="29324" y="14236"/>
                  </a:lnTo>
                  <a:lnTo>
                    <a:pt x="29349" y="14261"/>
                  </a:lnTo>
                  <a:lnTo>
                    <a:pt x="29374" y="14261"/>
                  </a:lnTo>
                  <a:lnTo>
                    <a:pt x="29399" y="14286"/>
                  </a:lnTo>
                  <a:lnTo>
                    <a:pt x="29424" y="14311"/>
                  </a:lnTo>
                  <a:lnTo>
                    <a:pt x="29449" y="14336"/>
                  </a:lnTo>
                  <a:lnTo>
                    <a:pt x="29474" y="14361"/>
                  </a:lnTo>
                  <a:lnTo>
                    <a:pt x="29499" y="14386"/>
                  </a:lnTo>
                  <a:lnTo>
                    <a:pt x="29524" y="14411"/>
                  </a:lnTo>
                  <a:lnTo>
                    <a:pt x="29549" y="14411"/>
                  </a:lnTo>
                  <a:lnTo>
                    <a:pt x="29574" y="14461"/>
                  </a:lnTo>
                  <a:lnTo>
                    <a:pt x="29574" y="14487"/>
                  </a:lnTo>
                  <a:lnTo>
                    <a:pt x="29599" y="14512"/>
                  </a:lnTo>
                  <a:lnTo>
                    <a:pt x="29624" y="14537"/>
                  </a:lnTo>
                  <a:lnTo>
                    <a:pt x="29649" y="14562"/>
                  </a:lnTo>
                  <a:lnTo>
                    <a:pt x="29649" y="14587"/>
                  </a:lnTo>
                  <a:lnTo>
                    <a:pt x="29675" y="14612"/>
                  </a:lnTo>
                  <a:lnTo>
                    <a:pt x="29700" y="14662"/>
                  </a:lnTo>
                  <a:lnTo>
                    <a:pt x="29700" y="14687"/>
                  </a:lnTo>
                  <a:lnTo>
                    <a:pt x="29725" y="14712"/>
                  </a:lnTo>
                  <a:lnTo>
                    <a:pt x="29725" y="14737"/>
                  </a:lnTo>
                  <a:lnTo>
                    <a:pt x="29725" y="14787"/>
                  </a:lnTo>
                  <a:lnTo>
                    <a:pt x="29750" y="14812"/>
                  </a:lnTo>
                  <a:lnTo>
                    <a:pt x="29750" y="14837"/>
                  </a:lnTo>
                  <a:lnTo>
                    <a:pt x="29750" y="14888"/>
                  </a:lnTo>
                  <a:lnTo>
                    <a:pt x="29775" y="14913"/>
                  </a:lnTo>
                  <a:lnTo>
                    <a:pt x="29775" y="14938"/>
                  </a:lnTo>
                  <a:lnTo>
                    <a:pt x="29775" y="15013"/>
                  </a:lnTo>
                  <a:lnTo>
                    <a:pt x="29775" y="15063"/>
                  </a:lnTo>
                  <a:lnTo>
                    <a:pt x="29775" y="15138"/>
                  </a:lnTo>
                  <a:lnTo>
                    <a:pt x="29750" y="15188"/>
                  </a:lnTo>
                  <a:lnTo>
                    <a:pt x="29750" y="15238"/>
                  </a:lnTo>
                  <a:lnTo>
                    <a:pt x="29725" y="15314"/>
                  </a:lnTo>
                  <a:lnTo>
                    <a:pt x="29725" y="15364"/>
                  </a:lnTo>
                  <a:lnTo>
                    <a:pt x="29700" y="15414"/>
                  </a:lnTo>
                  <a:lnTo>
                    <a:pt x="29675" y="15464"/>
                  </a:lnTo>
                  <a:lnTo>
                    <a:pt x="29649" y="15514"/>
                  </a:lnTo>
                  <a:lnTo>
                    <a:pt x="29649" y="15539"/>
                  </a:lnTo>
                  <a:lnTo>
                    <a:pt x="29624" y="15589"/>
                  </a:lnTo>
                  <a:lnTo>
                    <a:pt x="29574" y="15639"/>
                  </a:lnTo>
                  <a:lnTo>
                    <a:pt x="29549" y="15690"/>
                  </a:lnTo>
                  <a:lnTo>
                    <a:pt x="29524" y="15715"/>
                  </a:lnTo>
                  <a:lnTo>
                    <a:pt x="29499" y="15765"/>
                  </a:lnTo>
                  <a:lnTo>
                    <a:pt x="29474" y="15790"/>
                  </a:lnTo>
                  <a:lnTo>
                    <a:pt x="29449" y="15840"/>
                  </a:lnTo>
                  <a:lnTo>
                    <a:pt x="29399" y="15865"/>
                  </a:lnTo>
                  <a:lnTo>
                    <a:pt x="29374" y="15915"/>
                  </a:lnTo>
                  <a:lnTo>
                    <a:pt x="29349" y="15940"/>
                  </a:lnTo>
                  <a:lnTo>
                    <a:pt x="29299" y="15965"/>
                  </a:lnTo>
                  <a:lnTo>
                    <a:pt x="29273" y="16015"/>
                  </a:lnTo>
                  <a:lnTo>
                    <a:pt x="29223" y="16040"/>
                  </a:lnTo>
                  <a:lnTo>
                    <a:pt x="29198" y="16065"/>
                  </a:lnTo>
                  <a:lnTo>
                    <a:pt x="29148" y="16116"/>
                  </a:lnTo>
                  <a:lnTo>
                    <a:pt x="29123" y="16141"/>
                  </a:lnTo>
                  <a:lnTo>
                    <a:pt x="29073" y="16166"/>
                  </a:lnTo>
                  <a:lnTo>
                    <a:pt x="29023" y="16191"/>
                  </a:lnTo>
                  <a:lnTo>
                    <a:pt x="28998" y="16216"/>
                  </a:lnTo>
                  <a:lnTo>
                    <a:pt x="28948" y="16241"/>
                  </a:lnTo>
                  <a:lnTo>
                    <a:pt x="28898" y="16266"/>
                  </a:lnTo>
                  <a:lnTo>
                    <a:pt x="28847" y="16291"/>
                  </a:lnTo>
                  <a:lnTo>
                    <a:pt x="28797" y="16341"/>
                  </a:lnTo>
                  <a:lnTo>
                    <a:pt x="28747" y="16366"/>
                  </a:lnTo>
                  <a:lnTo>
                    <a:pt x="28697" y="16391"/>
                  </a:lnTo>
                  <a:lnTo>
                    <a:pt x="28647" y="16416"/>
                  </a:lnTo>
                  <a:lnTo>
                    <a:pt x="28597" y="16441"/>
                  </a:lnTo>
                  <a:lnTo>
                    <a:pt x="28547" y="16466"/>
                  </a:lnTo>
                  <a:lnTo>
                    <a:pt x="28497" y="16492"/>
                  </a:lnTo>
                  <a:lnTo>
                    <a:pt x="28446" y="16517"/>
                  </a:lnTo>
                  <a:lnTo>
                    <a:pt x="28396" y="16542"/>
                  </a:lnTo>
                  <a:lnTo>
                    <a:pt x="28321" y="16567"/>
                  </a:lnTo>
                  <a:lnTo>
                    <a:pt x="28271" y="16592"/>
                  </a:lnTo>
                  <a:lnTo>
                    <a:pt x="28221" y="16592"/>
                  </a:lnTo>
                  <a:lnTo>
                    <a:pt x="28171" y="16617"/>
                  </a:lnTo>
                  <a:lnTo>
                    <a:pt x="28121" y="16642"/>
                  </a:lnTo>
                  <a:lnTo>
                    <a:pt x="28070" y="16667"/>
                  </a:lnTo>
                  <a:lnTo>
                    <a:pt x="28020" y="16692"/>
                  </a:lnTo>
                  <a:lnTo>
                    <a:pt x="27970" y="16717"/>
                  </a:lnTo>
                  <a:lnTo>
                    <a:pt x="27895" y="16742"/>
                  </a:lnTo>
                  <a:lnTo>
                    <a:pt x="27820" y="16767"/>
                  </a:lnTo>
                  <a:lnTo>
                    <a:pt x="27745" y="16792"/>
                  </a:lnTo>
                  <a:lnTo>
                    <a:pt x="27644" y="16817"/>
                  </a:lnTo>
                  <a:lnTo>
                    <a:pt x="27569" y="16842"/>
                  </a:lnTo>
                  <a:lnTo>
                    <a:pt x="27494" y="16867"/>
                  </a:lnTo>
                  <a:lnTo>
                    <a:pt x="27419" y="16893"/>
                  </a:lnTo>
                  <a:lnTo>
                    <a:pt x="27319" y="16918"/>
                  </a:lnTo>
                  <a:lnTo>
                    <a:pt x="27243" y="16943"/>
                  </a:lnTo>
                  <a:lnTo>
                    <a:pt x="27168" y="16943"/>
                  </a:lnTo>
                  <a:lnTo>
                    <a:pt x="27068" y="16968"/>
                  </a:lnTo>
                  <a:lnTo>
                    <a:pt x="26993" y="16993"/>
                  </a:lnTo>
                  <a:lnTo>
                    <a:pt x="26893" y="17018"/>
                  </a:lnTo>
                  <a:lnTo>
                    <a:pt x="26817" y="17018"/>
                  </a:lnTo>
                  <a:lnTo>
                    <a:pt x="26717" y="17043"/>
                  </a:lnTo>
                  <a:lnTo>
                    <a:pt x="26642" y="17068"/>
                  </a:lnTo>
                  <a:lnTo>
                    <a:pt x="26492" y="17068"/>
                  </a:lnTo>
                  <a:lnTo>
                    <a:pt x="26441" y="17093"/>
                  </a:lnTo>
                  <a:lnTo>
                    <a:pt x="26216" y="17093"/>
                  </a:lnTo>
                  <a:lnTo>
                    <a:pt x="26166" y="17118"/>
                  </a:lnTo>
                  <a:lnTo>
                    <a:pt x="25614" y="17118"/>
                  </a:lnTo>
                  <a:lnTo>
                    <a:pt x="25564" y="17093"/>
                  </a:lnTo>
                  <a:lnTo>
                    <a:pt x="25364" y="17093"/>
                  </a:lnTo>
                  <a:lnTo>
                    <a:pt x="25314" y="17068"/>
                  </a:lnTo>
                  <a:lnTo>
                    <a:pt x="25213" y="17068"/>
                  </a:lnTo>
                  <a:lnTo>
                    <a:pt x="25163" y="17043"/>
                  </a:lnTo>
                  <a:lnTo>
                    <a:pt x="25113" y="17043"/>
                  </a:lnTo>
                  <a:lnTo>
                    <a:pt x="25063" y="17018"/>
                  </a:lnTo>
                  <a:lnTo>
                    <a:pt x="25013" y="17018"/>
                  </a:lnTo>
                  <a:lnTo>
                    <a:pt x="24963" y="16993"/>
                  </a:lnTo>
                  <a:lnTo>
                    <a:pt x="24888" y="16968"/>
                  </a:lnTo>
                  <a:lnTo>
                    <a:pt x="24812" y="16943"/>
                  </a:lnTo>
                  <a:lnTo>
                    <a:pt x="24737" y="16918"/>
                  </a:lnTo>
                  <a:lnTo>
                    <a:pt x="24687" y="16893"/>
                  </a:lnTo>
                  <a:lnTo>
                    <a:pt x="24662" y="16867"/>
                  </a:lnTo>
                  <a:lnTo>
                    <a:pt x="24612" y="16867"/>
                  </a:lnTo>
                  <a:lnTo>
                    <a:pt x="24562" y="16842"/>
                  </a:lnTo>
                  <a:lnTo>
                    <a:pt x="24512" y="16817"/>
                  </a:lnTo>
                  <a:lnTo>
                    <a:pt x="24461" y="16792"/>
                  </a:lnTo>
                  <a:lnTo>
                    <a:pt x="24411" y="16767"/>
                  </a:lnTo>
                  <a:lnTo>
                    <a:pt x="24361" y="16742"/>
                  </a:lnTo>
                  <a:lnTo>
                    <a:pt x="24311" y="16717"/>
                  </a:lnTo>
                  <a:lnTo>
                    <a:pt x="24261" y="16692"/>
                  </a:lnTo>
                  <a:lnTo>
                    <a:pt x="24211" y="16667"/>
                  </a:lnTo>
                  <a:lnTo>
                    <a:pt x="24161" y="16617"/>
                  </a:lnTo>
                  <a:lnTo>
                    <a:pt x="24136" y="16592"/>
                  </a:lnTo>
                  <a:lnTo>
                    <a:pt x="24085" y="16592"/>
                  </a:lnTo>
                  <a:lnTo>
                    <a:pt x="24060" y="16567"/>
                  </a:lnTo>
                  <a:lnTo>
                    <a:pt x="24035" y="16542"/>
                  </a:lnTo>
                  <a:lnTo>
                    <a:pt x="24010" y="16517"/>
                  </a:lnTo>
                  <a:lnTo>
                    <a:pt x="23985" y="16492"/>
                  </a:lnTo>
                  <a:lnTo>
                    <a:pt x="23935" y="16441"/>
                  </a:lnTo>
                  <a:lnTo>
                    <a:pt x="23910" y="16416"/>
                  </a:lnTo>
                  <a:lnTo>
                    <a:pt x="23860" y="16366"/>
                  </a:lnTo>
                  <a:lnTo>
                    <a:pt x="23835" y="16316"/>
                  </a:lnTo>
                  <a:lnTo>
                    <a:pt x="23785" y="16266"/>
                  </a:lnTo>
                  <a:lnTo>
                    <a:pt x="23735" y="16191"/>
                  </a:lnTo>
                  <a:lnTo>
                    <a:pt x="23710" y="16091"/>
                  </a:lnTo>
                  <a:lnTo>
                    <a:pt x="23684" y="15965"/>
                  </a:lnTo>
                  <a:lnTo>
                    <a:pt x="23659" y="15865"/>
                  </a:lnTo>
                  <a:lnTo>
                    <a:pt x="23659" y="15765"/>
                  </a:lnTo>
                  <a:lnTo>
                    <a:pt x="23659" y="15690"/>
                  </a:lnTo>
                  <a:lnTo>
                    <a:pt x="23684" y="15614"/>
                  </a:lnTo>
                  <a:lnTo>
                    <a:pt x="23710" y="15539"/>
                  </a:lnTo>
                  <a:lnTo>
                    <a:pt x="23735" y="15464"/>
                  </a:lnTo>
                  <a:lnTo>
                    <a:pt x="23760" y="15414"/>
                  </a:lnTo>
                  <a:lnTo>
                    <a:pt x="23785" y="15339"/>
                  </a:lnTo>
                  <a:lnTo>
                    <a:pt x="23835" y="15289"/>
                  </a:lnTo>
                  <a:lnTo>
                    <a:pt x="23885" y="15238"/>
                  </a:lnTo>
                  <a:lnTo>
                    <a:pt x="23910" y="15188"/>
                  </a:lnTo>
                  <a:lnTo>
                    <a:pt x="23960" y="15138"/>
                  </a:lnTo>
                  <a:lnTo>
                    <a:pt x="23985" y="15113"/>
                  </a:lnTo>
                  <a:lnTo>
                    <a:pt x="24035" y="15088"/>
                  </a:lnTo>
                  <a:lnTo>
                    <a:pt x="24085" y="15038"/>
                  </a:lnTo>
                  <a:lnTo>
                    <a:pt x="24111" y="15013"/>
                  </a:lnTo>
                  <a:lnTo>
                    <a:pt x="24161" y="14988"/>
                  </a:lnTo>
                  <a:lnTo>
                    <a:pt x="24186" y="14963"/>
                  </a:lnTo>
                  <a:lnTo>
                    <a:pt x="24236" y="14938"/>
                  </a:lnTo>
                  <a:lnTo>
                    <a:pt x="24286" y="14913"/>
                  </a:lnTo>
                  <a:lnTo>
                    <a:pt x="24311" y="14888"/>
                  </a:lnTo>
                  <a:lnTo>
                    <a:pt x="24361" y="14862"/>
                  </a:lnTo>
                  <a:lnTo>
                    <a:pt x="24386" y="14837"/>
                  </a:lnTo>
                  <a:lnTo>
                    <a:pt x="24436" y="14812"/>
                  </a:lnTo>
                  <a:lnTo>
                    <a:pt x="24487" y="14787"/>
                  </a:lnTo>
                  <a:lnTo>
                    <a:pt x="24512" y="14762"/>
                  </a:lnTo>
                  <a:lnTo>
                    <a:pt x="24562" y="14737"/>
                  </a:lnTo>
                  <a:lnTo>
                    <a:pt x="24612" y="14737"/>
                  </a:lnTo>
                  <a:lnTo>
                    <a:pt x="24637" y="14712"/>
                  </a:lnTo>
                  <a:lnTo>
                    <a:pt x="24687" y="14687"/>
                  </a:lnTo>
                  <a:lnTo>
                    <a:pt x="24737" y="14662"/>
                  </a:lnTo>
                  <a:lnTo>
                    <a:pt x="24762" y="14662"/>
                  </a:lnTo>
                  <a:lnTo>
                    <a:pt x="24812" y="14637"/>
                  </a:lnTo>
                  <a:lnTo>
                    <a:pt x="24837" y="14637"/>
                  </a:lnTo>
                  <a:lnTo>
                    <a:pt x="24888" y="14612"/>
                  </a:lnTo>
                  <a:lnTo>
                    <a:pt x="24938" y="14612"/>
                  </a:lnTo>
                  <a:lnTo>
                    <a:pt x="24963" y="14587"/>
                  </a:lnTo>
                  <a:lnTo>
                    <a:pt x="25063" y="14562"/>
                  </a:lnTo>
                  <a:lnTo>
                    <a:pt x="25138" y="14537"/>
                  </a:lnTo>
                  <a:lnTo>
                    <a:pt x="25213" y="14537"/>
                  </a:lnTo>
                  <a:lnTo>
                    <a:pt x="25289" y="14512"/>
                  </a:lnTo>
                  <a:lnTo>
                    <a:pt x="25364" y="14487"/>
                  </a:lnTo>
                  <a:lnTo>
                    <a:pt x="25439" y="14487"/>
                  </a:lnTo>
                  <a:lnTo>
                    <a:pt x="25539" y="14461"/>
                  </a:lnTo>
                  <a:lnTo>
                    <a:pt x="25614" y="14436"/>
                  </a:lnTo>
                  <a:lnTo>
                    <a:pt x="25664" y="14436"/>
                  </a:lnTo>
                  <a:lnTo>
                    <a:pt x="25815" y="14411"/>
                  </a:lnTo>
                  <a:lnTo>
                    <a:pt x="25940" y="14386"/>
                  </a:lnTo>
                  <a:lnTo>
                    <a:pt x="26065" y="14361"/>
                  </a:lnTo>
                  <a:lnTo>
                    <a:pt x="26166" y="14361"/>
                  </a:lnTo>
                  <a:lnTo>
                    <a:pt x="26191" y="14336"/>
                  </a:lnTo>
                  <a:lnTo>
                    <a:pt x="26291" y="14336"/>
                  </a:lnTo>
                  <a:lnTo>
                    <a:pt x="26391" y="14311"/>
                  </a:lnTo>
                  <a:lnTo>
                    <a:pt x="26492" y="14286"/>
                  </a:lnTo>
                  <a:lnTo>
                    <a:pt x="26692" y="14261"/>
                  </a:lnTo>
                  <a:lnTo>
                    <a:pt x="26817" y="14236"/>
                  </a:lnTo>
                  <a:lnTo>
                    <a:pt x="26918" y="14236"/>
                  </a:lnTo>
                  <a:lnTo>
                    <a:pt x="27018" y="14211"/>
                  </a:lnTo>
                  <a:lnTo>
                    <a:pt x="27143" y="14211"/>
                  </a:lnTo>
                  <a:lnTo>
                    <a:pt x="27193" y="14186"/>
                  </a:lnTo>
                  <a:lnTo>
                    <a:pt x="27193" y="14211"/>
                  </a:lnTo>
                  <a:lnTo>
                    <a:pt x="27268" y="14236"/>
                  </a:lnTo>
                  <a:lnTo>
                    <a:pt x="27319" y="14261"/>
                  </a:lnTo>
                  <a:lnTo>
                    <a:pt x="27394" y="14286"/>
                  </a:lnTo>
                  <a:lnTo>
                    <a:pt x="27469" y="14261"/>
                  </a:lnTo>
                  <a:lnTo>
                    <a:pt x="27569" y="14236"/>
                  </a:lnTo>
                  <a:lnTo>
                    <a:pt x="27669" y="14211"/>
                  </a:lnTo>
                  <a:lnTo>
                    <a:pt x="27720" y="14211"/>
                  </a:lnTo>
                  <a:lnTo>
                    <a:pt x="27745" y="14186"/>
                  </a:lnTo>
                  <a:lnTo>
                    <a:pt x="27795" y="14186"/>
                  </a:lnTo>
                  <a:lnTo>
                    <a:pt x="27845" y="14161"/>
                  </a:lnTo>
                  <a:lnTo>
                    <a:pt x="27945" y="14161"/>
                  </a:lnTo>
                  <a:lnTo>
                    <a:pt x="27995" y="14136"/>
                  </a:lnTo>
                  <a:lnTo>
                    <a:pt x="28096" y="14136"/>
                  </a:lnTo>
                  <a:lnTo>
                    <a:pt x="28121" y="14111"/>
                  </a:lnTo>
                  <a:lnTo>
                    <a:pt x="28221" y="14111"/>
                  </a:lnTo>
                  <a:lnTo>
                    <a:pt x="28271" y="14086"/>
                  </a:lnTo>
                  <a:lnTo>
                    <a:pt x="28421" y="14086"/>
                  </a:lnTo>
                  <a:lnTo>
                    <a:pt x="28471" y="14060"/>
                  </a:lnTo>
                  <a:close/>
                  <a:moveTo>
                    <a:pt x="32933" y="0"/>
                  </a:moveTo>
                  <a:lnTo>
                    <a:pt x="32832" y="50"/>
                  </a:lnTo>
                  <a:lnTo>
                    <a:pt x="32607" y="176"/>
                  </a:lnTo>
                  <a:lnTo>
                    <a:pt x="32381" y="301"/>
                  </a:lnTo>
                  <a:lnTo>
                    <a:pt x="32156" y="451"/>
                  </a:lnTo>
                  <a:lnTo>
                    <a:pt x="32030" y="501"/>
                  </a:lnTo>
                  <a:cubicBezTo>
                    <a:pt x="31078" y="1980"/>
                    <a:pt x="29474" y="3208"/>
                    <a:pt x="28321" y="4010"/>
                  </a:cubicBezTo>
                  <a:cubicBezTo>
                    <a:pt x="23738" y="7258"/>
                    <a:pt x="17951" y="10091"/>
                    <a:pt x="12152" y="10091"/>
                  </a:cubicBezTo>
                  <a:cubicBezTo>
                    <a:pt x="11417" y="10091"/>
                    <a:pt x="10683" y="10046"/>
                    <a:pt x="9950" y="9950"/>
                  </a:cubicBezTo>
                  <a:cubicBezTo>
                    <a:pt x="9399" y="9875"/>
                    <a:pt x="8822" y="9775"/>
                    <a:pt x="8296" y="9599"/>
                  </a:cubicBezTo>
                  <a:cubicBezTo>
                    <a:pt x="7870" y="9474"/>
                    <a:pt x="7469" y="9299"/>
                    <a:pt x="7068" y="9123"/>
                  </a:cubicBezTo>
                  <a:cubicBezTo>
                    <a:pt x="6191" y="8772"/>
                    <a:pt x="4862" y="8020"/>
                    <a:pt x="4035" y="7093"/>
                  </a:cubicBezTo>
                  <a:cubicBezTo>
                    <a:pt x="3158" y="8271"/>
                    <a:pt x="2431" y="9549"/>
                    <a:pt x="1805" y="10877"/>
                  </a:cubicBezTo>
                  <a:lnTo>
                    <a:pt x="1855" y="10903"/>
                  </a:lnTo>
                  <a:lnTo>
                    <a:pt x="1930" y="10928"/>
                  </a:lnTo>
                  <a:lnTo>
                    <a:pt x="2005" y="10953"/>
                  </a:lnTo>
                  <a:lnTo>
                    <a:pt x="2030" y="10953"/>
                  </a:lnTo>
                  <a:lnTo>
                    <a:pt x="2080" y="10978"/>
                  </a:lnTo>
                  <a:lnTo>
                    <a:pt x="2181" y="11003"/>
                  </a:lnTo>
                  <a:lnTo>
                    <a:pt x="2256" y="11028"/>
                  </a:lnTo>
                  <a:lnTo>
                    <a:pt x="2331" y="11053"/>
                  </a:lnTo>
                  <a:lnTo>
                    <a:pt x="2406" y="11078"/>
                  </a:lnTo>
                  <a:lnTo>
                    <a:pt x="2481" y="11103"/>
                  </a:lnTo>
                  <a:lnTo>
                    <a:pt x="2557" y="11128"/>
                  </a:lnTo>
                  <a:lnTo>
                    <a:pt x="2632" y="11153"/>
                  </a:lnTo>
                  <a:lnTo>
                    <a:pt x="2707" y="11178"/>
                  </a:lnTo>
                  <a:lnTo>
                    <a:pt x="2807" y="11203"/>
                  </a:lnTo>
                  <a:lnTo>
                    <a:pt x="2882" y="11228"/>
                  </a:lnTo>
                  <a:lnTo>
                    <a:pt x="2958" y="11253"/>
                  </a:lnTo>
                  <a:lnTo>
                    <a:pt x="3033" y="11278"/>
                  </a:lnTo>
                  <a:lnTo>
                    <a:pt x="3108" y="11304"/>
                  </a:lnTo>
                  <a:lnTo>
                    <a:pt x="3208" y="11304"/>
                  </a:lnTo>
                  <a:lnTo>
                    <a:pt x="3283" y="11329"/>
                  </a:lnTo>
                  <a:lnTo>
                    <a:pt x="3359" y="11354"/>
                  </a:lnTo>
                  <a:lnTo>
                    <a:pt x="3434" y="11379"/>
                  </a:lnTo>
                  <a:lnTo>
                    <a:pt x="3534" y="11404"/>
                  </a:lnTo>
                  <a:lnTo>
                    <a:pt x="3609" y="11404"/>
                  </a:lnTo>
                  <a:lnTo>
                    <a:pt x="3659" y="11429"/>
                  </a:lnTo>
                  <a:lnTo>
                    <a:pt x="3684" y="11429"/>
                  </a:lnTo>
                  <a:lnTo>
                    <a:pt x="3785" y="11454"/>
                  </a:lnTo>
                  <a:lnTo>
                    <a:pt x="3860" y="11479"/>
                  </a:lnTo>
                  <a:lnTo>
                    <a:pt x="3935" y="11504"/>
                  </a:lnTo>
                  <a:lnTo>
                    <a:pt x="4010" y="11529"/>
                  </a:lnTo>
                  <a:lnTo>
                    <a:pt x="4110" y="11529"/>
                  </a:lnTo>
                  <a:lnTo>
                    <a:pt x="4186" y="11554"/>
                  </a:lnTo>
                  <a:lnTo>
                    <a:pt x="4261" y="11579"/>
                  </a:lnTo>
                  <a:lnTo>
                    <a:pt x="4361" y="11604"/>
                  </a:lnTo>
                  <a:lnTo>
                    <a:pt x="4436" y="11629"/>
                  </a:lnTo>
                  <a:lnTo>
                    <a:pt x="4511" y="11629"/>
                  </a:lnTo>
                  <a:lnTo>
                    <a:pt x="4687" y="11680"/>
                  </a:lnTo>
                  <a:lnTo>
                    <a:pt x="4862" y="11705"/>
                  </a:lnTo>
                  <a:lnTo>
                    <a:pt x="5038" y="11755"/>
                  </a:lnTo>
                  <a:lnTo>
                    <a:pt x="5188" y="11780"/>
                  </a:lnTo>
                  <a:lnTo>
                    <a:pt x="5364" y="11830"/>
                  </a:lnTo>
                  <a:lnTo>
                    <a:pt x="5539" y="11855"/>
                  </a:lnTo>
                  <a:lnTo>
                    <a:pt x="5765" y="11905"/>
                  </a:lnTo>
                  <a:lnTo>
                    <a:pt x="5990" y="11930"/>
                  </a:lnTo>
                  <a:lnTo>
                    <a:pt x="6216" y="11980"/>
                  </a:lnTo>
                  <a:lnTo>
                    <a:pt x="6416" y="12030"/>
                  </a:lnTo>
                  <a:lnTo>
                    <a:pt x="6567" y="12055"/>
                  </a:lnTo>
                  <a:lnTo>
                    <a:pt x="6642" y="12055"/>
                  </a:lnTo>
                  <a:lnTo>
                    <a:pt x="6867" y="12106"/>
                  </a:lnTo>
                  <a:lnTo>
                    <a:pt x="7093" y="12156"/>
                  </a:lnTo>
                  <a:lnTo>
                    <a:pt x="7318" y="12181"/>
                  </a:lnTo>
                  <a:lnTo>
                    <a:pt x="7419" y="12206"/>
                  </a:lnTo>
                  <a:lnTo>
                    <a:pt x="7544" y="12231"/>
                  </a:lnTo>
                  <a:lnTo>
                    <a:pt x="7644" y="12231"/>
                  </a:lnTo>
                  <a:lnTo>
                    <a:pt x="7745" y="12256"/>
                  </a:lnTo>
                  <a:lnTo>
                    <a:pt x="7870" y="12281"/>
                  </a:lnTo>
                  <a:lnTo>
                    <a:pt x="7970" y="12281"/>
                  </a:lnTo>
                  <a:lnTo>
                    <a:pt x="8095" y="12306"/>
                  </a:lnTo>
                  <a:lnTo>
                    <a:pt x="8196" y="12331"/>
                  </a:lnTo>
                  <a:lnTo>
                    <a:pt x="8296" y="12331"/>
                  </a:lnTo>
                  <a:lnTo>
                    <a:pt x="8421" y="12356"/>
                  </a:lnTo>
                  <a:lnTo>
                    <a:pt x="8522" y="12356"/>
                  </a:lnTo>
                  <a:lnTo>
                    <a:pt x="8647" y="12381"/>
                  </a:lnTo>
                  <a:lnTo>
                    <a:pt x="8747" y="12406"/>
                  </a:lnTo>
                  <a:lnTo>
                    <a:pt x="8847" y="12406"/>
                  </a:lnTo>
                  <a:lnTo>
                    <a:pt x="8973" y="12431"/>
                  </a:lnTo>
                  <a:lnTo>
                    <a:pt x="9073" y="12431"/>
                  </a:lnTo>
                  <a:lnTo>
                    <a:pt x="9198" y="12456"/>
                  </a:lnTo>
                  <a:lnTo>
                    <a:pt x="9298" y="12456"/>
                  </a:lnTo>
                  <a:lnTo>
                    <a:pt x="9399" y="12482"/>
                  </a:lnTo>
                  <a:lnTo>
                    <a:pt x="9624" y="12482"/>
                  </a:lnTo>
                  <a:lnTo>
                    <a:pt x="9725" y="12507"/>
                  </a:lnTo>
                  <a:lnTo>
                    <a:pt x="9850" y="12507"/>
                  </a:lnTo>
                  <a:lnTo>
                    <a:pt x="9950" y="12532"/>
                  </a:lnTo>
                  <a:lnTo>
                    <a:pt x="10276" y="12532"/>
                  </a:lnTo>
                  <a:lnTo>
                    <a:pt x="10401" y="12557"/>
                  </a:lnTo>
                  <a:lnTo>
                    <a:pt x="10727" y="12557"/>
                  </a:lnTo>
                  <a:lnTo>
                    <a:pt x="10827" y="12582"/>
                  </a:lnTo>
                  <a:lnTo>
                    <a:pt x="12356" y="12582"/>
                  </a:lnTo>
                  <a:lnTo>
                    <a:pt x="12481" y="12557"/>
                  </a:lnTo>
                  <a:lnTo>
                    <a:pt x="12732" y="12557"/>
                  </a:lnTo>
                  <a:lnTo>
                    <a:pt x="12882" y="12532"/>
                  </a:lnTo>
                  <a:lnTo>
                    <a:pt x="13183" y="12532"/>
                  </a:lnTo>
                  <a:lnTo>
                    <a:pt x="13334" y="12507"/>
                  </a:lnTo>
                  <a:lnTo>
                    <a:pt x="13484" y="12507"/>
                  </a:lnTo>
                  <a:lnTo>
                    <a:pt x="13634" y="12482"/>
                  </a:lnTo>
                  <a:lnTo>
                    <a:pt x="13785" y="12482"/>
                  </a:lnTo>
                  <a:lnTo>
                    <a:pt x="13935" y="12456"/>
                  </a:lnTo>
                  <a:lnTo>
                    <a:pt x="14085" y="12431"/>
                  </a:lnTo>
                  <a:lnTo>
                    <a:pt x="14236" y="12431"/>
                  </a:lnTo>
                  <a:lnTo>
                    <a:pt x="14386" y="12406"/>
                  </a:lnTo>
                  <a:lnTo>
                    <a:pt x="14411" y="12406"/>
                  </a:lnTo>
                  <a:lnTo>
                    <a:pt x="14512" y="12381"/>
                  </a:lnTo>
                  <a:lnTo>
                    <a:pt x="14662" y="12381"/>
                  </a:lnTo>
                  <a:lnTo>
                    <a:pt x="14812" y="12356"/>
                  </a:lnTo>
                  <a:lnTo>
                    <a:pt x="14963" y="12331"/>
                  </a:lnTo>
                  <a:lnTo>
                    <a:pt x="15263" y="12306"/>
                  </a:lnTo>
                  <a:lnTo>
                    <a:pt x="15564" y="12256"/>
                  </a:lnTo>
                  <a:lnTo>
                    <a:pt x="15890" y="12231"/>
                  </a:lnTo>
                  <a:lnTo>
                    <a:pt x="16191" y="12181"/>
                  </a:lnTo>
                  <a:lnTo>
                    <a:pt x="16491" y="12156"/>
                  </a:lnTo>
                  <a:lnTo>
                    <a:pt x="16792" y="12106"/>
                  </a:lnTo>
                  <a:lnTo>
                    <a:pt x="17093" y="12081"/>
                  </a:lnTo>
                  <a:lnTo>
                    <a:pt x="17243" y="12055"/>
                  </a:lnTo>
                  <a:lnTo>
                    <a:pt x="17619" y="12055"/>
                  </a:lnTo>
                  <a:lnTo>
                    <a:pt x="17720" y="12081"/>
                  </a:lnTo>
                  <a:lnTo>
                    <a:pt x="17970" y="12081"/>
                  </a:lnTo>
                  <a:lnTo>
                    <a:pt x="18095" y="12106"/>
                  </a:lnTo>
                  <a:lnTo>
                    <a:pt x="18246" y="12106"/>
                  </a:lnTo>
                  <a:lnTo>
                    <a:pt x="18321" y="12131"/>
                  </a:lnTo>
                  <a:lnTo>
                    <a:pt x="18522" y="12131"/>
                  </a:lnTo>
                  <a:lnTo>
                    <a:pt x="18597" y="12156"/>
                  </a:lnTo>
                  <a:lnTo>
                    <a:pt x="18722" y="12156"/>
                  </a:lnTo>
                  <a:lnTo>
                    <a:pt x="18772" y="12181"/>
                  </a:lnTo>
                  <a:lnTo>
                    <a:pt x="18872" y="12181"/>
                  </a:lnTo>
                  <a:lnTo>
                    <a:pt x="18898" y="12206"/>
                  </a:lnTo>
                  <a:lnTo>
                    <a:pt x="18998" y="12206"/>
                  </a:lnTo>
                  <a:lnTo>
                    <a:pt x="19048" y="12231"/>
                  </a:lnTo>
                  <a:lnTo>
                    <a:pt x="19073" y="12231"/>
                  </a:lnTo>
                  <a:lnTo>
                    <a:pt x="19123" y="12256"/>
                  </a:lnTo>
                  <a:lnTo>
                    <a:pt x="19173" y="12281"/>
                  </a:lnTo>
                  <a:lnTo>
                    <a:pt x="19248" y="12306"/>
                  </a:lnTo>
                  <a:lnTo>
                    <a:pt x="19299" y="12356"/>
                  </a:lnTo>
                  <a:lnTo>
                    <a:pt x="19324" y="12381"/>
                  </a:lnTo>
                  <a:lnTo>
                    <a:pt x="19374" y="12431"/>
                  </a:lnTo>
                  <a:lnTo>
                    <a:pt x="19424" y="12482"/>
                  </a:lnTo>
                  <a:lnTo>
                    <a:pt x="19474" y="12582"/>
                  </a:lnTo>
                  <a:lnTo>
                    <a:pt x="19499" y="12657"/>
                  </a:lnTo>
                  <a:lnTo>
                    <a:pt x="19524" y="12757"/>
                  </a:lnTo>
                  <a:lnTo>
                    <a:pt x="19524" y="12832"/>
                  </a:lnTo>
                  <a:lnTo>
                    <a:pt x="19524" y="12908"/>
                  </a:lnTo>
                  <a:lnTo>
                    <a:pt x="19499" y="12933"/>
                  </a:lnTo>
                  <a:lnTo>
                    <a:pt x="19499" y="12983"/>
                  </a:lnTo>
                  <a:lnTo>
                    <a:pt x="19499" y="13033"/>
                  </a:lnTo>
                  <a:lnTo>
                    <a:pt x="19474" y="13058"/>
                  </a:lnTo>
                  <a:lnTo>
                    <a:pt x="19474" y="13108"/>
                  </a:lnTo>
                  <a:lnTo>
                    <a:pt x="19449" y="13133"/>
                  </a:lnTo>
                  <a:lnTo>
                    <a:pt x="19449" y="13183"/>
                  </a:lnTo>
                  <a:lnTo>
                    <a:pt x="19424" y="13208"/>
                  </a:lnTo>
                  <a:lnTo>
                    <a:pt x="19399" y="13258"/>
                  </a:lnTo>
                  <a:lnTo>
                    <a:pt x="19399" y="13284"/>
                  </a:lnTo>
                  <a:lnTo>
                    <a:pt x="19374" y="13309"/>
                  </a:lnTo>
                  <a:lnTo>
                    <a:pt x="19349" y="13334"/>
                  </a:lnTo>
                  <a:lnTo>
                    <a:pt x="19349" y="13384"/>
                  </a:lnTo>
                  <a:lnTo>
                    <a:pt x="19324" y="13409"/>
                  </a:lnTo>
                  <a:lnTo>
                    <a:pt x="19299" y="13434"/>
                  </a:lnTo>
                  <a:lnTo>
                    <a:pt x="19273" y="13459"/>
                  </a:lnTo>
                  <a:lnTo>
                    <a:pt x="19273" y="13484"/>
                  </a:lnTo>
                  <a:lnTo>
                    <a:pt x="19248" y="13509"/>
                  </a:lnTo>
                  <a:lnTo>
                    <a:pt x="19223" y="13534"/>
                  </a:lnTo>
                  <a:lnTo>
                    <a:pt x="19198" y="13559"/>
                  </a:lnTo>
                  <a:lnTo>
                    <a:pt x="19173" y="13584"/>
                  </a:lnTo>
                  <a:lnTo>
                    <a:pt x="19173" y="13609"/>
                  </a:lnTo>
                  <a:lnTo>
                    <a:pt x="19148" y="13634"/>
                  </a:lnTo>
                  <a:lnTo>
                    <a:pt x="19123" y="13659"/>
                  </a:lnTo>
                  <a:lnTo>
                    <a:pt x="19098" y="13685"/>
                  </a:lnTo>
                  <a:lnTo>
                    <a:pt x="19048" y="13735"/>
                  </a:lnTo>
                  <a:lnTo>
                    <a:pt x="18998" y="13785"/>
                  </a:lnTo>
                  <a:lnTo>
                    <a:pt x="18973" y="13810"/>
                  </a:lnTo>
                  <a:lnTo>
                    <a:pt x="18923" y="13860"/>
                  </a:lnTo>
                  <a:lnTo>
                    <a:pt x="18872" y="13885"/>
                  </a:lnTo>
                  <a:lnTo>
                    <a:pt x="18822" y="13935"/>
                  </a:lnTo>
                  <a:lnTo>
                    <a:pt x="18797" y="13960"/>
                  </a:lnTo>
                  <a:lnTo>
                    <a:pt x="18747" y="14010"/>
                  </a:lnTo>
                  <a:lnTo>
                    <a:pt x="18697" y="14035"/>
                  </a:lnTo>
                  <a:lnTo>
                    <a:pt x="18647" y="14060"/>
                  </a:lnTo>
                  <a:lnTo>
                    <a:pt x="18622" y="14086"/>
                  </a:lnTo>
                  <a:lnTo>
                    <a:pt x="18572" y="14136"/>
                  </a:lnTo>
                  <a:lnTo>
                    <a:pt x="18547" y="14161"/>
                  </a:lnTo>
                  <a:lnTo>
                    <a:pt x="18496" y="14186"/>
                  </a:lnTo>
                  <a:lnTo>
                    <a:pt x="18471" y="14211"/>
                  </a:lnTo>
                  <a:lnTo>
                    <a:pt x="18396" y="14236"/>
                  </a:lnTo>
                  <a:lnTo>
                    <a:pt x="18321" y="14286"/>
                  </a:lnTo>
                  <a:lnTo>
                    <a:pt x="18271" y="14311"/>
                  </a:lnTo>
                  <a:lnTo>
                    <a:pt x="18221" y="14361"/>
                  </a:lnTo>
                  <a:lnTo>
                    <a:pt x="18171" y="14386"/>
                  </a:lnTo>
                  <a:lnTo>
                    <a:pt x="18095" y="14411"/>
                  </a:lnTo>
                  <a:lnTo>
                    <a:pt x="18045" y="14461"/>
                  </a:lnTo>
                  <a:lnTo>
                    <a:pt x="17995" y="14487"/>
                  </a:lnTo>
                  <a:lnTo>
                    <a:pt x="17920" y="14512"/>
                  </a:lnTo>
                  <a:lnTo>
                    <a:pt x="17870" y="14537"/>
                  </a:lnTo>
                  <a:lnTo>
                    <a:pt x="17820" y="14587"/>
                  </a:lnTo>
                  <a:lnTo>
                    <a:pt x="17745" y="14612"/>
                  </a:lnTo>
                  <a:lnTo>
                    <a:pt x="17694" y="14637"/>
                  </a:lnTo>
                  <a:lnTo>
                    <a:pt x="17619" y="14662"/>
                  </a:lnTo>
                  <a:lnTo>
                    <a:pt x="17569" y="14687"/>
                  </a:lnTo>
                  <a:lnTo>
                    <a:pt x="17519" y="14712"/>
                  </a:lnTo>
                  <a:lnTo>
                    <a:pt x="17469" y="14737"/>
                  </a:lnTo>
                  <a:lnTo>
                    <a:pt x="17444" y="14737"/>
                  </a:lnTo>
                  <a:lnTo>
                    <a:pt x="17394" y="14762"/>
                  </a:lnTo>
                  <a:lnTo>
                    <a:pt x="17319" y="14787"/>
                  </a:lnTo>
                  <a:lnTo>
                    <a:pt x="17268" y="14812"/>
                  </a:lnTo>
                  <a:lnTo>
                    <a:pt x="17218" y="14837"/>
                  </a:lnTo>
                  <a:lnTo>
                    <a:pt x="17143" y="14862"/>
                  </a:lnTo>
                  <a:lnTo>
                    <a:pt x="17093" y="14888"/>
                  </a:lnTo>
                  <a:lnTo>
                    <a:pt x="17018" y="14913"/>
                  </a:lnTo>
                  <a:lnTo>
                    <a:pt x="16968" y="14938"/>
                  </a:lnTo>
                  <a:lnTo>
                    <a:pt x="16892" y="14963"/>
                  </a:lnTo>
                  <a:lnTo>
                    <a:pt x="16842" y="14963"/>
                  </a:lnTo>
                  <a:lnTo>
                    <a:pt x="16767" y="14988"/>
                  </a:lnTo>
                  <a:lnTo>
                    <a:pt x="16717" y="15013"/>
                  </a:lnTo>
                  <a:lnTo>
                    <a:pt x="16642" y="15038"/>
                  </a:lnTo>
                  <a:lnTo>
                    <a:pt x="16592" y="15063"/>
                  </a:lnTo>
                  <a:lnTo>
                    <a:pt x="16542" y="15063"/>
                  </a:lnTo>
                  <a:lnTo>
                    <a:pt x="16466" y="15088"/>
                  </a:lnTo>
                  <a:lnTo>
                    <a:pt x="16416" y="15113"/>
                  </a:lnTo>
                  <a:lnTo>
                    <a:pt x="16341" y="15113"/>
                  </a:lnTo>
                  <a:lnTo>
                    <a:pt x="16291" y="15138"/>
                  </a:lnTo>
                  <a:lnTo>
                    <a:pt x="16216" y="15163"/>
                  </a:lnTo>
                  <a:lnTo>
                    <a:pt x="16166" y="15163"/>
                  </a:lnTo>
                  <a:lnTo>
                    <a:pt x="16040" y="15213"/>
                  </a:lnTo>
                  <a:lnTo>
                    <a:pt x="15915" y="15238"/>
                  </a:lnTo>
                  <a:lnTo>
                    <a:pt x="15790" y="15263"/>
                  </a:lnTo>
                  <a:lnTo>
                    <a:pt x="15664" y="15289"/>
                  </a:lnTo>
                  <a:lnTo>
                    <a:pt x="15539" y="15314"/>
                  </a:lnTo>
                  <a:lnTo>
                    <a:pt x="15414" y="15339"/>
                  </a:lnTo>
                  <a:lnTo>
                    <a:pt x="15288" y="15364"/>
                  </a:lnTo>
                  <a:lnTo>
                    <a:pt x="15188" y="15389"/>
                  </a:lnTo>
                  <a:lnTo>
                    <a:pt x="15063" y="15414"/>
                  </a:lnTo>
                  <a:lnTo>
                    <a:pt x="14938" y="15439"/>
                  </a:lnTo>
                  <a:lnTo>
                    <a:pt x="14913" y="15439"/>
                  </a:lnTo>
                  <a:lnTo>
                    <a:pt x="14812" y="15464"/>
                  </a:lnTo>
                  <a:lnTo>
                    <a:pt x="14687" y="15489"/>
                  </a:lnTo>
                  <a:lnTo>
                    <a:pt x="14461" y="15514"/>
                  </a:lnTo>
                  <a:lnTo>
                    <a:pt x="14336" y="15514"/>
                  </a:lnTo>
                  <a:lnTo>
                    <a:pt x="14211" y="15539"/>
                  </a:lnTo>
                  <a:lnTo>
                    <a:pt x="14085" y="15564"/>
                  </a:lnTo>
                  <a:lnTo>
                    <a:pt x="13960" y="15564"/>
                  </a:lnTo>
                  <a:lnTo>
                    <a:pt x="13835" y="15589"/>
                  </a:lnTo>
                  <a:lnTo>
                    <a:pt x="13710" y="15589"/>
                  </a:lnTo>
                  <a:lnTo>
                    <a:pt x="13584" y="15614"/>
                  </a:lnTo>
                  <a:lnTo>
                    <a:pt x="13434" y="15614"/>
                  </a:lnTo>
                  <a:lnTo>
                    <a:pt x="13308" y="15639"/>
                  </a:lnTo>
                  <a:lnTo>
                    <a:pt x="13183" y="15639"/>
                  </a:lnTo>
                  <a:lnTo>
                    <a:pt x="13058" y="15664"/>
                  </a:lnTo>
                  <a:lnTo>
                    <a:pt x="12807" y="15664"/>
                  </a:lnTo>
                  <a:lnTo>
                    <a:pt x="12682" y="15690"/>
                  </a:lnTo>
                  <a:lnTo>
                    <a:pt x="12431" y="15690"/>
                  </a:lnTo>
                  <a:lnTo>
                    <a:pt x="12306" y="15715"/>
                  </a:lnTo>
                  <a:lnTo>
                    <a:pt x="11930" y="15715"/>
                  </a:lnTo>
                  <a:lnTo>
                    <a:pt x="11805" y="15740"/>
                  </a:lnTo>
                  <a:lnTo>
                    <a:pt x="11178" y="15740"/>
                  </a:lnTo>
                  <a:lnTo>
                    <a:pt x="11053" y="15765"/>
                  </a:lnTo>
                  <a:lnTo>
                    <a:pt x="10050" y="15765"/>
                  </a:lnTo>
                  <a:lnTo>
                    <a:pt x="9925" y="15740"/>
                  </a:lnTo>
                  <a:lnTo>
                    <a:pt x="9424" y="15740"/>
                  </a:lnTo>
                  <a:lnTo>
                    <a:pt x="9298" y="15715"/>
                  </a:lnTo>
                  <a:lnTo>
                    <a:pt x="8923" y="15715"/>
                  </a:lnTo>
                  <a:lnTo>
                    <a:pt x="8797" y="15690"/>
                  </a:lnTo>
                  <a:lnTo>
                    <a:pt x="8572" y="15690"/>
                  </a:lnTo>
                  <a:lnTo>
                    <a:pt x="8446" y="15664"/>
                  </a:lnTo>
                  <a:lnTo>
                    <a:pt x="8321" y="15664"/>
                  </a:lnTo>
                  <a:lnTo>
                    <a:pt x="8196" y="15639"/>
                  </a:lnTo>
                  <a:lnTo>
                    <a:pt x="8070" y="15639"/>
                  </a:lnTo>
                  <a:lnTo>
                    <a:pt x="7945" y="15614"/>
                  </a:lnTo>
                  <a:lnTo>
                    <a:pt x="7820" y="15614"/>
                  </a:lnTo>
                  <a:lnTo>
                    <a:pt x="7694" y="15589"/>
                  </a:lnTo>
                  <a:lnTo>
                    <a:pt x="7569" y="15589"/>
                  </a:lnTo>
                  <a:lnTo>
                    <a:pt x="7444" y="15564"/>
                  </a:lnTo>
                  <a:lnTo>
                    <a:pt x="7318" y="15564"/>
                  </a:lnTo>
                  <a:lnTo>
                    <a:pt x="7218" y="15539"/>
                  </a:lnTo>
                  <a:lnTo>
                    <a:pt x="7093" y="15514"/>
                  </a:lnTo>
                  <a:lnTo>
                    <a:pt x="6968" y="15514"/>
                  </a:lnTo>
                  <a:lnTo>
                    <a:pt x="6842" y="15489"/>
                  </a:lnTo>
                  <a:lnTo>
                    <a:pt x="6717" y="15464"/>
                  </a:lnTo>
                  <a:lnTo>
                    <a:pt x="6592" y="15464"/>
                  </a:lnTo>
                  <a:lnTo>
                    <a:pt x="6466" y="15439"/>
                  </a:lnTo>
                  <a:lnTo>
                    <a:pt x="6341" y="15414"/>
                  </a:lnTo>
                  <a:lnTo>
                    <a:pt x="6241" y="15389"/>
                  </a:lnTo>
                  <a:lnTo>
                    <a:pt x="6115" y="15364"/>
                  </a:lnTo>
                  <a:lnTo>
                    <a:pt x="5990" y="15364"/>
                  </a:lnTo>
                  <a:lnTo>
                    <a:pt x="5865" y="15339"/>
                  </a:lnTo>
                  <a:lnTo>
                    <a:pt x="5740" y="15314"/>
                  </a:lnTo>
                  <a:lnTo>
                    <a:pt x="5614" y="15289"/>
                  </a:lnTo>
                  <a:lnTo>
                    <a:pt x="5514" y="15263"/>
                  </a:lnTo>
                  <a:lnTo>
                    <a:pt x="5489" y="15263"/>
                  </a:lnTo>
                  <a:lnTo>
                    <a:pt x="5389" y="15238"/>
                  </a:lnTo>
                  <a:lnTo>
                    <a:pt x="5263" y="15213"/>
                  </a:lnTo>
                  <a:lnTo>
                    <a:pt x="5138" y="15188"/>
                  </a:lnTo>
                  <a:lnTo>
                    <a:pt x="5013" y="15138"/>
                  </a:lnTo>
                  <a:lnTo>
                    <a:pt x="4887" y="15113"/>
                  </a:lnTo>
                  <a:lnTo>
                    <a:pt x="4787" y="15088"/>
                  </a:lnTo>
                  <a:lnTo>
                    <a:pt x="4662" y="15063"/>
                  </a:lnTo>
                  <a:lnTo>
                    <a:pt x="4537" y="15038"/>
                  </a:lnTo>
                  <a:lnTo>
                    <a:pt x="4411" y="14988"/>
                  </a:lnTo>
                  <a:lnTo>
                    <a:pt x="4286" y="14963"/>
                  </a:lnTo>
                  <a:lnTo>
                    <a:pt x="4186" y="14938"/>
                  </a:lnTo>
                  <a:lnTo>
                    <a:pt x="4060" y="14888"/>
                  </a:lnTo>
                  <a:lnTo>
                    <a:pt x="3935" y="14862"/>
                  </a:lnTo>
                  <a:lnTo>
                    <a:pt x="3810" y="14837"/>
                  </a:lnTo>
                  <a:lnTo>
                    <a:pt x="3684" y="14787"/>
                  </a:lnTo>
                  <a:lnTo>
                    <a:pt x="3584" y="14762"/>
                  </a:lnTo>
                  <a:lnTo>
                    <a:pt x="3459" y="14712"/>
                  </a:lnTo>
                  <a:lnTo>
                    <a:pt x="3334" y="14687"/>
                  </a:lnTo>
                  <a:lnTo>
                    <a:pt x="3208" y="14637"/>
                  </a:lnTo>
                  <a:lnTo>
                    <a:pt x="3108" y="14612"/>
                  </a:lnTo>
                  <a:lnTo>
                    <a:pt x="2983" y="14562"/>
                  </a:lnTo>
                  <a:lnTo>
                    <a:pt x="2857" y="14537"/>
                  </a:lnTo>
                  <a:lnTo>
                    <a:pt x="2732" y="14487"/>
                  </a:lnTo>
                  <a:lnTo>
                    <a:pt x="2632" y="14461"/>
                  </a:lnTo>
                  <a:lnTo>
                    <a:pt x="2506" y="14411"/>
                  </a:lnTo>
                  <a:lnTo>
                    <a:pt x="2381" y="14361"/>
                  </a:lnTo>
                  <a:lnTo>
                    <a:pt x="2281" y="14336"/>
                  </a:lnTo>
                  <a:lnTo>
                    <a:pt x="2156" y="14286"/>
                  </a:lnTo>
                  <a:lnTo>
                    <a:pt x="2030" y="14236"/>
                  </a:lnTo>
                  <a:lnTo>
                    <a:pt x="1905" y="14186"/>
                  </a:lnTo>
                  <a:lnTo>
                    <a:pt x="1805" y="14161"/>
                  </a:lnTo>
                  <a:lnTo>
                    <a:pt x="1679" y="14111"/>
                  </a:lnTo>
                  <a:lnTo>
                    <a:pt x="1554" y="14060"/>
                  </a:lnTo>
                  <a:lnTo>
                    <a:pt x="1454" y="14010"/>
                  </a:lnTo>
                  <a:lnTo>
                    <a:pt x="1328" y="13960"/>
                  </a:lnTo>
                  <a:lnTo>
                    <a:pt x="1203" y="13910"/>
                  </a:lnTo>
                  <a:lnTo>
                    <a:pt x="1103" y="13885"/>
                  </a:lnTo>
                  <a:lnTo>
                    <a:pt x="1003" y="13835"/>
                  </a:lnTo>
                  <a:lnTo>
                    <a:pt x="978" y="13810"/>
                  </a:lnTo>
                  <a:lnTo>
                    <a:pt x="852" y="13760"/>
                  </a:lnTo>
                  <a:lnTo>
                    <a:pt x="752" y="13710"/>
                  </a:lnTo>
                  <a:cubicBezTo>
                    <a:pt x="526" y="14436"/>
                    <a:pt x="351" y="15213"/>
                    <a:pt x="226" y="15990"/>
                  </a:cubicBezTo>
                  <a:lnTo>
                    <a:pt x="451" y="16040"/>
                  </a:lnTo>
                  <a:lnTo>
                    <a:pt x="552" y="16065"/>
                  </a:lnTo>
                  <a:lnTo>
                    <a:pt x="702" y="16091"/>
                  </a:lnTo>
                  <a:lnTo>
                    <a:pt x="1203" y="16166"/>
                  </a:lnTo>
                  <a:lnTo>
                    <a:pt x="1704" y="16266"/>
                  </a:lnTo>
                  <a:lnTo>
                    <a:pt x="1955" y="16316"/>
                  </a:lnTo>
                  <a:lnTo>
                    <a:pt x="2206" y="16366"/>
                  </a:lnTo>
                  <a:lnTo>
                    <a:pt x="2231" y="16366"/>
                  </a:lnTo>
                  <a:lnTo>
                    <a:pt x="2456" y="16391"/>
                  </a:lnTo>
                  <a:lnTo>
                    <a:pt x="2707" y="16441"/>
                  </a:lnTo>
                  <a:lnTo>
                    <a:pt x="2807" y="16466"/>
                  </a:lnTo>
                  <a:lnTo>
                    <a:pt x="2933" y="16492"/>
                  </a:lnTo>
                  <a:lnTo>
                    <a:pt x="3033" y="16517"/>
                  </a:lnTo>
                  <a:lnTo>
                    <a:pt x="3058" y="16517"/>
                  </a:lnTo>
                  <a:lnTo>
                    <a:pt x="3183" y="16542"/>
                  </a:lnTo>
                  <a:lnTo>
                    <a:pt x="3308" y="16567"/>
                  </a:lnTo>
                  <a:lnTo>
                    <a:pt x="3434" y="16592"/>
                  </a:lnTo>
                  <a:lnTo>
                    <a:pt x="3559" y="16592"/>
                  </a:lnTo>
                  <a:lnTo>
                    <a:pt x="3684" y="16617"/>
                  </a:lnTo>
                  <a:lnTo>
                    <a:pt x="3735" y="16642"/>
                  </a:lnTo>
                  <a:lnTo>
                    <a:pt x="3785" y="16642"/>
                  </a:lnTo>
                  <a:lnTo>
                    <a:pt x="3910" y="16667"/>
                  </a:lnTo>
                  <a:lnTo>
                    <a:pt x="4035" y="16692"/>
                  </a:lnTo>
                  <a:lnTo>
                    <a:pt x="4161" y="16717"/>
                  </a:lnTo>
                  <a:lnTo>
                    <a:pt x="4286" y="16742"/>
                  </a:lnTo>
                  <a:lnTo>
                    <a:pt x="4386" y="16767"/>
                  </a:lnTo>
                  <a:lnTo>
                    <a:pt x="4511" y="16792"/>
                  </a:lnTo>
                  <a:lnTo>
                    <a:pt x="4637" y="16792"/>
                  </a:lnTo>
                  <a:lnTo>
                    <a:pt x="4762" y="16817"/>
                  </a:lnTo>
                  <a:lnTo>
                    <a:pt x="4887" y="16842"/>
                  </a:lnTo>
                  <a:lnTo>
                    <a:pt x="4938" y="16842"/>
                  </a:lnTo>
                  <a:lnTo>
                    <a:pt x="4988" y="16867"/>
                  </a:lnTo>
                  <a:lnTo>
                    <a:pt x="5113" y="16867"/>
                  </a:lnTo>
                  <a:lnTo>
                    <a:pt x="5238" y="16893"/>
                  </a:lnTo>
                  <a:lnTo>
                    <a:pt x="5364" y="16918"/>
                  </a:lnTo>
                  <a:lnTo>
                    <a:pt x="5489" y="16918"/>
                  </a:lnTo>
                  <a:lnTo>
                    <a:pt x="5589" y="16943"/>
                  </a:lnTo>
                  <a:lnTo>
                    <a:pt x="5714" y="16968"/>
                  </a:lnTo>
                  <a:lnTo>
                    <a:pt x="5840" y="16968"/>
                  </a:lnTo>
                  <a:lnTo>
                    <a:pt x="5965" y="16993"/>
                  </a:lnTo>
                  <a:lnTo>
                    <a:pt x="6216" y="16993"/>
                  </a:lnTo>
                  <a:lnTo>
                    <a:pt x="6341" y="17018"/>
                  </a:lnTo>
                  <a:lnTo>
                    <a:pt x="6491" y="17018"/>
                  </a:lnTo>
                  <a:lnTo>
                    <a:pt x="6617" y="17043"/>
                  </a:lnTo>
                  <a:lnTo>
                    <a:pt x="6767" y="17043"/>
                  </a:lnTo>
                  <a:lnTo>
                    <a:pt x="6892" y="17068"/>
                  </a:lnTo>
                  <a:lnTo>
                    <a:pt x="7043" y="17068"/>
                  </a:lnTo>
                  <a:lnTo>
                    <a:pt x="7168" y="17093"/>
                  </a:lnTo>
                  <a:lnTo>
                    <a:pt x="7444" y="17093"/>
                  </a:lnTo>
                  <a:lnTo>
                    <a:pt x="7569" y="17118"/>
                  </a:lnTo>
                  <a:lnTo>
                    <a:pt x="7845" y="17118"/>
                  </a:lnTo>
                  <a:lnTo>
                    <a:pt x="7995" y="17143"/>
                  </a:lnTo>
                  <a:lnTo>
                    <a:pt x="8396" y="17143"/>
                  </a:lnTo>
                  <a:lnTo>
                    <a:pt x="8522" y="17168"/>
                  </a:lnTo>
                  <a:lnTo>
                    <a:pt x="8948" y="17168"/>
                  </a:lnTo>
                  <a:lnTo>
                    <a:pt x="9073" y="17193"/>
                  </a:lnTo>
                  <a:lnTo>
                    <a:pt x="9900" y="17193"/>
                  </a:lnTo>
                  <a:lnTo>
                    <a:pt x="10025" y="17218"/>
                  </a:lnTo>
                  <a:lnTo>
                    <a:pt x="13183" y="17218"/>
                  </a:lnTo>
                  <a:lnTo>
                    <a:pt x="13459" y="17193"/>
                  </a:lnTo>
                  <a:lnTo>
                    <a:pt x="14010" y="17193"/>
                  </a:lnTo>
                  <a:lnTo>
                    <a:pt x="14286" y="17168"/>
                  </a:lnTo>
                  <a:lnTo>
                    <a:pt x="14837" y="17168"/>
                  </a:lnTo>
                  <a:lnTo>
                    <a:pt x="15113" y="17143"/>
                  </a:lnTo>
                  <a:lnTo>
                    <a:pt x="15389" y="17143"/>
                  </a:lnTo>
                  <a:lnTo>
                    <a:pt x="15664" y="17118"/>
                  </a:lnTo>
                  <a:lnTo>
                    <a:pt x="16216" y="17118"/>
                  </a:lnTo>
                  <a:lnTo>
                    <a:pt x="16491" y="17093"/>
                  </a:lnTo>
                  <a:lnTo>
                    <a:pt x="17043" y="17093"/>
                  </a:lnTo>
                  <a:lnTo>
                    <a:pt x="17319" y="17068"/>
                  </a:lnTo>
                  <a:lnTo>
                    <a:pt x="17870" y="17068"/>
                  </a:lnTo>
                  <a:lnTo>
                    <a:pt x="18146" y="17043"/>
                  </a:lnTo>
                  <a:lnTo>
                    <a:pt x="18697" y="17043"/>
                  </a:lnTo>
                  <a:lnTo>
                    <a:pt x="18973" y="17018"/>
                  </a:lnTo>
                  <a:lnTo>
                    <a:pt x="19248" y="17018"/>
                  </a:lnTo>
                  <a:lnTo>
                    <a:pt x="19800" y="16993"/>
                  </a:lnTo>
                  <a:lnTo>
                    <a:pt x="20351" y="16968"/>
                  </a:lnTo>
                  <a:lnTo>
                    <a:pt x="20451" y="16968"/>
                  </a:lnTo>
                  <a:lnTo>
                    <a:pt x="20903" y="16993"/>
                  </a:lnTo>
                  <a:lnTo>
                    <a:pt x="21479" y="17018"/>
                  </a:lnTo>
                  <a:lnTo>
                    <a:pt x="22582" y="17018"/>
                  </a:lnTo>
                  <a:lnTo>
                    <a:pt x="23133" y="16993"/>
                  </a:lnTo>
                  <a:lnTo>
                    <a:pt x="23684" y="16993"/>
                  </a:lnTo>
                  <a:lnTo>
                    <a:pt x="23735" y="17018"/>
                  </a:lnTo>
                  <a:lnTo>
                    <a:pt x="23684" y="17043"/>
                  </a:lnTo>
                  <a:lnTo>
                    <a:pt x="23133" y="17118"/>
                  </a:lnTo>
                  <a:lnTo>
                    <a:pt x="22582" y="17218"/>
                  </a:lnTo>
                  <a:lnTo>
                    <a:pt x="22281" y="17269"/>
                  </a:lnTo>
                  <a:lnTo>
                    <a:pt x="21504" y="17394"/>
                  </a:lnTo>
                  <a:lnTo>
                    <a:pt x="20953" y="17519"/>
                  </a:lnTo>
                  <a:lnTo>
                    <a:pt x="20502" y="17619"/>
                  </a:lnTo>
                  <a:lnTo>
                    <a:pt x="20401" y="17619"/>
                  </a:lnTo>
                  <a:lnTo>
                    <a:pt x="19875" y="17695"/>
                  </a:lnTo>
                  <a:lnTo>
                    <a:pt x="19324" y="17770"/>
                  </a:lnTo>
                  <a:lnTo>
                    <a:pt x="19048" y="17795"/>
                  </a:lnTo>
                  <a:lnTo>
                    <a:pt x="18772" y="17845"/>
                  </a:lnTo>
                  <a:lnTo>
                    <a:pt x="18496" y="17870"/>
                  </a:lnTo>
                  <a:lnTo>
                    <a:pt x="18271" y="17920"/>
                  </a:lnTo>
                  <a:lnTo>
                    <a:pt x="18221" y="17920"/>
                  </a:lnTo>
                  <a:lnTo>
                    <a:pt x="17945" y="17945"/>
                  </a:lnTo>
                  <a:lnTo>
                    <a:pt x="17669" y="17970"/>
                  </a:lnTo>
                  <a:lnTo>
                    <a:pt x="17394" y="18020"/>
                  </a:lnTo>
                  <a:lnTo>
                    <a:pt x="17118" y="18045"/>
                  </a:lnTo>
                  <a:lnTo>
                    <a:pt x="16842" y="18071"/>
                  </a:lnTo>
                  <a:lnTo>
                    <a:pt x="16567" y="18096"/>
                  </a:lnTo>
                  <a:lnTo>
                    <a:pt x="16266" y="18121"/>
                  </a:lnTo>
                  <a:lnTo>
                    <a:pt x="15990" y="18146"/>
                  </a:lnTo>
                  <a:lnTo>
                    <a:pt x="15790" y="18171"/>
                  </a:lnTo>
                  <a:lnTo>
                    <a:pt x="15715" y="18171"/>
                  </a:lnTo>
                  <a:lnTo>
                    <a:pt x="15439" y="18196"/>
                  </a:lnTo>
                  <a:lnTo>
                    <a:pt x="15163" y="18221"/>
                  </a:lnTo>
                  <a:lnTo>
                    <a:pt x="14887" y="18246"/>
                  </a:lnTo>
                  <a:lnTo>
                    <a:pt x="14612" y="18246"/>
                  </a:lnTo>
                  <a:lnTo>
                    <a:pt x="14336" y="18271"/>
                  </a:lnTo>
                  <a:lnTo>
                    <a:pt x="14060" y="18296"/>
                  </a:lnTo>
                  <a:lnTo>
                    <a:pt x="13785" y="18296"/>
                  </a:lnTo>
                  <a:lnTo>
                    <a:pt x="13509" y="18321"/>
                  </a:lnTo>
                  <a:lnTo>
                    <a:pt x="13233" y="18346"/>
                  </a:lnTo>
                  <a:lnTo>
                    <a:pt x="12657" y="18346"/>
                  </a:lnTo>
                  <a:lnTo>
                    <a:pt x="12381" y="18371"/>
                  </a:lnTo>
                  <a:lnTo>
                    <a:pt x="11830" y="18371"/>
                  </a:lnTo>
                  <a:lnTo>
                    <a:pt x="11554" y="18396"/>
                  </a:lnTo>
                  <a:lnTo>
                    <a:pt x="9324" y="18396"/>
                  </a:lnTo>
                  <a:lnTo>
                    <a:pt x="9173" y="18371"/>
                  </a:lnTo>
                  <a:lnTo>
                    <a:pt x="8622" y="18371"/>
                  </a:lnTo>
                  <a:lnTo>
                    <a:pt x="8471" y="18346"/>
                  </a:lnTo>
                  <a:lnTo>
                    <a:pt x="8070" y="18346"/>
                  </a:lnTo>
                  <a:lnTo>
                    <a:pt x="7920" y="18321"/>
                  </a:lnTo>
                  <a:lnTo>
                    <a:pt x="7644" y="18321"/>
                  </a:lnTo>
                  <a:lnTo>
                    <a:pt x="7494" y="18296"/>
                  </a:lnTo>
                  <a:lnTo>
                    <a:pt x="7218" y="18296"/>
                  </a:lnTo>
                  <a:lnTo>
                    <a:pt x="7093" y="18271"/>
                  </a:lnTo>
                  <a:lnTo>
                    <a:pt x="6792" y="18271"/>
                  </a:lnTo>
                  <a:lnTo>
                    <a:pt x="6667" y="18246"/>
                  </a:lnTo>
                  <a:lnTo>
                    <a:pt x="6516" y="18246"/>
                  </a:lnTo>
                  <a:lnTo>
                    <a:pt x="6391" y="18221"/>
                  </a:lnTo>
                  <a:lnTo>
                    <a:pt x="6241" y="18221"/>
                  </a:lnTo>
                  <a:lnTo>
                    <a:pt x="6115" y="18196"/>
                  </a:lnTo>
                  <a:lnTo>
                    <a:pt x="5965" y="18171"/>
                  </a:lnTo>
                  <a:lnTo>
                    <a:pt x="5840" y="18171"/>
                  </a:lnTo>
                  <a:lnTo>
                    <a:pt x="5714" y="18146"/>
                  </a:lnTo>
                  <a:lnTo>
                    <a:pt x="5564" y="18146"/>
                  </a:lnTo>
                  <a:lnTo>
                    <a:pt x="5439" y="18121"/>
                  </a:lnTo>
                  <a:lnTo>
                    <a:pt x="5313" y="18096"/>
                  </a:lnTo>
                  <a:lnTo>
                    <a:pt x="5188" y="18071"/>
                  </a:lnTo>
                  <a:lnTo>
                    <a:pt x="5063" y="18071"/>
                  </a:lnTo>
                  <a:lnTo>
                    <a:pt x="4938" y="18045"/>
                  </a:lnTo>
                  <a:lnTo>
                    <a:pt x="4812" y="18020"/>
                  </a:lnTo>
                  <a:lnTo>
                    <a:pt x="4737" y="17995"/>
                  </a:lnTo>
                  <a:lnTo>
                    <a:pt x="4687" y="17995"/>
                  </a:lnTo>
                  <a:lnTo>
                    <a:pt x="4562" y="17970"/>
                  </a:lnTo>
                  <a:lnTo>
                    <a:pt x="4436" y="17945"/>
                  </a:lnTo>
                  <a:lnTo>
                    <a:pt x="4286" y="17920"/>
                  </a:lnTo>
                  <a:lnTo>
                    <a:pt x="4161" y="17895"/>
                  </a:lnTo>
                  <a:lnTo>
                    <a:pt x="4035" y="17870"/>
                  </a:lnTo>
                  <a:lnTo>
                    <a:pt x="3910" y="17820"/>
                  </a:lnTo>
                  <a:lnTo>
                    <a:pt x="3785" y="17795"/>
                  </a:lnTo>
                  <a:lnTo>
                    <a:pt x="3659" y="17770"/>
                  </a:lnTo>
                  <a:lnTo>
                    <a:pt x="3534" y="17745"/>
                  </a:lnTo>
                  <a:lnTo>
                    <a:pt x="3484" y="17720"/>
                  </a:lnTo>
                  <a:lnTo>
                    <a:pt x="3434" y="17720"/>
                  </a:lnTo>
                  <a:lnTo>
                    <a:pt x="3308" y="17670"/>
                  </a:lnTo>
                  <a:lnTo>
                    <a:pt x="3183" y="17644"/>
                  </a:lnTo>
                  <a:lnTo>
                    <a:pt x="3058" y="17594"/>
                  </a:lnTo>
                  <a:lnTo>
                    <a:pt x="2933" y="17569"/>
                  </a:lnTo>
                  <a:lnTo>
                    <a:pt x="2807" y="17519"/>
                  </a:lnTo>
                  <a:lnTo>
                    <a:pt x="2782" y="17519"/>
                  </a:lnTo>
                  <a:lnTo>
                    <a:pt x="2682" y="17494"/>
                  </a:lnTo>
                  <a:lnTo>
                    <a:pt x="2557" y="17444"/>
                  </a:lnTo>
                  <a:lnTo>
                    <a:pt x="2456" y="17394"/>
                  </a:lnTo>
                  <a:lnTo>
                    <a:pt x="2206" y="17319"/>
                  </a:lnTo>
                  <a:lnTo>
                    <a:pt x="2005" y="17243"/>
                  </a:lnTo>
                  <a:lnTo>
                    <a:pt x="1955" y="17243"/>
                  </a:lnTo>
                  <a:lnTo>
                    <a:pt x="1729" y="17143"/>
                  </a:lnTo>
                  <a:lnTo>
                    <a:pt x="1479" y="17068"/>
                  </a:lnTo>
                  <a:lnTo>
                    <a:pt x="1003" y="16893"/>
                  </a:lnTo>
                  <a:lnTo>
                    <a:pt x="526" y="16717"/>
                  </a:lnTo>
                  <a:lnTo>
                    <a:pt x="401" y="16642"/>
                  </a:lnTo>
                  <a:lnTo>
                    <a:pt x="301" y="16617"/>
                  </a:lnTo>
                  <a:lnTo>
                    <a:pt x="125" y="16542"/>
                  </a:lnTo>
                  <a:cubicBezTo>
                    <a:pt x="75" y="16918"/>
                    <a:pt x="25" y="17294"/>
                    <a:pt x="0" y="17670"/>
                  </a:cubicBezTo>
                  <a:lnTo>
                    <a:pt x="151" y="17720"/>
                  </a:lnTo>
                  <a:lnTo>
                    <a:pt x="276" y="17770"/>
                  </a:lnTo>
                  <a:lnTo>
                    <a:pt x="426" y="17795"/>
                  </a:lnTo>
                  <a:lnTo>
                    <a:pt x="552" y="17845"/>
                  </a:lnTo>
                  <a:lnTo>
                    <a:pt x="702" y="17895"/>
                  </a:lnTo>
                  <a:lnTo>
                    <a:pt x="827" y="17920"/>
                  </a:lnTo>
                  <a:lnTo>
                    <a:pt x="978" y="17970"/>
                  </a:lnTo>
                  <a:lnTo>
                    <a:pt x="1103" y="17995"/>
                  </a:lnTo>
                  <a:lnTo>
                    <a:pt x="1253" y="18045"/>
                  </a:lnTo>
                  <a:lnTo>
                    <a:pt x="1379" y="18071"/>
                  </a:lnTo>
                  <a:lnTo>
                    <a:pt x="1529" y="18121"/>
                  </a:lnTo>
                  <a:lnTo>
                    <a:pt x="1654" y="18146"/>
                  </a:lnTo>
                  <a:lnTo>
                    <a:pt x="1805" y="18196"/>
                  </a:lnTo>
                  <a:lnTo>
                    <a:pt x="1955" y="18221"/>
                  </a:lnTo>
                  <a:lnTo>
                    <a:pt x="2080" y="18246"/>
                  </a:lnTo>
                  <a:lnTo>
                    <a:pt x="2231" y="18296"/>
                  </a:lnTo>
                  <a:lnTo>
                    <a:pt x="2356" y="18321"/>
                  </a:lnTo>
                  <a:lnTo>
                    <a:pt x="2506" y="18346"/>
                  </a:lnTo>
                  <a:lnTo>
                    <a:pt x="2657" y="18396"/>
                  </a:lnTo>
                  <a:lnTo>
                    <a:pt x="2782" y="18421"/>
                  </a:lnTo>
                  <a:lnTo>
                    <a:pt x="2933" y="18446"/>
                  </a:lnTo>
                  <a:lnTo>
                    <a:pt x="3083" y="18472"/>
                  </a:lnTo>
                  <a:lnTo>
                    <a:pt x="3208" y="18522"/>
                  </a:lnTo>
                  <a:lnTo>
                    <a:pt x="3509" y="18572"/>
                  </a:lnTo>
                  <a:lnTo>
                    <a:pt x="3785" y="18647"/>
                  </a:lnTo>
                  <a:lnTo>
                    <a:pt x="4060" y="18697"/>
                  </a:lnTo>
                  <a:lnTo>
                    <a:pt x="4361" y="18747"/>
                  </a:lnTo>
                  <a:lnTo>
                    <a:pt x="4912" y="18873"/>
                  </a:lnTo>
                  <a:lnTo>
                    <a:pt x="5188" y="18923"/>
                  </a:lnTo>
                  <a:lnTo>
                    <a:pt x="5489" y="18998"/>
                  </a:lnTo>
                  <a:lnTo>
                    <a:pt x="5714" y="19048"/>
                  </a:lnTo>
                  <a:lnTo>
                    <a:pt x="5940" y="19098"/>
                  </a:lnTo>
                  <a:lnTo>
                    <a:pt x="6166" y="19123"/>
                  </a:lnTo>
                  <a:lnTo>
                    <a:pt x="6391" y="19173"/>
                  </a:lnTo>
                  <a:lnTo>
                    <a:pt x="6617" y="19223"/>
                  </a:lnTo>
                  <a:lnTo>
                    <a:pt x="6867" y="19274"/>
                  </a:lnTo>
                  <a:lnTo>
                    <a:pt x="7093" y="19299"/>
                  </a:lnTo>
                  <a:lnTo>
                    <a:pt x="7318" y="19349"/>
                  </a:lnTo>
                  <a:lnTo>
                    <a:pt x="7544" y="19374"/>
                  </a:lnTo>
                  <a:lnTo>
                    <a:pt x="7795" y="19424"/>
                  </a:lnTo>
                  <a:lnTo>
                    <a:pt x="8020" y="19449"/>
                  </a:lnTo>
                  <a:lnTo>
                    <a:pt x="8246" y="19499"/>
                  </a:lnTo>
                  <a:lnTo>
                    <a:pt x="8496" y="19524"/>
                  </a:lnTo>
                  <a:lnTo>
                    <a:pt x="8722" y="19574"/>
                  </a:lnTo>
                  <a:lnTo>
                    <a:pt x="8948" y="19599"/>
                  </a:lnTo>
                  <a:lnTo>
                    <a:pt x="9198" y="19624"/>
                  </a:lnTo>
                  <a:lnTo>
                    <a:pt x="9424" y="19649"/>
                  </a:lnTo>
                  <a:lnTo>
                    <a:pt x="9674" y="19675"/>
                  </a:lnTo>
                  <a:lnTo>
                    <a:pt x="9900" y="19700"/>
                  </a:lnTo>
                  <a:lnTo>
                    <a:pt x="10126" y="19725"/>
                  </a:lnTo>
                  <a:lnTo>
                    <a:pt x="10376" y="19750"/>
                  </a:lnTo>
                  <a:lnTo>
                    <a:pt x="10501" y="19775"/>
                  </a:lnTo>
                  <a:lnTo>
                    <a:pt x="10602" y="19775"/>
                  </a:lnTo>
                  <a:lnTo>
                    <a:pt x="10727" y="19800"/>
                  </a:lnTo>
                  <a:lnTo>
                    <a:pt x="10852" y="19800"/>
                  </a:lnTo>
                  <a:lnTo>
                    <a:pt x="10953" y="19825"/>
                  </a:lnTo>
                  <a:lnTo>
                    <a:pt x="11203" y="19825"/>
                  </a:lnTo>
                  <a:lnTo>
                    <a:pt x="11329" y="19850"/>
                  </a:lnTo>
                  <a:lnTo>
                    <a:pt x="11554" y="19850"/>
                  </a:lnTo>
                  <a:lnTo>
                    <a:pt x="11679" y="19875"/>
                  </a:lnTo>
                  <a:lnTo>
                    <a:pt x="11905" y="19875"/>
                  </a:lnTo>
                  <a:lnTo>
                    <a:pt x="12030" y="19900"/>
                  </a:lnTo>
                  <a:lnTo>
                    <a:pt x="12281" y="19900"/>
                  </a:lnTo>
                  <a:lnTo>
                    <a:pt x="12381" y="19925"/>
                  </a:lnTo>
                  <a:lnTo>
                    <a:pt x="12757" y="19925"/>
                  </a:lnTo>
                  <a:lnTo>
                    <a:pt x="12857" y="19950"/>
                  </a:lnTo>
                  <a:lnTo>
                    <a:pt x="13334" y="19950"/>
                  </a:lnTo>
                  <a:lnTo>
                    <a:pt x="13459" y="19975"/>
                  </a:lnTo>
                  <a:lnTo>
                    <a:pt x="16216" y="19975"/>
                  </a:lnTo>
                  <a:lnTo>
                    <a:pt x="16341" y="19950"/>
                  </a:lnTo>
                  <a:lnTo>
                    <a:pt x="16817" y="19950"/>
                  </a:lnTo>
                  <a:lnTo>
                    <a:pt x="16918" y="19925"/>
                  </a:lnTo>
                  <a:lnTo>
                    <a:pt x="17293" y="19925"/>
                  </a:lnTo>
                  <a:lnTo>
                    <a:pt x="17394" y="19900"/>
                  </a:lnTo>
                  <a:lnTo>
                    <a:pt x="17770" y="19900"/>
                  </a:lnTo>
                  <a:lnTo>
                    <a:pt x="17870" y="19875"/>
                  </a:lnTo>
                  <a:lnTo>
                    <a:pt x="18121" y="19875"/>
                  </a:lnTo>
                  <a:lnTo>
                    <a:pt x="18246" y="19850"/>
                  </a:lnTo>
                  <a:lnTo>
                    <a:pt x="18371" y="19850"/>
                  </a:lnTo>
                  <a:lnTo>
                    <a:pt x="18471" y="19825"/>
                  </a:lnTo>
                  <a:lnTo>
                    <a:pt x="18722" y="19825"/>
                  </a:lnTo>
                  <a:lnTo>
                    <a:pt x="18847" y="19800"/>
                  </a:lnTo>
                  <a:lnTo>
                    <a:pt x="18948" y="19800"/>
                  </a:lnTo>
                  <a:lnTo>
                    <a:pt x="19073" y="19775"/>
                  </a:lnTo>
                  <a:lnTo>
                    <a:pt x="19198" y="19775"/>
                  </a:lnTo>
                  <a:lnTo>
                    <a:pt x="19324" y="19750"/>
                  </a:lnTo>
                  <a:lnTo>
                    <a:pt x="19424" y="19750"/>
                  </a:lnTo>
                  <a:lnTo>
                    <a:pt x="19549" y="19725"/>
                  </a:lnTo>
                  <a:lnTo>
                    <a:pt x="19674" y="19725"/>
                  </a:lnTo>
                  <a:lnTo>
                    <a:pt x="19775" y="19700"/>
                  </a:lnTo>
                  <a:lnTo>
                    <a:pt x="19900" y="19700"/>
                  </a:lnTo>
                  <a:lnTo>
                    <a:pt x="20025" y="19675"/>
                  </a:lnTo>
                  <a:lnTo>
                    <a:pt x="20151" y="19675"/>
                  </a:lnTo>
                  <a:lnTo>
                    <a:pt x="20251" y="19649"/>
                  </a:lnTo>
                  <a:lnTo>
                    <a:pt x="20376" y="19624"/>
                  </a:lnTo>
                  <a:lnTo>
                    <a:pt x="20502" y="19624"/>
                  </a:lnTo>
                  <a:lnTo>
                    <a:pt x="20627" y="19599"/>
                  </a:lnTo>
                  <a:lnTo>
                    <a:pt x="20727" y="19574"/>
                  </a:lnTo>
                  <a:lnTo>
                    <a:pt x="20852" y="19574"/>
                  </a:lnTo>
                  <a:lnTo>
                    <a:pt x="20978" y="19549"/>
                  </a:lnTo>
                  <a:lnTo>
                    <a:pt x="21078" y="19524"/>
                  </a:lnTo>
                  <a:lnTo>
                    <a:pt x="21203" y="19524"/>
                  </a:lnTo>
                  <a:lnTo>
                    <a:pt x="21329" y="19499"/>
                  </a:lnTo>
                  <a:lnTo>
                    <a:pt x="21454" y="19474"/>
                  </a:lnTo>
                  <a:lnTo>
                    <a:pt x="21554" y="19449"/>
                  </a:lnTo>
                  <a:lnTo>
                    <a:pt x="21679" y="19449"/>
                  </a:lnTo>
                  <a:lnTo>
                    <a:pt x="21805" y="19424"/>
                  </a:lnTo>
                  <a:lnTo>
                    <a:pt x="21905" y="19399"/>
                  </a:lnTo>
                  <a:lnTo>
                    <a:pt x="22030" y="19374"/>
                  </a:lnTo>
                  <a:lnTo>
                    <a:pt x="22156" y="19349"/>
                  </a:lnTo>
                  <a:lnTo>
                    <a:pt x="22256" y="19349"/>
                  </a:lnTo>
                  <a:lnTo>
                    <a:pt x="22381" y="19324"/>
                  </a:lnTo>
                  <a:lnTo>
                    <a:pt x="22507" y="19299"/>
                  </a:lnTo>
                  <a:lnTo>
                    <a:pt x="22632" y="19274"/>
                  </a:lnTo>
                  <a:lnTo>
                    <a:pt x="22732" y="19248"/>
                  </a:lnTo>
                  <a:lnTo>
                    <a:pt x="22857" y="19223"/>
                  </a:lnTo>
                  <a:lnTo>
                    <a:pt x="22983" y="19198"/>
                  </a:lnTo>
                  <a:lnTo>
                    <a:pt x="23083" y="19173"/>
                  </a:lnTo>
                  <a:lnTo>
                    <a:pt x="23208" y="19148"/>
                  </a:lnTo>
                  <a:lnTo>
                    <a:pt x="23334" y="19148"/>
                  </a:lnTo>
                  <a:lnTo>
                    <a:pt x="23434" y="19123"/>
                  </a:lnTo>
                  <a:lnTo>
                    <a:pt x="23559" y="19098"/>
                  </a:lnTo>
                  <a:lnTo>
                    <a:pt x="23659" y="19073"/>
                  </a:lnTo>
                  <a:lnTo>
                    <a:pt x="23785" y="19048"/>
                  </a:lnTo>
                  <a:lnTo>
                    <a:pt x="23910" y="18998"/>
                  </a:lnTo>
                  <a:lnTo>
                    <a:pt x="24010" y="18973"/>
                  </a:lnTo>
                  <a:lnTo>
                    <a:pt x="24136" y="18948"/>
                  </a:lnTo>
                  <a:lnTo>
                    <a:pt x="24261" y="18923"/>
                  </a:lnTo>
                  <a:lnTo>
                    <a:pt x="24361" y="18898"/>
                  </a:lnTo>
                  <a:lnTo>
                    <a:pt x="24487" y="18873"/>
                  </a:lnTo>
                  <a:lnTo>
                    <a:pt x="24612" y="18847"/>
                  </a:lnTo>
                  <a:lnTo>
                    <a:pt x="24712" y="18822"/>
                  </a:lnTo>
                  <a:lnTo>
                    <a:pt x="24837" y="18797"/>
                  </a:lnTo>
                  <a:lnTo>
                    <a:pt x="24938" y="18772"/>
                  </a:lnTo>
                  <a:lnTo>
                    <a:pt x="25063" y="18722"/>
                  </a:lnTo>
                  <a:lnTo>
                    <a:pt x="25188" y="18697"/>
                  </a:lnTo>
                  <a:lnTo>
                    <a:pt x="25289" y="18672"/>
                  </a:lnTo>
                  <a:lnTo>
                    <a:pt x="25414" y="18647"/>
                  </a:lnTo>
                  <a:lnTo>
                    <a:pt x="25514" y="18622"/>
                  </a:lnTo>
                  <a:lnTo>
                    <a:pt x="25639" y="18572"/>
                  </a:lnTo>
                  <a:lnTo>
                    <a:pt x="25740" y="18547"/>
                  </a:lnTo>
                  <a:lnTo>
                    <a:pt x="25865" y="18522"/>
                  </a:lnTo>
                  <a:lnTo>
                    <a:pt x="25990" y="18472"/>
                  </a:lnTo>
                  <a:lnTo>
                    <a:pt x="26091" y="18446"/>
                  </a:lnTo>
                  <a:lnTo>
                    <a:pt x="26216" y="18421"/>
                  </a:lnTo>
                  <a:lnTo>
                    <a:pt x="26316" y="18371"/>
                  </a:lnTo>
                  <a:lnTo>
                    <a:pt x="26441" y="18346"/>
                  </a:lnTo>
                  <a:lnTo>
                    <a:pt x="26542" y="18321"/>
                  </a:lnTo>
                  <a:lnTo>
                    <a:pt x="26667" y="18271"/>
                  </a:lnTo>
                  <a:lnTo>
                    <a:pt x="26767" y="18246"/>
                  </a:lnTo>
                  <a:lnTo>
                    <a:pt x="26893" y="18221"/>
                  </a:lnTo>
                  <a:lnTo>
                    <a:pt x="26993" y="18171"/>
                  </a:lnTo>
                  <a:lnTo>
                    <a:pt x="27118" y="18146"/>
                  </a:lnTo>
                  <a:lnTo>
                    <a:pt x="27218" y="18096"/>
                  </a:lnTo>
                  <a:lnTo>
                    <a:pt x="27344" y="18071"/>
                  </a:lnTo>
                  <a:lnTo>
                    <a:pt x="27444" y="18020"/>
                  </a:lnTo>
                  <a:lnTo>
                    <a:pt x="27569" y="17995"/>
                  </a:lnTo>
                  <a:lnTo>
                    <a:pt x="27669" y="17945"/>
                  </a:lnTo>
                  <a:lnTo>
                    <a:pt x="27795" y="17920"/>
                  </a:lnTo>
                  <a:lnTo>
                    <a:pt x="27895" y="17870"/>
                  </a:lnTo>
                  <a:lnTo>
                    <a:pt x="28020" y="17845"/>
                  </a:lnTo>
                  <a:lnTo>
                    <a:pt x="28121" y="17795"/>
                  </a:lnTo>
                  <a:lnTo>
                    <a:pt x="28246" y="17745"/>
                  </a:lnTo>
                  <a:lnTo>
                    <a:pt x="28346" y="17720"/>
                  </a:lnTo>
                  <a:lnTo>
                    <a:pt x="28471" y="17670"/>
                  </a:lnTo>
                  <a:lnTo>
                    <a:pt x="28572" y="17644"/>
                  </a:lnTo>
                  <a:lnTo>
                    <a:pt x="28672" y="17594"/>
                  </a:lnTo>
                  <a:lnTo>
                    <a:pt x="28797" y="17544"/>
                  </a:lnTo>
                  <a:lnTo>
                    <a:pt x="28898" y="17519"/>
                  </a:lnTo>
                  <a:lnTo>
                    <a:pt x="29023" y="17469"/>
                  </a:lnTo>
                  <a:lnTo>
                    <a:pt x="29123" y="17419"/>
                  </a:lnTo>
                  <a:lnTo>
                    <a:pt x="29223" y="17369"/>
                  </a:lnTo>
                  <a:lnTo>
                    <a:pt x="29349" y="17344"/>
                  </a:lnTo>
                  <a:lnTo>
                    <a:pt x="29449" y="17294"/>
                  </a:lnTo>
                  <a:lnTo>
                    <a:pt x="29574" y="17243"/>
                  </a:lnTo>
                  <a:lnTo>
                    <a:pt x="29675" y="17193"/>
                  </a:lnTo>
                  <a:lnTo>
                    <a:pt x="29775" y="17168"/>
                  </a:lnTo>
                  <a:lnTo>
                    <a:pt x="29900" y="17118"/>
                  </a:lnTo>
                  <a:lnTo>
                    <a:pt x="30000" y="17068"/>
                  </a:lnTo>
                  <a:lnTo>
                    <a:pt x="30101" y="17018"/>
                  </a:lnTo>
                  <a:lnTo>
                    <a:pt x="30226" y="16968"/>
                  </a:lnTo>
                  <a:lnTo>
                    <a:pt x="30326" y="16918"/>
                  </a:lnTo>
                  <a:lnTo>
                    <a:pt x="30426" y="16867"/>
                  </a:lnTo>
                  <a:lnTo>
                    <a:pt x="30552" y="16817"/>
                  </a:lnTo>
                  <a:lnTo>
                    <a:pt x="30652" y="16792"/>
                  </a:lnTo>
                  <a:lnTo>
                    <a:pt x="30752" y="16742"/>
                  </a:lnTo>
                  <a:lnTo>
                    <a:pt x="30878" y="16692"/>
                  </a:lnTo>
                  <a:lnTo>
                    <a:pt x="30978" y="16642"/>
                  </a:lnTo>
                  <a:lnTo>
                    <a:pt x="31078" y="16592"/>
                  </a:lnTo>
                  <a:lnTo>
                    <a:pt x="31203" y="16542"/>
                  </a:lnTo>
                  <a:lnTo>
                    <a:pt x="31304" y="16492"/>
                  </a:lnTo>
                  <a:lnTo>
                    <a:pt x="31404" y="16441"/>
                  </a:lnTo>
                  <a:lnTo>
                    <a:pt x="31504" y="16391"/>
                  </a:lnTo>
                  <a:lnTo>
                    <a:pt x="31629" y="16316"/>
                  </a:lnTo>
                  <a:lnTo>
                    <a:pt x="31730" y="16266"/>
                  </a:lnTo>
                  <a:lnTo>
                    <a:pt x="31830" y="16216"/>
                  </a:lnTo>
                  <a:lnTo>
                    <a:pt x="31930" y="16166"/>
                  </a:lnTo>
                  <a:lnTo>
                    <a:pt x="32030" y="16116"/>
                  </a:lnTo>
                  <a:lnTo>
                    <a:pt x="32156" y="16065"/>
                  </a:lnTo>
                  <a:lnTo>
                    <a:pt x="32256" y="16015"/>
                  </a:lnTo>
                  <a:lnTo>
                    <a:pt x="32356" y="15965"/>
                  </a:lnTo>
                  <a:lnTo>
                    <a:pt x="32456" y="15890"/>
                  </a:lnTo>
                  <a:lnTo>
                    <a:pt x="32557" y="15840"/>
                  </a:lnTo>
                  <a:lnTo>
                    <a:pt x="32682" y="15790"/>
                  </a:lnTo>
                  <a:lnTo>
                    <a:pt x="32782" y="15740"/>
                  </a:lnTo>
                  <a:lnTo>
                    <a:pt x="32883" y="15664"/>
                  </a:lnTo>
                  <a:lnTo>
                    <a:pt x="32983" y="15614"/>
                  </a:lnTo>
                  <a:lnTo>
                    <a:pt x="33083" y="15564"/>
                  </a:lnTo>
                  <a:lnTo>
                    <a:pt x="33183" y="15514"/>
                  </a:lnTo>
                  <a:lnTo>
                    <a:pt x="33284" y="15439"/>
                  </a:lnTo>
                  <a:lnTo>
                    <a:pt x="33384" y="15389"/>
                  </a:lnTo>
                  <a:lnTo>
                    <a:pt x="33509" y="15339"/>
                  </a:lnTo>
                  <a:lnTo>
                    <a:pt x="33609" y="15263"/>
                  </a:lnTo>
                  <a:lnTo>
                    <a:pt x="33710" y="15213"/>
                  </a:lnTo>
                  <a:lnTo>
                    <a:pt x="33810" y="15138"/>
                  </a:lnTo>
                  <a:lnTo>
                    <a:pt x="33910" y="15088"/>
                  </a:lnTo>
                  <a:lnTo>
                    <a:pt x="34010" y="15038"/>
                  </a:lnTo>
                  <a:lnTo>
                    <a:pt x="34111" y="14963"/>
                  </a:lnTo>
                  <a:lnTo>
                    <a:pt x="34211" y="14913"/>
                  </a:lnTo>
                  <a:lnTo>
                    <a:pt x="34311" y="14837"/>
                  </a:lnTo>
                  <a:lnTo>
                    <a:pt x="34411" y="14787"/>
                  </a:lnTo>
                  <a:lnTo>
                    <a:pt x="34512" y="14712"/>
                  </a:lnTo>
                  <a:lnTo>
                    <a:pt x="34612" y="14662"/>
                  </a:lnTo>
                  <a:lnTo>
                    <a:pt x="34712" y="14587"/>
                  </a:lnTo>
                  <a:lnTo>
                    <a:pt x="34812" y="14512"/>
                  </a:lnTo>
                  <a:lnTo>
                    <a:pt x="35013" y="14386"/>
                  </a:lnTo>
                  <a:lnTo>
                    <a:pt x="35213" y="14261"/>
                  </a:lnTo>
                  <a:lnTo>
                    <a:pt x="35414" y="14136"/>
                  </a:lnTo>
                  <a:lnTo>
                    <a:pt x="35589" y="14010"/>
                  </a:lnTo>
                  <a:lnTo>
                    <a:pt x="35790" y="13885"/>
                  </a:lnTo>
                  <a:lnTo>
                    <a:pt x="35990" y="13735"/>
                  </a:lnTo>
                  <a:lnTo>
                    <a:pt x="36191" y="13609"/>
                  </a:lnTo>
                  <a:lnTo>
                    <a:pt x="36391" y="13484"/>
                  </a:lnTo>
                  <a:lnTo>
                    <a:pt x="36567" y="13334"/>
                  </a:lnTo>
                  <a:lnTo>
                    <a:pt x="36667" y="13284"/>
                  </a:lnTo>
                  <a:lnTo>
                    <a:pt x="36767" y="13208"/>
                  </a:lnTo>
                  <a:lnTo>
                    <a:pt x="36868" y="13133"/>
                  </a:lnTo>
                  <a:lnTo>
                    <a:pt x="36968" y="13058"/>
                  </a:lnTo>
                  <a:lnTo>
                    <a:pt x="37068" y="13008"/>
                  </a:lnTo>
                  <a:lnTo>
                    <a:pt x="37143" y="12933"/>
                  </a:lnTo>
                  <a:lnTo>
                    <a:pt x="37243" y="12857"/>
                  </a:lnTo>
                  <a:lnTo>
                    <a:pt x="37344" y="12782"/>
                  </a:lnTo>
                  <a:lnTo>
                    <a:pt x="37444" y="12732"/>
                  </a:lnTo>
                  <a:lnTo>
                    <a:pt x="37544" y="12657"/>
                  </a:lnTo>
                  <a:lnTo>
                    <a:pt x="37619" y="12582"/>
                  </a:lnTo>
                  <a:lnTo>
                    <a:pt x="37720" y="12507"/>
                  </a:lnTo>
                  <a:lnTo>
                    <a:pt x="37820" y="12431"/>
                  </a:lnTo>
                  <a:lnTo>
                    <a:pt x="37920" y="12356"/>
                  </a:lnTo>
                  <a:lnTo>
                    <a:pt x="37995" y="12281"/>
                  </a:lnTo>
                  <a:lnTo>
                    <a:pt x="38096" y="12231"/>
                  </a:lnTo>
                  <a:lnTo>
                    <a:pt x="38196" y="12156"/>
                  </a:lnTo>
                  <a:lnTo>
                    <a:pt x="38271" y="12081"/>
                  </a:lnTo>
                  <a:lnTo>
                    <a:pt x="38371" y="12005"/>
                  </a:lnTo>
                  <a:lnTo>
                    <a:pt x="38472" y="11930"/>
                  </a:lnTo>
                  <a:lnTo>
                    <a:pt x="38572" y="11855"/>
                  </a:lnTo>
                  <a:lnTo>
                    <a:pt x="38647" y="11780"/>
                  </a:lnTo>
                  <a:lnTo>
                    <a:pt x="38747" y="11705"/>
                  </a:lnTo>
                  <a:lnTo>
                    <a:pt x="38822" y="11629"/>
                  </a:lnTo>
                  <a:lnTo>
                    <a:pt x="38923" y="11554"/>
                  </a:lnTo>
                  <a:lnTo>
                    <a:pt x="39023" y="11479"/>
                  </a:lnTo>
                  <a:lnTo>
                    <a:pt x="39098" y="11404"/>
                  </a:lnTo>
                  <a:lnTo>
                    <a:pt x="39198" y="11329"/>
                  </a:lnTo>
                  <a:lnTo>
                    <a:pt x="39274" y="11253"/>
                  </a:lnTo>
                  <a:lnTo>
                    <a:pt x="39374" y="11178"/>
                  </a:lnTo>
                  <a:lnTo>
                    <a:pt x="39474" y="11103"/>
                  </a:lnTo>
                  <a:lnTo>
                    <a:pt x="39549" y="11028"/>
                  </a:lnTo>
                  <a:lnTo>
                    <a:pt x="39649" y="10953"/>
                  </a:lnTo>
                  <a:lnTo>
                    <a:pt x="39725" y="10877"/>
                  </a:lnTo>
                  <a:lnTo>
                    <a:pt x="39800" y="10777"/>
                  </a:lnTo>
                  <a:lnTo>
                    <a:pt x="39900" y="10702"/>
                  </a:lnTo>
                  <a:lnTo>
                    <a:pt x="39975" y="10627"/>
                  </a:lnTo>
                  <a:lnTo>
                    <a:pt x="40076" y="10552"/>
                  </a:lnTo>
                  <a:lnTo>
                    <a:pt x="40151" y="10476"/>
                  </a:lnTo>
                  <a:lnTo>
                    <a:pt x="40251" y="10401"/>
                  </a:lnTo>
                  <a:lnTo>
                    <a:pt x="40326" y="10301"/>
                  </a:lnTo>
                  <a:lnTo>
                    <a:pt x="40401" y="10226"/>
                  </a:lnTo>
                  <a:lnTo>
                    <a:pt x="40502" y="10151"/>
                  </a:lnTo>
                  <a:lnTo>
                    <a:pt x="40577" y="10075"/>
                  </a:lnTo>
                  <a:lnTo>
                    <a:pt x="40652" y="9975"/>
                  </a:lnTo>
                  <a:lnTo>
                    <a:pt x="40752" y="9900"/>
                  </a:lnTo>
                  <a:lnTo>
                    <a:pt x="40827" y="9825"/>
                  </a:lnTo>
                  <a:lnTo>
                    <a:pt x="40903" y="9725"/>
                  </a:lnTo>
                  <a:lnTo>
                    <a:pt x="40978" y="9649"/>
                  </a:lnTo>
                  <a:lnTo>
                    <a:pt x="41053" y="9574"/>
                  </a:lnTo>
                  <a:lnTo>
                    <a:pt x="41153" y="9474"/>
                  </a:lnTo>
                  <a:lnTo>
                    <a:pt x="41228" y="9399"/>
                  </a:lnTo>
                  <a:lnTo>
                    <a:pt x="41304" y="9299"/>
                  </a:lnTo>
                  <a:lnTo>
                    <a:pt x="41379" y="9223"/>
                  </a:lnTo>
                  <a:lnTo>
                    <a:pt x="41454" y="9148"/>
                  </a:lnTo>
                  <a:lnTo>
                    <a:pt x="41529" y="9048"/>
                  </a:lnTo>
                  <a:lnTo>
                    <a:pt x="41604" y="8973"/>
                  </a:lnTo>
                  <a:lnTo>
                    <a:pt x="41680" y="8872"/>
                  </a:lnTo>
                  <a:lnTo>
                    <a:pt x="41755" y="8797"/>
                  </a:lnTo>
                  <a:lnTo>
                    <a:pt x="41830" y="8697"/>
                  </a:lnTo>
                  <a:lnTo>
                    <a:pt x="41905" y="8622"/>
                  </a:lnTo>
                  <a:lnTo>
                    <a:pt x="41980" y="8522"/>
                  </a:lnTo>
                  <a:lnTo>
                    <a:pt x="42056" y="8421"/>
                  </a:lnTo>
                  <a:lnTo>
                    <a:pt x="42131" y="8346"/>
                  </a:lnTo>
                  <a:lnTo>
                    <a:pt x="42206" y="8246"/>
                  </a:lnTo>
                  <a:lnTo>
                    <a:pt x="42281" y="8171"/>
                  </a:lnTo>
                  <a:lnTo>
                    <a:pt x="42306" y="8121"/>
                  </a:lnTo>
                  <a:cubicBezTo>
                    <a:pt x="41279" y="6542"/>
                    <a:pt x="40050" y="5113"/>
                    <a:pt x="38672" y="3835"/>
                  </a:cubicBezTo>
                  <a:lnTo>
                    <a:pt x="38622" y="3910"/>
                  </a:lnTo>
                  <a:lnTo>
                    <a:pt x="38547" y="4010"/>
                  </a:lnTo>
                  <a:lnTo>
                    <a:pt x="38497" y="4111"/>
                  </a:lnTo>
                  <a:lnTo>
                    <a:pt x="38421" y="4186"/>
                  </a:lnTo>
                  <a:lnTo>
                    <a:pt x="38371" y="4286"/>
                  </a:lnTo>
                  <a:lnTo>
                    <a:pt x="38296" y="4361"/>
                  </a:lnTo>
                  <a:lnTo>
                    <a:pt x="38246" y="4461"/>
                  </a:lnTo>
                  <a:lnTo>
                    <a:pt x="38171" y="4562"/>
                  </a:lnTo>
                  <a:lnTo>
                    <a:pt x="38121" y="4637"/>
                  </a:lnTo>
                  <a:lnTo>
                    <a:pt x="38045" y="4737"/>
                  </a:lnTo>
                  <a:lnTo>
                    <a:pt x="37970" y="4812"/>
                  </a:lnTo>
                  <a:lnTo>
                    <a:pt x="37920" y="4913"/>
                  </a:lnTo>
                  <a:lnTo>
                    <a:pt x="37845" y="4988"/>
                  </a:lnTo>
                  <a:lnTo>
                    <a:pt x="37770" y="5088"/>
                  </a:lnTo>
                  <a:lnTo>
                    <a:pt x="37695" y="5163"/>
                  </a:lnTo>
                  <a:lnTo>
                    <a:pt x="37644" y="5263"/>
                  </a:lnTo>
                  <a:lnTo>
                    <a:pt x="37569" y="5339"/>
                  </a:lnTo>
                  <a:lnTo>
                    <a:pt x="37494" y="5414"/>
                  </a:lnTo>
                  <a:lnTo>
                    <a:pt x="37419" y="5514"/>
                  </a:lnTo>
                  <a:lnTo>
                    <a:pt x="37369" y="5589"/>
                  </a:lnTo>
                  <a:lnTo>
                    <a:pt x="37294" y="5689"/>
                  </a:lnTo>
                  <a:lnTo>
                    <a:pt x="37218" y="5765"/>
                  </a:lnTo>
                  <a:lnTo>
                    <a:pt x="37143" y="5840"/>
                  </a:lnTo>
                  <a:lnTo>
                    <a:pt x="37068" y="5940"/>
                  </a:lnTo>
                  <a:lnTo>
                    <a:pt x="36993" y="6015"/>
                  </a:lnTo>
                  <a:lnTo>
                    <a:pt x="36943" y="6065"/>
                  </a:lnTo>
                  <a:lnTo>
                    <a:pt x="36918" y="6090"/>
                  </a:lnTo>
                  <a:lnTo>
                    <a:pt x="36842" y="6166"/>
                  </a:lnTo>
                  <a:lnTo>
                    <a:pt x="36767" y="6266"/>
                  </a:lnTo>
                  <a:lnTo>
                    <a:pt x="36692" y="6341"/>
                  </a:lnTo>
                  <a:lnTo>
                    <a:pt x="36617" y="6416"/>
                  </a:lnTo>
                  <a:lnTo>
                    <a:pt x="36542" y="6492"/>
                  </a:lnTo>
                  <a:lnTo>
                    <a:pt x="36467" y="6567"/>
                  </a:lnTo>
                  <a:lnTo>
                    <a:pt x="36391" y="6667"/>
                  </a:lnTo>
                  <a:lnTo>
                    <a:pt x="36316" y="6742"/>
                  </a:lnTo>
                  <a:lnTo>
                    <a:pt x="36241" y="6817"/>
                  </a:lnTo>
                  <a:lnTo>
                    <a:pt x="36166" y="6893"/>
                  </a:lnTo>
                  <a:lnTo>
                    <a:pt x="36091" y="6968"/>
                  </a:lnTo>
                  <a:lnTo>
                    <a:pt x="36015" y="7043"/>
                  </a:lnTo>
                  <a:lnTo>
                    <a:pt x="35940" y="7118"/>
                  </a:lnTo>
                  <a:lnTo>
                    <a:pt x="35840" y="7193"/>
                  </a:lnTo>
                  <a:lnTo>
                    <a:pt x="35765" y="7268"/>
                  </a:lnTo>
                  <a:lnTo>
                    <a:pt x="35690" y="7344"/>
                  </a:lnTo>
                  <a:lnTo>
                    <a:pt x="35614" y="7419"/>
                  </a:lnTo>
                  <a:lnTo>
                    <a:pt x="35539" y="7494"/>
                  </a:lnTo>
                  <a:lnTo>
                    <a:pt x="35439" y="7569"/>
                  </a:lnTo>
                  <a:lnTo>
                    <a:pt x="35364" y="7644"/>
                  </a:lnTo>
                  <a:lnTo>
                    <a:pt x="35289" y="7720"/>
                  </a:lnTo>
                  <a:lnTo>
                    <a:pt x="35213" y="7795"/>
                  </a:lnTo>
                  <a:lnTo>
                    <a:pt x="35113" y="7870"/>
                  </a:lnTo>
                  <a:lnTo>
                    <a:pt x="35038" y="7920"/>
                  </a:lnTo>
                  <a:lnTo>
                    <a:pt x="34963" y="7995"/>
                  </a:lnTo>
                  <a:lnTo>
                    <a:pt x="34888" y="8070"/>
                  </a:lnTo>
                  <a:lnTo>
                    <a:pt x="34787" y="8146"/>
                  </a:lnTo>
                  <a:lnTo>
                    <a:pt x="34712" y="8221"/>
                  </a:lnTo>
                  <a:lnTo>
                    <a:pt x="34662" y="8271"/>
                  </a:lnTo>
                  <a:lnTo>
                    <a:pt x="34637" y="8271"/>
                  </a:lnTo>
                  <a:lnTo>
                    <a:pt x="34537" y="8346"/>
                  </a:lnTo>
                  <a:lnTo>
                    <a:pt x="34461" y="8421"/>
                  </a:lnTo>
                  <a:lnTo>
                    <a:pt x="34361" y="8471"/>
                  </a:lnTo>
                  <a:lnTo>
                    <a:pt x="34286" y="8547"/>
                  </a:lnTo>
                  <a:lnTo>
                    <a:pt x="34211" y="8622"/>
                  </a:lnTo>
                  <a:lnTo>
                    <a:pt x="34111" y="8672"/>
                  </a:lnTo>
                  <a:lnTo>
                    <a:pt x="34035" y="8747"/>
                  </a:lnTo>
                  <a:lnTo>
                    <a:pt x="33935" y="8797"/>
                  </a:lnTo>
                  <a:lnTo>
                    <a:pt x="33860" y="8872"/>
                  </a:lnTo>
                  <a:lnTo>
                    <a:pt x="33760" y="8923"/>
                  </a:lnTo>
                  <a:lnTo>
                    <a:pt x="33685" y="8998"/>
                  </a:lnTo>
                  <a:lnTo>
                    <a:pt x="33584" y="9048"/>
                  </a:lnTo>
                  <a:lnTo>
                    <a:pt x="33509" y="9123"/>
                  </a:lnTo>
                  <a:lnTo>
                    <a:pt x="33409" y="9173"/>
                  </a:lnTo>
                  <a:lnTo>
                    <a:pt x="33334" y="9248"/>
                  </a:lnTo>
                  <a:lnTo>
                    <a:pt x="33233" y="9299"/>
                  </a:lnTo>
                  <a:lnTo>
                    <a:pt x="33158" y="9349"/>
                  </a:lnTo>
                  <a:lnTo>
                    <a:pt x="33058" y="9424"/>
                  </a:lnTo>
                  <a:lnTo>
                    <a:pt x="32983" y="9474"/>
                  </a:lnTo>
                  <a:lnTo>
                    <a:pt x="32883" y="9524"/>
                  </a:lnTo>
                  <a:lnTo>
                    <a:pt x="32807" y="9599"/>
                  </a:lnTo>
                  <a:lnTo>
                    <a:pt x="32707" y="9649"/>
                  </a:lnTo>
                  <a:lnTo>
                    <a:pt x="32632" y="9700"/>
                  </a:lnTo>
                  <a:lnTo>
                    <a:pt x="32532" y="9750"/>
                  </a:lnTo>
                  <a:lnTo>
                    <a:pt x="32456" y="9800"/>
                  </a:lnTo>
                  <a:lnTo>
                    <a:pt x="32356" y="9850"/>
                  </a:lnTo>
                  <a:lnTo>
                    <a:pt x="32256" y="9900"/>
                  </a:lnTo>
                  <a:lnTo>
                    <a:pt x="32181" y="9950"/>
                  </a:lnTo>
                  <a:lnTo>
                    <a:pt x="32081" y="10000"/>
                  </a:lnTo>
                  <a:lnTo>
                    <a:pt x="31980" y="10050"/>
                  </a:lnTo>
                  <a:lnTo>
                    <a:pt x="31905" y="10101"/>
                  </a:lnTo>
                  <a:lnTo>
                    <a:pt x="31805" y="10151"/>
                  </a:lnTo>
                  <a:lnTo>
                    <a:pt x="31730" y="10201"/>
                  </a:lnTo>
                  <a:lnTo>
                    <a:pt x="31629" y="10251"/>
                  </a:lnTo>
                  <a:lnTo>
                    <a:pt x="31529" y="10301"/>
                  </a:lnTo>
                  <a:lnTo>
                    <a:pt x="31454" y="10351"/>
                  </a:lnTo>
                  <a:lnTo>
                    <a:pt x="31304" y="10401"/>
                  </a:lnTo>
                  <a:lnTo>
                    <a:pt x="31178" y="10476"/>
                  </a:lnTo>
                  <a:lnTo>
                    <a:pt x="31053" y="10527"/>
                  </a:lnTo>
                  <a:lnTo>
                    <a:pt x="30928" y="10602"/>
                  </a:lnTo>
                  <a:lnTo>
                    <a:pt x="30777" y="10677"/>
                  </a:lnTo>
                  <a:lnTo>
                    <a:pt x="30702" y="10702"/>
                  </a:lnTo>
                  <a:lnTo>
                    <a:pt x="30627" y="10752"/>
                  </a:lnTo>
                  <a:lnTo>
                    <a:pt x="30552" y="10777"/>
                  </a:lnTo>
                  <a:lnTo>
                    <a:pt x="30477" y="10802"/>
                  </a:lnTo>
                  <a:lnTo>
                    <a:pt x="30401" y="10852"/>
                  </a:lnTo>
                  <a:lnTo>
                    <a:pt x="30326" y="10877"/>
                  </a:lnTo>
                  <a:lnTo>
                    <a:pt x="30251" y="10928"/>
                  </a:lnTo>
                  <a:lnTo>
                    <a:pt x="30176" y="10953"/>
                  </a:lnTo>
                  <a:lnTo>
                    <a:pt x="30101" y="10978"/>
                  </a:lnTo>
                  <a:lnTo>
                    <a:pt x="30025" y="11028"/>
                  </a:lnTo>
                  <a:lnTo>
                    <a:pt x="29950" y="11053"/>
                  </a:lnTo>
                  <a:lnTo>
                    <a:pt x="29925" y="11078"/>
                  </a:lnTo>
                  <a:lnTo>
                    <a:pt x="29850" y="11078"/>
                  </a:lnTo>
                  <a:lnTo>
                    <a:pt x="29775" y="11128"/>
                  </a:lnTo>
                  <a:lnTo>
                    <a:pt x="29700" y="11153"/>
                  </a:lnTo>
                  <a:lnTo>
                    <a:pt x="29624" y="11178"/>
                  </a:lnTo>
                  <a:lnTo>
                    <a:pt x="29524" y="11228"/>
                  </a:lnTo>
                  <a:lnTo>
                    <a:pt x="29449" y="11253"/>
                  </a:lnTo>
                  <a:lnTo>
                    <a:pt x="29374" y="11278"/>
                  </a:lnTo>
                  <a:lnTo>
                    <a:pt x="29273" y="11304"/>
                  </a:lnTo>
                  <a:lnTo>
                    <a:pt x="29198" y="11329"/>
                  </a:lnTo>
                  <a:lnTo>
                    <a:pt x="29123" y="11354"/>
                  </a:lnTo>
                  <a:lnTo>
                    <a:pt x="29023" y="11379"/>
                  </a:lnTo>
                  <a:lnTo>
                    <a:pt x="28948" y="11404"/>
                  </a:lnTo>
                  <a:lnTo>
                    <a:pt x="28872" y="11429"/>
                  </a:lnTo>
                  <a:lnTo>
                    <a:pt x="28822" y="11454"/>
                  </a:lnTo>
                  <a:lnTo>
                    <a:pt x="28722" y="11454"/>
                  </a:lnTo>
                  <a:lnTo>
                    <a:pt x="28697" y="11479"/>
                  </a:lnTo>
                  <a:lnTo>
                    <a:pt x="28597" y="11479"/>
                  </a:lnTo>
                  <a:lnTo>
                    <a:pt x="28572" y="11504"/>
                  </a:lnTo>
                  <a:lnTo>
                    <a:pt x="28471" y="11504"/>
                  </a:lnTo>
                  <a:lnTo>
                    <a:pt x="28446" y="11529"/>
                  </a:lnTo>
                  <a:lnTo>
                    <a:pt x="28346" y="11529"/>
                  </a:lnTo>
                  <a:lnTo>
                    <a:pt x="28321" y="11554"/>
                  </a:lnTo>
                  <a:lnTo>
                    <a:pt x="28146" y="11554"/>
                  </a:lnTo>
                  <a:lnTo>
                    <a:pt x="28096" y="11579"/>
                  </a:lnTo>
                  <a:lnTo>
                    <a:pt x="27594" y="11579"/>
                  </a:lnTo>
                  <a:lnTo>
                    <a:pt x="27569" y="11554"/>
                  </a:lnTo>
                  <a:lnTo>
                    <a:pt x="27444" y="11554"/>
                  </a:lnTo>
                  <a:lnTo>
                    <a:pt x="27394" y="11529"/>
                  </a:lnTo>
                  <a:lnTo>
                    <a:pt x="27319" y="11529"/>
                  </a:lnTo>
                  <a:lnTo>
                    <a:pt x="27268" y="11504"/>
                  </a:lnTo>
                  <a:lnTo>
                    <a:pt x="27243" y="11504"/>
                  </a:lnTo>
                  <a:lnTo>
                    <a:pt x="27193" y="11479"/>
                  </a:lnTo>
                  <a:lnTo>
                    <a:pt x="27143" y="11479"/>
                  </a:lnTo>
                  <a:lnTo>
                    <a:pt x="27118" y="11454"/>
                  </a:lnTo>
                  <a:lnTo>
                    <a:pt x="27068" y="11429"/>
                  </a:lnTo>
                  <a:lnTo>
                    <a:pt x="27043" y="11429"/>
                  </a:lnTo>
                  <a:lnTo>
                    <a:pt x="26993" y="11404"/>
                  </a:lnTo>
                  <a:lnTo>
                    <a:pt x="26968" y="11379"/>
                  </a:lnTo>
                  <a:lnTo>
                    <a:pt x="26918" y="11379"/>
                  </a:lnTo>
                  <a:lnTo>
                    <a:pt x="26893" y="11354"/>
                  </a:lnTo>
                  <a:lnTo>
                    <a:pt x="26817" y="11304"/>
                  </a:lnTo>
                  <a:lnTo>
                    <a:pt x="26767" y="11278"/>
                  </a:lnTo>
                  <a:lnTo>
                    <a:pt x="26742" y="11203"/>
                  </a:lnTo>
                  <a:lnTo>
                    <a:pt x="26692" y="11153"/>
                  </a:lnTo>
                  <a:lnTo>
                    <a:pt x="26667" y="11078"/>
                  </a:lnTo>
                  <a:lnTo>
                    <a:pt x="26642" y="11028"/>
                  </a:lnTo>
                  <a:lnTo>
                    <a:pt x="26642" y="10953"/>
                  </a:lnTo>
                  <a:lnTo>
                    <a:pt x="26667" y="10877"/>
                  </a:lnTo>
                  <a:lnTo>
                    <a:pt x="26667" y="10802"/>
                  </a:lnTo>
                  <a:lnTo>
                    <a:pt x="26692" y="10752"/>
                  </a:lnTo>
                  <a:lnTo>
                    <a:pt x="26742" y="10677"/>
                  </a:lnTo>
                  <a:lnTo>
                    <a:pt x="26767" y="10652"/>
                  </a:lnTo>
                  <a:lnTo>
                    <a:pt x="26792" y="10627"/>
                  </a:lnTo>
                  <a:lnTo>
                    <a:pt x="26817" y="10602"/>
                  </a:lnTo>
                  <a:lnTo>
                    <a:pt x="26867" y="10577"/>
                  </a:lnTo>
                  <a:lnTo>
                    <a:pt x="26893" y="10552"/>
                  </a:lnTo>
                  <a:lnTo>
                    <a:pt x="26918" y="10527"/>
                  </a:lnTo>
                  <a:lnTo>
                    <a:pt x="26993" y="10451"/>
                  </a:lnTo>
                  <a:lnTo>
                    <a:pt x="27093" y="10376"/>
                  </a:lnTo>
                  <a:lnTo>
                    <a:pt x="27193" y="10276"/>
                  </a:lnTo>
                  <a:lnTo>
                    <a:pt x="27294" y="10201"/>
                  </a:lnTo>
                  <a:lnTo>
                    <a:pt x="27394" y="10126"/>
                  </a:lnTo>
                  <a:lnTo>
                    <a:pt x="27419" y="10101"/>
                  </a:lnTo>
                  <a:lnTo>
                    <a:pt x="27519" y="10000"/>
                  </a:lnTo>
                  <a:lnTo>
                    <a:pt x="27644" y="9900"/>
                  </a:lnTo>
                  <a:lnTo>
                    <a:pt x="27745" y="9825"/>
                  </a:lnTo>
                  <a:lnTo>
                    <a:pt x="27845" y="9750"/>
                  </a:lnTo>
                  <a:lnTo>
                    <a:pt x="27920" y="9674"/>
                  </a:lnTo>
                  <a:lnTo>
                    <a:pt x="27995" y="9599"/>
                  </a:lnTo>
                  <a:lnTo>
                    <a:pt x="28045" y="9574"/>
                  </a:lnTo>
                  <a:lnTo>
                    <a:pt x="28070" y="9549"/>
                  </a:lnTo>
                  <a:lnTo>
                    <a:pt x="28096" y="9524"/>
                  </a:lnTo>
                  <a:lnTo>
                    <a:pt x="28196" y="9474"/>
                  </a:lnTo>
                  <a:lnTo>
                    <a:pt x="28271" y="9399"/>
                  </a:lnTo>
                  <a:lnTo>
                    <a:pt x="28346" y="9349"/>
                  </a:lnTo>
                  <a:lnTo>
                    <a:pt x="28421" y="9324"/>
                  </a:lnTo>
                  <a:lnTo>
                    <a:pt x="28446" y="9299"/>
                  </a:lnTo>
                  <a:lnTo>
                    <a:pt x="28597" y="9173"/>
                  </a:lnTo>
                  <a:lnTo>
                    <a:pt x="28772" y="9073"/>
                  </a:lnTo>
                  <a:lnTo>
                    <a:pt x="28948" y="8973"/>
                  </a:lnTo>
                  <a:lnTo>
                    <a:pt x="29098" y="8847"/>
                  </a:lnTo>
                  <a:lnTo>
                    <a:pt x="29424" y="8647"/>
                  </a:lnTo>
                  <a:lnTo>
                    <a:pt x="29599" y="8522"/>
                  </a:lnTo>
                  <a:lnTo>
                    <a:pt x="29775" y="8421"/>
                  </a:lnTo>
                  <a:lnTo>
                    <a:pt x="29925" y="8321"/>
                  </a:lnTo>
                  <a:lnTo>
                    <a:pt x="30050" y="8246"/>
                  </a:lnTo>
                  <a:lnTo>
                    <a:pt x="30076" y="8221"/>
                  </a:lnTo>
                  <a:lnTo>
                    <a:pt x="30176" y="8171"/>
                  </a:lnTo>
                  <a:lnTo>
                    <a:pt x="30251" y="8121"/>
                  </a:lnTo>
                  <a:lnTo>
                    <a:pt x="30326" y="8070"/>
                  </a:lnTo>
                  <a:lnTo>
                    <a:pt x="30426" y="8020"/>
                  </a:lnTo>
                  <a:lnTo>
                    <a:pt x="30502" y="7970"/>
                  </a:lnTo>
                  <a:lnTo>
                    <a:pt x="30577" y="7920"/>
                  </a:lnTo>
                  <a:lnTo>
                    <a:pt x="30652" y="7870"/>
                  </a:lnTo>
                  <a:lnTo>
                    <a:pt x="30727" y="7820"/>
                  </a:lnTo>
                  <a:lnTo>
                    <a:pt x="30852" y="7745"/>
                  </a:lnTo>
                  <a:lnTo>
                    <a:pt x="30978" y="7669"/>
                  </a:lnTo>
                  <a:lnTo>
                    <a:pt x="31103" y="7569"/>
                  </a:lnTo>
                  <a:lnTo>
                    <a:pt x="31228" y="7494"/>
                  </a:lnTo>
                  <a:lnTo>
                    <a:pt x="31329" y="7419"/>
                  </a:lnTo>
                  <a:lnTo>
                    <a:pt x="31454" y="7344"/>
                  </a:lnTo>
                  <a:lnTo>
                    <a:pt x="31504" y="7294"/>
                  </a:lnTo>
                  <a:lnTo>
                    <a:pt x="31579" y="7268"/>
                  </a:lnTo>
                  <a:lnTo>
                    <a:pt x="31680" y="7193"/>
                  </a:lnTo>
                  <a:lnTo>
                    <a:pt x="31805" y="7093"/>
                  </a:lnTo>
                  <a:lnTo>
                    <a:pt x="31930" y="7018"/>
                  </a:lnTo>
                  <a:lnTo>
                    <a:pt x="32030" y="6943"/>
                  </a:lnTo>
                  <a:lnTo>
                    <a:pt x="32156" y="6867"/>
                  </a:lnTo>
                  <a:lnTo>
                    <a:pt x="32256" y="6767"/>
                  </a:lnTo>
                  <a:lnTo>
                    <a:pt x="32381" y="6692"/>
                  </a:lnTo>
                  <a:lnTo>
                    <a:pt x="32482" y="6617"/>
                  </a:lnTo>
                  <a:lnTo>
                    <a:pt x="32582" y="6517"/>
                  </a:lnTo>
                  <a:lnTo>
                    <a:pt x="32707" y="6441"/>
                  </a:lnTo>
                  <a:lnTo>
                    <a:pt x="32807" y="6341"/>
                  </a:lnTo>
                  <a:lnTo>
                    <a:pt x="32857" y="6316"/>
                  </a:lnTo>
                  <a:lnTo>
                    <a:pt x="32933" y="6266"/>
                  </a:lnTo>
                  <a:lnTo>
                    <a:pt x="33033" y="6191"/>
                  </a:lnTo>
                  <a:lnTo>
                    <a:pt x="33158" y="6116"/>
                  </a:lnTo>
                  <a:lnTo>
                    <a:pt x="33258" y="6040"/>
                  </a:lnTo>
                  <a:lnTo>
                    <a:pt x="33384" y="5965"/>
                  </a:lnTo>
                  <a:lnTo>
                    <a:pt x="33484" y="5890"/>
                  </a:lnTo>
                  <a:lnTo>
                    <a:pt x="33609" y="5790"/>
                  </a:lnTo>
                  <a:lnTo>
                    <a:pt x="33710" y="5715"/>
                  </a:lnTo>
                  <a:lnTo>
                    <a:pt x="33835" y="5639"/>
                  </a:lnTo>
                  <a:lnTo>
                    <a:pt x="33935" y="5539"/>
                  </a:lnTo>
                  <a:lnTo>
                    <a:pt x="34060" y="5464"/>
                  </a:lnTo>
                  <a:lnTo>
                    <a:pt x="34161" y="5389"/>
                  </a:lnTo>
                  <a:lnTo>
                    <a:pt x="34261" y="5288"/>
                  </a:lnTo>
                  <a:lnTo>
                    <a:pt x="34361" y="5213"/>
                  </a:lnTo>
                  <a:lnTo>
                    <a:pt x="34487" y="5113"/>
                  </a:lnTo>
                  <a:lnTo>
                    <a:pt x="34587" y="5013"/>
                  </a:lnTo>
                  <a:lnTo>
                    <a:pt x="34687" y="4938"/>
                  </a:lnTo>
                  <a:lnTo>
                    <a:pt x="34787" y="4837"/>
                  </a:lnTo>
                  <a:lnTo>
                    <a:pt x="34888" y="4737"/>
                  </a:lnTo>
                  <a:lnTo>
                    <a:pt x="34988" y="4662"/>
                  </a:lnTo>
                  <a:lnTo>
                    <a:pt x="35088" y="4562"/>
                  </a:lnTo>
                  <a:lnTo>
                    <a:pt x="35188" y="4461"/>
                  </a:lnTo>
                  <a:lnTo>
                    <a:pt x="35289" y="4361"/>
                  </a:lnTo>
                  <a:lnTo>
                    <a:pt x="35364" y="4286"/>
                  </a:lnTo>
                  <a:lnTo>
                    <a:pt x="35389" y="4261"/>
                  </a:lnTo>
                  <a:lnTo>
                    <a:pt x="35489" y="4161"/>
                  </a:lnTo>
                  <a:lnTo>
                    <a:pt x="35589" y="4060"/>
                  </a:lnTo>
                  <a:lnTo>
                    <a:pt x="35690" y="3960"/>
                  </a:lnTo>
                  <a:lnTo>
                    <a:pt x="35790" y="3860"/>
                  </a:lnTo>
                  <a:lnTo>
                    <a:pt x="35890" y="3760"/>
                  </a:lnTo>
                  <a:lnTo>
                    <a:pt x="35965" y="3659"/>
                  </a:lnTo>
                  <a:lnTo>
                    <a:pt x="36066" y="3534"/>
                  </a:lnTo>
                  <a:lnTo>
                    <a:pt x="36166" y="3434"/>
                  </a:lnTo>
                  <a:lnTo>
                    <a:pt x="36241" y="3334"/>
                  </a:lnTo>
                  <a:lnTo>
                    <a:pt x="36341" y="3208"/>
                  </a:lnTo>
                  <a:lnTo>
                    <a:pt x="36441" y="3108"/>
                  </a:lnTo>
                  <a:lnTo>
                    <a:pt x="36467" y="3058"/>
                  </a:lnTo>
                  <a:lnTo>
                    <a:pt x="36517" y="2983"/>
                  </a:lnTo>
                  <a:lnTo>
                    <a:pt x="36567" y="2933"/>
                  </a:lnTo>
                  <a:lnTo>
                    <a:pt x="36617" y="2882"/>
                  </a:lnTo>
                  <a:lnTo>
                    <a:pt x="36642" y="2832"/>
                  </a:lnTo>
                  <a:lnTo>
                    <a:pt x="36692" y="2757"/>
                  </a:lnTo>
                  <a:lnTo>
                    <a:pt x="36742" y="2707"/>
                  </a:lnTo>
                  <a:lnTo>
                    <a:pt x="36792" y="2657"/>
                  </a:lnTo>
                  <a:lnTo>
                    <a:pt x="36817" y="2582"/>
                  </a:lnTo>
                  <a:lnTo>
                    <a:pt x="36868" y="2532"/>
                  </a:lnTo>
                  <a:lnTo>
                    <a:pt x="36918" y="2481"/>
                  </a:lnTo>
                  <a:lnTo>
                    <a:pt x="36943" y="2406"/>
                  </a:lnTo>
                  <a:cubicBezTo>
                    <a:pt x="36517" y="2106"/>
                    <a:pt x="36091" y="1805"/>
                    <a:pt x="35639" y="1504"/>
                  </a:cubicBezTo>
                  <a:lnTo>
                    <a:pt x="35614" y="1554"/>
                  </a:lnTo>
                  <a:lnTo>
                    <a:pt x="35589" y="1629"/>
                  </a:lnTo>
                  <a:lnTo>
                    <a:pt x="35539" y="1679"/>
                  </a:lnTo>
                  <a:lnTo>
                    <a:pt x="35489" y="1755"/>
                  </a:lnTo>
                  <a:lnTo>
                    <a:pt x="35464" y="1805"/>
                  </a:lnTo>
                  <a:lnTo>
                    <a:pt x="35414" y="1880"/>
                  </a:lnTo>
                  <a:lnTo>
                    <a:pt x="35364" y="1955"/>
                  </a:lnTo>
                  <a:lnTo>
                    <a:pt x="35314" y="2005"/>
                  </a:lnTo>
                  <a:lnTo>
                    <a:pt x="35289" y="2055"/>
                  </a:lnTo>
                  <a:lnTo>
                    <a:pt x="35238" y="2131"/>
                  </a:lnTo>
                  <a:lnTo>
                    <a:pt x="35188" y="2181"/>
                  </a:lnTo>
                  <a:lnTo>
                    <a:pt x="35138" y="2256"/>
                  </a:lnTo>
                  <a:lnTo>
                    <a:pt x="35088" y="2306"/>
                  </a:lnTo>
                  <a:lnTo>
                    <a:pt x="35063" y="2356"/>
                  </a:lnTo>
                  <a:lnTo>
                    <a:pt x="35013" y="2431"/>
                  </a:lnTo>
                  <a:lnTo>
                    <a:pt x="34963" y="2481"/>
                  </a:lnTo>
                  <a:lnTo>
                    <a:pt x="34863" y="2582"/>
                  </a:lnTo>
                  <a:lnTo>
                    <a:pt x="34787" y="2707"/>
                  </a:lnTo>
                  <a:lnTo>
                    <a:pt x="34612" y="2908"/>
                  </a:lnTo>
                  <a:lnTo>
                    <a:pt x="34537" y="2983"/>
                  </a:lnTo>
                  <a:lnTo>
                    <a:pt x="34461" y="3083"/>
                  </a:lnTo>
                  <a:lnTo>
                    <a:pt x="34436" y="3133"/>
                  </a:lnTo>
                  <a:lnTo>
                    <a:pt x="34411" y="3158"/>
                  </a:lnTo>
                  <a:lnTo>
                    <a:pt x="34386" y="3208"/>
                  </a:lnTo>
                  <a:lnTo>
                    <a:pt x="34336" y="3233"/>
                  </a:lnTo>
                  <a:lnTo>
                    <a:pt x="34286" y="3309"/>
                  </a:lnTo>
                  <a:lnTo>
                    <a:pt x="34236" y="3384"/>
                  </a:lnTo>
                  <a:lnTo>
                    <a:pt x="34186" y="3459"/>
                  </a:lnTo>
                  <a:lnTo>
                    <a:pt x="34111" y="3534"/>
                  </a:lnTo>
                  <a:lnTo>
                    <a:pt x="34060" y="3609"/>
                  </a:lnTo>
                  <a:lnTo>
                    <a:pt x="33985" y="3684"/>
                  </a:lnTo>
                  <a:lnTo>
                    <a:pt x="33935" y="3760"/>
                  </a:lnTo>
                  <a:lnTo>
                    <a:pt x="33885" y="3810"/>
                  </a:lnTo>
                  <a:lnTo>
                    <a:pt x="33860" y="3860"/>
                  </a:lnTo>
                  <a:lnTo>
                    <a:pt x="33810" y="3885"/>
                  </a:lnTo>
                  <a:lnTo>
                    <a:pt x="33735" y="3960"/>
                  </a:lnTo>
                  <a:lnTo>
                    <a:pt x="33685" y="4010"/>
                  </a:lnTo>
                  <a:lnTo>
                    <a:pt x="33609" y="4085"/>
                  </a:lnTo>
                  <a:lnTo>
                    <a:pt x="33534" y="4161"/>
                  </a:lnTo>
                  <a:lnTo>
                    <a:pt x="33484" y="4211"/>
                  </a:lnTo>
                  <a:lnTo>
                    <a:pt x="33409" y="4286"/>
                  </a:lnTo>
                  <a:lnTo>
                    <a:pt x="33334" y="4336"/>
                  </a:lnTo>
                  <a:lnTo>
                    <a:pt x="33284" y="4386"/>
                  </a:lnTo>
                  <a:lnTo>
                    <a:pt x="33208" y="4461"/>
                  </a:lnTo>
                  <a:lnTo>
                    <a:pt x="33133" y="4512"/>
                  </a:lnTo>
                  <a:lnTo>
                    <a:pt x="33058" y="4587"/>
                  </a:lnTo>
                  <a:lnTo>
                    <a:pt x="32983" y="4637"/>
                  </a:lnTo>
                  <a:lnTo>
                    <a:pt x="32908" y="4687"/>
                  </a:lnTo>
                  <a:lnTo>
                    <a:pt x="32857" y="4762"/>
                  </a:lnTo>
                  <a:lnTo>
                    <a:pt x="32782" y="4812"/>
                  </a:lnTo>
                  <a:lnTo>
                    <a:pt x="32707" y="4862"/>
                  </a:lnTo>
                  <a:lnTo>
                    <a:pt x="32632" y="4913"/>
                  </a:lnTo>
                  <a:lnTo>
                    <a:pt x="32557" y="4963"/>
                  </a:lnTo>
                  <a:lnTo>
                    <a:pt x="32482" y="5038"/>
                  </a:lnTo>
                  <a:lnTo>
                    <a:pt x="32406" y="5088"/>
                  </a:lnTo>
                  <a:lnTo>
                    <a:pt x="32331" y="5138"/>
                  </a:lnTo>
                  <a:lnTo>
                    <a:pt x="32256" y="5188"/>
                  </a:lnTo>
                  <a:lnTo>
                    <a:pt x="32181" y="5238"/>
                  </a:lnTo>
                  <a:lnTo>
                    <a:pt x="32106" y="5288"/>
                  </a:lnTo>
                  <a:lnTo>
                    <a:pt x="32030" y="5339"/>
                  </a:lnTo>
                  <a:lnTo>
                    <a:pt x="31955" y="5389"/>
                  </a:lnTo>
                  <a:lnTo>
                    <a:pt x="31880" y="5439"/>
                  </a:lnTo>
                  <a:lnTo>
                    <a:pt x="31805" y="5489"/>
                  </a:lnTo>
                  <a:lnTo>
                    <a:pt x="31730" y="5539"/>
                  </a:lnTo>
                  <a:lnTo>
                    <a:pt x="31654" y="5589"/>
                  </a:lnTo>
                  <a:lnTo>
                    <a:pt x="31554" y="5639"/>
                  </a:lnTo>
                  <a:lnTo>
                    <a:pt x="31479" y="5664"/>
                  </a:lnTo>
                  <a:lnTo>
                    <a:pt x="31404" y="5715"/>
                  </a:lnTo>
                  <a:lnTo>
                    <a:pt x="31329" y="5765"/>
                  </a:lnTo>
                  <a:lnTo>
                    <a:pt x="31253" y="5815"/>
                  </a:lnTo>
                  <a:lnTo>
                    <a:pt x="31178" y="5865"/>
                  </a:lnTo>
                  <a:lnTo>
                    <a:pt x="31078" y="5890"/>
                  </a:lnTo>
                  <a:lnTo>
                    <a:pt x="31003" y="5940"/>
                  </a:lnTo>
                  <a:lnTo>
                    <a:pt x="30928" y="5990"/>
                  </a:lnTo>
                  <a:lnTo>
                    <a:pt x="30852" y="6040"/>
                  </a:lnTo>
                  <a:lnTo>
                    <a:pt x="30777" y="6065"/>
                  </a:lnTo>
                  <a:lnTo>
                    <a:pt x="30677" y="6116"/>
                  </a:lnTo>
                  <a:lnTo>
                    <a:pt x="30602" y="6166"/>
                  </a:lnTo>
                  <a:lnTo>
                    <a:pt x="30527" y="6191"/>
                  </a:lnTo>
                  <a:lnTo>
                    <a:pt x="30451" y="6241"/>
                  </a:lnTo>
                  <a:lnTo>
                    <a:pt x="30351" y="6266"/>
                  </a:lnTo>
                  <a:lnTo>
                    <a:pt x="30276" y="6316"/>
                  </a:lnTo>
                  <a:lnTo>
                    <a:pt x="30201" y="6366"/>
                  </a:lnTo>
                  <a:lnTo>
                    <a:pt x="30101" y="6391"/>
                  </a:lnTo>
                  <a:lnTo>
                    <a:pt x="30025" y="6441"/>
                  </a:lnTo>
                  <a:lnTo>
                    <a:pt x="29950" y="6466"/>
                  </a:lnTo>
                  <a:lnTo>
                    <a:pt x="29850" y="6517"/>
                  </a:lnTo>
                  <a:lnTo>
                    <a:pt x="29775" y="6542"/>
                  </a:lnTo>
                  <a:lnTo>
                    <a:pt x="29700" y="6592"/>
                  </a:lnTo>
                  <a:lnTo>
                    <a:pt x="29599" y="6617"/>
                  </a:lnTo>
                  <a:lnTo>
                    <a:pt x="29524" y="6667"/>
                  </a:lnTo>
                  <a:lnTo>
                    <a:pt x="29449" y="6692"/>
                  </a:lnTo>
                  <a:lnTo>
                    <a:pt x="29273" y="6767"/>
                  </a:lnTo>
                  <a:lnTo>
                    <a:pt x="29098" y="6842"/>
                  </a:lnTo>
                  <a:lnTo>
                    <a:pt x="28923" y="6918"/>
                  </a:lnTo>
                  <a:lnTo>
                    <a:pt x="28772" y="6968"/>
                  </a:lnTo>
                  <a:lnTo>
                    <a:pt x="28597" y="7043"/>
                  </a:lnTo>
                  <a:lnTo>
                    <a:pt x="28421" y="7118"/>
                  </a:lnTo>
                  <a:lnTo>
                    <a:pt x="28396" y="7118"/>
                  </a:lnTo>
                  <a:lnTo>
                    <a:pt x="28246" y="7168"/>
                  </a:lnTo>
                  <a:lnTo>
                    <a:pt x="28070" y="7218"/>
                  </a:lnTo>
                  <a:lnTo>
                    <a:pt x="27895" y="7294"/>
                  </a:lnTo>
                  <a:lnTo>
                    <a:pt x="27720" y="7344"/>
                  </a:lnTo>
                  <a:lnTo>
                    <a:pt x="27544" y="7394"/>
                  </a:lnTo>
                  <a:lnTo>
                    <a:pt x="27193" y="7494"/>
                  </a:lnTo>
                  <a:lnTo>
                    <a:pt x="26867" y="7619"/>
                  </a:lnTo>
                  <a:lnTo>
                    <a:pt x="26517" y="7720"/>
                  </a:lnTo>
                  <a:lnTo>
                    <a:pt x="26166" y="7845"/>
                  </a:lnTo>
                  <a:lnTo>
                    <a:pt x="25990" y="7895"/>
                  </a:lnTo>
                  <a:lnTo>
                    <a:pt x="25840" y="7945"/>
                  </a:lnTo>
                  <a:lnTo>
                    <a:pt x="25664" y="7995"/>
                  </a:lnTo>
                  <a:lnTo>
                    <a:pt x="25489" y="8070"/>
                  </a:lnTo>
                  <a:lnTo>
                    <a:pt x="25314" y="8121"/>
                  </a:lnTo>
                  <a:lnTo>
                    <a:pt x="25163" y="8196"/>
                  </a:lnTo>
                  <a:lnTo>
                    <a:pt x="25063" y="8221"/>
                  </a:lnTo>
                  <a:lnTo>
                    <a:pt x="24988" y="8246"/>
                  </a:lnTo>
                  <a:lnTo>
                    <a:pt x="24837" y="8321"/>
                  </a:lnTo>
                  <a:lnTo>
                    <a:pt x="24662" y="8371"/>
                  </a:lnTo>
                  <a:lnTo>
                    <a:pt x="24512" y="8446"/>
                  </a:lnTo>
                  <a:lnTo>
                    <a:pt x="24336" y="8522"/>
                  </a:lnTo>
                  <a:lnTo>
                    <a:pt x="24186" y="8597"/>
                  </a:lnTo>
                  <a:lnTo>
                    <a:pt x="24111" y="8622"/>
                  </a:lnTo>
                  <a:lnTo>
                    <a:pt x="24010" y="8672"/>
                  </a:lnTo>
                  <a:lnTo>
                    <a:pt x="23935" y="8722"/>
                  </a:lnTo>
                  <a:lnTo>
                    <a:pt x="23860" y="8747"/>
                  </a:lnTo>
                  <a:lnTo>
                    <a:pt x="23760" y="8797"/>
                  </a:lnTo>
                  <a:lnTo>
                    <a:pt x="23684" y="8822"/>
                  </a:lnTo>
                  <a:lnTo>
                    <a:pt x="23509" y="8923"/>
                  </a:lnTo>
                  <a:lnTo>
                    <a:pt x="23434" y="8948"/>
                  </a:lnTo>
                  <a:lnTo>
                    <a:pt x="23359" y="8973"/>
                  </a:lnTo>
                  <a:lnTo>
                    <a:pt x="23283" y="9023"/>
                  </a:lnTo>
                  <a:lnTo>
                    <a:pt x="23233" y="9048"/>
                  </a:lnTo>
                  <a:lnTo>
                    <a:pt x="23183" y="9073"/>
                  </a:lnTo>
                  <a:lnTo>
                    <a:pt x="23158" y="9098"/>
                  </a:lnTo>
                  <a:lnTo>
                    <a:pt x="23108" y="9123"/>
                  </a:lnTo>
                  <a:lnTo>
                    <a:pt x="23058" y="9173"/>
                  </a:lnTo>
                  <a:lnTo>
                    <a:pt x="22983" y="9198"/>
                  </a:lnTo>
                  <a:lnTo>
                    <a:pt x="22933" y="9223"/>
                  </a:lnTo>
                  <a:lnTo>
                    <a:pt x="22882" y="9248"/>
                  </a:lnTo>
                  <a:lnTo>
                    <a:pt x="22832" y="9299"/>
                  </a:lnTo>
                  <a:lnTo>
                    <a:pt x="22782" y="9324"/>
                  </a:lnTo>
                  <a:lnTo>
                    <a:pt x="22707" y="9374"/>
                  </a:lnTo>
                  <a:lnTo>
                    <a:pt x="22657" y="9399"/>
                  </a:lnTo>
                  <a:lnTo>
                    <a:pt x="22607" y="9449"/>
                  </a:lnTo>
                  <a:lnTo>
                    <a:pt x="22557" y="9474"/>
                  </a:lnTo>
                  <a:lnTo>
                    <a:pt x="22481" y="9524"/>
                  </a:lnTo>
                  <a:lnTo>
                    <a:pt x="22431" y="9549"/>
                  </a:lnTo>
                  <a:lnTo>
                    <a:pt x="22381" y="9599"/>
                  </a:lnTo>
                  <a:lnTo>
                    <a:pt x="22331" y="9649"/>
                  </a:lnTo>
                  <a:lnTo>
                    <a:pt x="22281" y="9700"/>
                  </a:lnTo>
                  <a:lnTo>
                    <a:pt x="22231" y="9750"/>
                  </a:lnTo>
                  <a:lnTo>
                    <a:pt x="22181" y="9800"/>
                  </a:lnTo>
                  <a:lnTo>
                    <a:pt x="22131" y="9850"/>
                  </a:lnTo>
                  <a:lnTo>
                    <a:pt x="22080" y="9900"/>
                  </a:lnTo>
                  <a:lnTo>
                    <a:pt x="22030" y="9950"/>
                  </a:lnTo>
                  <a:lnTo>
                    <a:pt x="22005" y="9975"/>
                  </a:lnTo>
                  <a:lnTo>
                    <a:pt x="22005" y="10000"/>
                  </a:lnTo>
                  <a:lnTo>
                    <a:pt x="21980" y="10025"/>
                  </a:lnTo>
                  <a:lnTo>
                    <a:pt x="21955" y="10050"/>
                  </a:lnTo>
                  <a:lnTo>
                    <a:pt x="21930" y="10075"/>
                  </a:lnTo>
                  <a:lnTo>
                    <a:pt x="21905" y="10101"/>
                  </a:lnTo>
                  <a:lnTo>
                    <a:pt x="21905" y="10126"/>
                  </a:lnTo>
                  <a:lnTo>
                    <a:pt x="21880" y="10151"/>
                  </a:lnTo>
                  <a:lnTo>
                    <a:pt x="21855" y="10176"/>
                  </a:lnTo>
                  <a:lnTo>
                    <a:pt x="21830" y="10176"/>
                  </a:lnTo>
                  <a:lnTo>
                    <a:pt x="21830" y="10201"/>
                  </a:lnTo>
                  <a:lnTo>
                    <a:pt x="21805" y="10226"/>
                  </a:lnTo>
                  <a:lnTo>
                    <a:pt x="21780" y="10251"/>
                  </a:lnTo>
                  <a:lnTo>
                    <a:pt x="21755" y="10276"/>
                  </a:lnTo>
                  <a:lnTo>
                    <a:pt x="21755" y="10301"/>
                  </a:lnTo>
                  <a:lnTo>
                    <a:pt x="21730" y="10326"/>
                  </a:lnTo>
                  <a:lnTo>
                    <a:pt x="21705" y="10326"/>
                  </a:lnTo>
                  <a:lnTo>
                    <a:pt x="21705" y="10351"/>
                  </a:lnTo>
                  <a:lnTo>
                    <a:pt x="21679" y="10376"/>
                  </a:lnTo>
                  <a:lnTo>
                    <a:pt x="21679" y="10401"/>
                  </a:lnTo>
                  <a:lnTo>
                    <a:pt x="21654" y="10426"/>
                  </a:lnTo>
                  <a:lnTo>
                    <a:pt x="21654" y="10451"/>
                  </a:lnTo>
                  <a:lnTo>
                    <a:pt x="21629" y="10476"/>
                  </a:lnTo>
                  <a:lnTo>
                    <a:pt x="21604" y="10502"/>
                  </a:lnTo>
                  <a:lnTo>
                    <a:pt x="21604" y="10527"/>
                  </a:lnTo>
                  <a:lnTo>
                    <a:pt x="21579" y="10552"/>
                  </a:lnTo>
                  <a:lnTo>
                    <a:pt x="21579" y="10577"/>
                  </a:lnTo>
                  <a:lnTo>
                    <a:pt x="21579" y="10602"/>
                  </a:lnTo>
                  <a:lnTo>
                    <a:pt x="21554" y="10627"/>
                  </a:lnTo>
                  <a:lnTo>
                    <a:pt x="21554" y="10652"/>
                  </a:lnTo>
                  <a:lnTo>
                    <a:pt x="21554" y="10677"/>
                  </a:lnTo>
                  <a:lnTo>
                    <a:pt x="21554" y="10702"/>
                  </a:lnTo>
                  <a:lnTo>
                    <a:pt x="21554" y="10727"/>
                  </a:lnTo>
                  <a:lnTo>
                    <a:pt x="21554" y="10752"/>
                  </a:lnTo>
                  <a:lnTo>
                    <a:pt x="21554" y="10777"/>
                  </a:lnTo>
                  <a:lnTo>
                    <a:pt x="21554" y="10802"/>
                  </a:lnTo>
                  <a:lnTo>
                    <a:pt x="21554" y="10827"/>
                  </a:lnTo>
                  <a:lnTo>
                    <a:pt x="21554" y="10852"/>
                  </a:lnTo>
                  <a:lnTo>
                    <a:pt x="21579" y="10877"/>
                  </a:lnTo>
                  <a:lnTo>
                    <a:pt x="21579" y="10903"/>
                  </a:lnTo>
                  <a:lnTo>
                    <a:pt x="21579" y="10928"/>
                  </a:lnTo>
                  <a:lnTo>
                    <a:pt x="21604" y="10953"/>
                  </a:lnTo>
                  <a:lnTo>
                    <a:pt x="21629" y="10978"/>
                  </a:lnTo>
                  <a:lnTo>
                    <a:pt x="21629" y="11003"/>
                  </a:lnTo>
                  <a:lnTo>
                    <a:pt x="21654" y="11028"/>
                  </a:lnTo>
                  <a:lnTo>
                    <a:pt x="21679" y="11053"/>
                  </a:lnTo>
                  <a:lnTo>
                    <a:pt x="21705" y="11078"/>
                  </a:lnTo>
                  <a:lnTo>
                    <a:pt x="21730" y="11103"/>
                  </a:lnTo>
                  <a:lnTo>
                    <a:pt x="21755" y="11103"/>
                  </a:lnTo>
                  <a:lnTo>
                    <a:pt x="21780" y="11128"/>
                  </a:lnTo>
                  <a:lnTo>
                    <a:pt x="21755" y="11128"/>
                  </a:lnTo>
                  <a:lnTo>
                    <a:pt x="21805" y="11153"/>
                  </a:lnTo>
                  <a:lnTo>
                    <a:pt x="21780" y="11153"/>
                  </a:lnTo>
                  <a:lnTo>
                    <a:pt x="21830" y="11178"/>
                  </a:lnTo>
                  <a:lnTo>
                    <a:pt x="21855" y="11178"/>
                  </a:lnTo>
                  <a:lnTo>
                    <a:pt x="21880" y="11203"/>
                  </a:lnTo>
                  <a:lnTo>
                    <a:pt x="21905" y="11228"/>
                  </a:lnTo>
                  <a:lnTo>
                    <a:pt x="21930" y="11253"/>
                  </a:lnTo>
                  <a:lnTo>
                    <a:pt x="21980" y="11253"/>
                  </a:lnTo>
                  <a:lnTo>
                    <a:pt x="22005" y="11278"/>
                  </a:lnTo>
                  <a:lnTo>
                    <a:pt x="22055" y="11304"/>
                  </a:lnTo>
                  <a:lnTo>
                    <a:pt x="22080" y="11304"/>
                  </a:lnTo>
                  <a:lnTo>
                    <a:pt x="22106" y="11329"/>
                  </a:lnTo>
                  <a:lnTo>
                    <a:pt x="22131" y="11329"/>
                  </a:lnTo>
                  <a:lnTo>
                    <a:pt x="22156" y="11354"/>
                  </a:lnTo>
                  <a:lnTo>
                    <a:pt x="22181" y="11354"/>
                  </a:lnTo>
                  <a:lnTo>
                    <a:pt x="22231" y="11379"/>
                  </a:lnTo>
                  <a:lnTo>
                    <a:pt x="22256" y="11379"/>
                  </a:lnTo>
                  <a:lnTo>
                    <a:pt x="22281" y="11404"/>
                  </a:lnTo>
                  <a:lnTo>
                    <a:pt x="22356" y="11404"/>
                  </a:lnTo>
                  <a:lnTo>
                    <a:pt x="22381" y="11429"/>
                  </a:lnTo>
                  <a:lnTo>
                    <a:pt x="22481" y="11429"/>
                  </a:lnTo>
                  <a:lnTo>
                    <a:pt x="22507" y="11454"/>
                  </a:lnTo>
                  <a:lnTo>
                    <a:pt x="22532" y="11454"/>
                  </a:lnTo>
                  <a:lnTo>
                    <a:pt x="22607" y="11554"/>
                  </a:lnTo>
                  <a:lnTo>
                    <a:pt x="22507" y="11604"/>
                  </a:lnTo>
                  <a:lnTo>
                    <a:pt x="22406" y="11604"/>
                  </a:lnTo>
                  <a:lnTo>
                    <a:pt x="22381" y="11579"/>
                  </a:lnTo>
                  <a:lnTo>
                    <a:pt x="22306" y="11579"/>
                  </a:lnTo>
                  <a:lnTo>
                    <a:pt x="22281" y="11554"/>
                  </a:lnTo>
                  <a:lnTo>
                    <a:pt x="22206" y="11554"/>
                  </a:lnTo>
                  <a:lnTo>
                    <a:pt x="22181" y="11529"/>
                  </a:lnTo>
                  <a:lnTo>
                    <a:pt x="22106" y="11529"/>
                  </a:lnTo>
                  <a:lnTo>
                    <a:pt x="22080" y="11504"/>
                  </a:lnTo>
                  <a:lnTo>
                    <a:pt x="22030" y="11504"/>
                  </a:lnTo>
                  <a:lnTo>
                    <a:pt x="22005" y="11479"/>
                  </a:lnTo>
                  <a:lnTo>
                    <a:pt x="21980" y="11479"/>
                  </a:lnTo>
                  <a:lnTo>
                    <a:pt x="21930" y="11454"/>
                  </a:lnTo>
                  <a:lnTo>
                    <a:pt x="21880" y="11429"/>
                  </a:lnTo>
                  <a:lnTo>
                    <a:pt x="21855" y="11404"/>
                  </a:lnTo>
                  <a:lnTo>
                    <a:pt x="21805" y="11404"/>
                  </a:lnTo>
                  <a:lnTo>
                    <a:pt x="21780" y="11379"/>
                  </a:lnTo>
                  <a:lnTo>
                    <a:pt x="21730" y="11354"/>
                  </a:lnTo>
                  <a:lnTo>
                    <a:pt x="21705" y="11329"/>
                  </a:lnTo>
                  <a:lnTo>
                    <a:pt x="21679" y="11304"/>
                  </a:lnTo>
                  <a:lnTo>
                    <a:pt x="21654" y="11304"/>
                  </a:lnTo>
                  <a:lnTo>
                    <a:pt x="21629" y="11278"/>
                  </a:lnTo>
                  <a:lnTo>
                    <a:pt x="21579" y="11253"/>
                  </a:lnTo>
                  <a:lnTo>
                    <a:pt x="21554" y="11228"/>
                  </a:lnTo>
                  <a:lnTo>
                    <a:pt x="21529" y="11203"/>
                  </a:lnTo>
                  <a:lnTo>
                    <a:pt x="21504" y="11178"/>
                  </a:lnTo>
                  <a:lnTo>
                    <a:pt x="21504" y="11153"/>
                  </a:lnTo>
                  <a:lnTo>
                    <a:pt x="21479" y="11128"/>
                  </a:lnTo>
                  <a:lnTo>
                    <a:pt x="21454" y="11103"/>
                  </a:lnTo>
                  <a:lnTo>
                    <a:pt x="21429" y="11078"/>
                  </a:lnTo>
                  <a:lnTo>
                    <a:pt x="21429" y="11053"/>
                  </a:lnTo>
                  <a:lnTo>
                    <a:pt x="21404" y="11028"/>
                  </a:lnTo>
                  <a:lnTo>
                    <a:pt x="21379" y="11003"/>
                  </a:lnTo>
                  <a:lnTo>
                    <a:pt x="21379" y="10978"/>
                  </a:lnTo>
                  <a:lnTo>
                    <a:pt x="21354" y="10953"/>
                  </a:lnTo>
                  <a:lnTo>
                    <a:pt x="21354" y="10928"/>
                  </a:lnTo>
                  <a:lnTo>
                    <a:pt x="21329" y="10903"/>
                  </a:lnTo>
                  <a:lnTo>
                    <a:pt x="21329" y="10877"/>
                  </a:lnTo>
                  <a:lnTo>
                    <a:pt x="21329" y="10852"/>
                  </a:lnTo>
                  <a:lnTo>
                    <a:pt x="21329" y="10827"/>
                  </a:lnTo>
                  <a:lnTo>
                    <a:pt x="21329" y="10802"/>
                  </a:lnTo>
                  <a:lnTo>
                    <a:pt x="21304" y="10777"/>
                  </a:lnTo>
                  <a:lnTo>
                    <a:pt x="21304" y="10727"/>
                  </a:lnTo>
                  <a:lnTo>
                    <a:pt x="21304" y="10702"/>
                  </a:lnTo>
                  <a:lnTo>
                    <a:pt x="21304" y="10677"/>
                  </a:lnTo>
                  <a:lnTo>
                    <a:pt x="21304" y="10652"/>
                  </a:lnTo>
                  <a:lnTo>
                    <a:pt x="21329" y="10627"/>
                  </a:lnTo>
                  <a:lnTo>
                    <a:pt x="21329" y="10602"/>
                  </a:lnTo>
                  <a:lnTo>
                    <a:pt x="21329" y="10577"/>
                  </a:lnTo>
                  <a:lnTo>
                    <a:pt x="21329" y="10552"/>
                  </a:lnTo>
                  <a:lnTo>
                    <a:pt x="21354" y="10502"/>
                  </a:lnTo>
                  <a:lnTo>
                    <a:pt x="21354" y="10476"/>
                  </a:lnTo>
                  <a:lnTo>
                    <a:pt x="21354" y="10451"/>
                  </a:lnTo>
                  <a:lnTo>
                    <a:pt x="21379" y="10426"/>
                  </a:lnTo>
                  <a:lnTo>
                    <a:pt x="21379" y="10401"/>
                  </a:lnTo>
                  <a:lnTo>
                    <a:pt x="21404" y="10376"/>
                  </a:lnTo>
                  <a:lnTo>
                    <a:pt x="21404" y="10351"/>
                  </a:lnTo>
                  <a:lnTo>
                    <a:pt x="21429" y="10326"/>
                  </a:lnTo>
                  <a:lnTo>
                    <a:pt x="21429" y="10301"/>
                  </a:lnTo>
                  <a:lnTo>
                    <a:pt x="21454" y="10276"/>
                  </a:lnTo>
                  <a:lnTo>
                    <a:pt x="21454" y="10251"/>
                  </a:lnTo>
                  <a:lnTo>
                    <a:pt x="21479" y="10226"/>
                  </a:lnTo>
                  <a:lnTo>
                    <a:pt x="21504" y="10176"/>
                  </a:lnTo>
                  <a:lnTo>
                    <a:pt x="21504" y="10151"/>
                  </a:lnTo>
                  <a:lnTo>
                    <a:pt x="21529" y="10126"/>
                  </a:lnTo>
                  <a:lnTo>
                    <a:pt x="21554" y="10101"/>
                  </a:lnTo>
                  <a:lnTo>
                    <a:pt x="21579" y="10075"/>
                  </a:lnTo>
                  <a:lnTo>
                    <a:pt x="21579" y="10050"/>
                  </a:lnTo>
                  <a:lnTo>
                    <a:pt x="21604" y="10025"/>
                  </a:lnTo>
                  <a:lnTo>
                    <a:pt x="21629" y="10000"/>
                  </a:lnTo>
                  <a:lnTo>
                    <a:pt x="21654" y="9975"/>
                  </a:lnTo>
                  <a:lnTo>
                    <a:pt x="21679" y="9950"/>
                  </a:lnTo>
                  <a:lnTo>
                    <a:pt x="21705" y="9925"/>
                  </a:lnTo>
                  <a:lnTo>
                    <a:pt x="21730" y="9900"/>
                  </a:lnTo>
                  <a:lnTo>
                    <a:pt x="21755" y="9900"/>
                  </a:lnTo>
                  <a:lnTo>
                    <a:pt x="21780" y="9875"/>
                  </a:lnTo>
                  <a:lnTo>
                    <a:pt x="21805" y="9850"/>
                  </a:lnTo>
                  <a:lnTo>
                    <a:pt x="21830" y="9825"/>
                  </a:lnTo>
                  <a:lnTo>
                    <a:pt x="21855" y="9800"/>
                  </a:lnTo>
                  <a:lnTo>
                    <a:pt x="21880" y="9775"/>
                  </a:lnTo>
                  <a:lnTo>
                    <a:pt x="21955" y="9750"/>
                  </a:lnTo>
                  <a:lnTo>
                    <a:pt x="22005" y="9700"/>
                  </a:lnTo>
                  <a:lnTo>
                    <a:pt x="22055" y="9649"/>
                  </a:lnTo>
                  <a:lnTo>
                    <a:pt x="22131" y="9624"/>
                  </a:lnTo>
                  <a:lnTo>
                    <a:pt x="22181" y="9574"/>
                  </a:lnTo>
                  <a:lnTo>
                    <a:pt x="22256" y="9549"/>
                  </a:lnTo>
                  <a:lnTo>
                    <a:pt x="22306" y="9499"/>
                  </a:lnTo>
                  <a:lnTo>
                    <a:pt x="22356" y="9474"/>
                  </a:lnTo>
                  <a:lnTo>
                    <a:pt x="22431" y="9424"/>
                  </a:lnTo>
                  <a:lnTo>
                    <a:pt x="22481" y="9374"/>
                  </a:lnTo>
                  <a:lnTo>
                    <a:pt x="22532" y="9349"/>
                  </a:lnTo>
                  <a:lnTo>
                    <a:pt x="22607" y="9299"/>
                  </a:lnTo>
                  <a:lnTo>
                    <a:pt x="22657" y="9273"/>
                  </a:lnTo>
                  <a:lnTo>
                    <a:pt x="22707" y="9223"/>
                  </a:lnTo>
                  <a:lnTo>
                    <a:pt x="22757" y="9198"/>
                  </a:lnTo>
                  <a:lnTo>
                    <a:pt x="22832" y="9148"/>
                  </a:lnTo>
                  <a:lnTo>
                    <a:pt x="22882" y="9123"/>
                  </a:lnTo>
                  <a:lnTo>
                    <a:pt x="22933" y="9098"/>
                  </a:lnTo>
                  <a:lnTo>
                    <a:pt x="22983" y="9048"/>
                  </a:lnTo>
                  <a:lnTo>
                    <a:pt x="23033" y="9023"/>
                  </a:lnTo>
                  <a:lnTo>
                    <a:pt x="23083" y="8998"/>
                  </a:lnTo>
                  <a:lnTo>
                    <a:pt x="23133" y="8973"/>
                  </a:lnTo>
                  <a:lnTo>
                    <a:pt x="23183" y="8948"/>
                  </a:lnTo>
                  <a:lnTo>
                    <a:pt x="23233" y="8923"/>
                  </a:lnTo>
                  <a:lnTo>
                    <a:pt x="23309" y="8872"/>
                  </a:lnTo>
                  <a:lnTo>
                    <a:pt x="23384" y="8822"/>
                  </a:lnTo>
                  <a:lnTo>
                    <a:pt x="23459" y="8797"/>
                  </a:lnTo>
                  <a:lnTo>
                    <a:pt x="23634" y="8722"/>
                  </a:lnTo>
                  <a:lnTo>
                    <a:pt x="23710" y="8672"/>
                  </a:lnTo>
                  <a:lnTo>
                    <a:pt x="23785" y="8622"/>
                  </a:lnTo>
                  <a:lnTo>
                    <a:pt x="23885" y="8597"/>
                  </a:lnTo>
                  <a:lnTo>
                    <a:pt x="23960" y="8547"/>
                  </a:lnTo>
                  <a:lnTo>
                    <a:pt x="24060" y="8522"/>
                  </a:lnTo>
                  <a:lnTo>
                    <a:pt x="24136" y="8471"/>
                  </a:lnTo>
                  <a:lnTo>
                    <a:pt x="24286" y="8396"/>
                  </a:lnTo>
                  <a:lnTo>
                    <a:pt x="24461" y="8321"/>
                  </a:lnTo>
                  <a:lnTo>
                    <a:pt x="24612" y="8271"/>
                  </a:lnTo>
                  <a:lnTo>
                    <a:pt x="24787" y="8196"/>
                  </a:lnTo>
                  <a:lnTo>
                    <a:pt x="24938" y="8121"/>
                  </a:lnTo>
                  <a:lnTo>
                    <a:pt x="25013" y="8096"/>
                  </a:lnTo>
                  <a:lnTo>
                    <a:pt x="25113" y="8045"/>
                  </a:lnTo>
                  <a:lnTo>
                    <a:pt x="25263" y="7970"/>
                  </a:lnTo>
                  <a:lnTo>
                    <a:pt x="25414" y="7895"/>
                  </a:lnTo>
                  <a:lnTo>
                    <a:pt x="25589" y="7820"/>
                  </a:lnTo>
                  <a:lnTo>
                    <a:pt x="25740" y="7745"/>
                  </a:lnTo>
                  <a:lnTo>
                    <a:pt x="25915" y="7669"/>
                  </a:lnTo>
                  <a:lnTo>
                    <a:pt x="26091" y="7594"/>
                  </a:lnTo>
                  <a:lnTo>
                    <a:pt x="26416" y="7444"/>
                  </a:lnTo>
                  <a:lnTo>
                    <a:pt x="26742" y="7294"/>
                  </a:lnTo>
                  <a:lnTo>
                    <a:pt x="27068" y="7143"/>
                  </a:lnTo>
                  <a:lnTo>
                    <a:pt x="27394" y="6993"/>
                  </a:lnTo>
                  <a:lnTo>
                    <a:pt x="27544" y="6918"/>
                  </a:lnTo>
                  <a:lnTo>
                    <a:pt x="27720" y="6817"/>
                  </a:lnTo>
                  <a:lnTo>
                    <a:pt x="27870" y="6742"/>
                  </a:lnTo>
                  <a:lnTo>
                    <a:pt x="28045" y="6667"/>
                  </a:lnTo>
                  <a:lnTo>
                    <a:pt x="28171" y="6592"/>
                  </a:lnTo>
                  <a:lnTo>
                    <a:pt x="28196" y="6592"/>
                  </a:lnTo>
                  <a:lnTo>
                    <a:pt x="28371" y="6517"/>
                  </a:lnTo>
                  <a:lnTo>
                    <a:pt x="28547" y="6441"/>
                  </a:lnTo>
                  <a:lnTo>
                    <a:pt x="28697" y="6366"/>
                  </a:lnTo>
                  <a:lnTo>
                    <a:pt x="28872" y="6291"/>
                  </a:lnTo>
                  <a:lnTo>
                    <a:pt x="29023" y="6216"/>
                  </a:lnTo>
                  <a:lnTo>
                    <a:pt x="29198" y="6141"/>
                  </a:lnTo>
                  <a:lnTo>
                    <a:pt x="29273" y="6116"/>
                  </a:lnTo>
                  <a:lnTo>
                    <a:pt x="29349" y="6065"/>
                  </a:lnTo>
                  <a:lnTo>
                    <a:pt x="29424" y="6015"/>
                  </a:lnTo>
                  <a:lnTo>
                    <a:pt x="29524" y="5990"/>
                  </a:lnTo>
                  <a:lnTo>
                    <a:pt x="29599" y="5940"/>
                  </a:lnTo>
                  <a:lnTo>
                    <a:pt x="29675" y="5915"/>
                  </a:lnTo>
                  <a:lnTo>
                    <a:pt x="29750" y="5865"/>
                  </a:lnTo>
                  <a:lnTo>
                    <a:pt x="29825" y="5840"/>
                  </a:lnTo>
                  <a:lnTo>
                    <a:pt x="29900" y="5790"/>
                  </a:lnTo>
                  <a:lnTo>
                    <a:pt x="30000" y="5740"/>
                  </a:lnTo>
                  <a:lnTo>
                    <a:pt x="30076" y="5715"/>
                  </a:lnTo>
                  <a:lnTo>
                    <a:pt x="30151" y="5664"/>
                  </a:lnTo>
                  <a:lnTo>
                    <a:pt x="30226" y="5614"/>
                  </a:lnTo>
                  <a:lnTo>
                    <a:pt x="30301" y="5589"/>
                  </a:lnTo>
                  <a:lnTo>
                    <a:pt x="30376" y="5539"/>
                  </a:lnTo>
                  <a:lnTo>
                    <a:pt x="30451" y="5489"/>
                  </a:lnTo>
                  <a:lnTo>
                    <a:pt x="30527" y="5464"/>
                  </a:lnTo>
                  <a:lnTo>
                    <a:pt x="30602" y="5414"/>
                  </a:lnTo>
                  <a:lnTo>
                    <a:pt x="30677" y="5364"/>
                  </a:lnTo>
                  <a:lnTo>
                    <a:pt x="30752" y="5314"/>
                  </a:lnTo>
                  <a:lnTo>
                    <a:pt x="30827" y="5288"/>
                  </a:lnTo>
                  <a:lnTo>
                    <a:pt x="30903" y="5238"/>
                  </a:lnTo>
                  <a:lnTo>
                    <a:pt x="30928" y="5238"/>
                  </a:lnTo>
                  <a:lnTo>
                    <a:pt x="30978" y="5188"/>
                  </a:lnTo>
                  <a:lnTo>
                    <a:pt x="31053" y="5138"/>
                  </a:lnTo>
                  <a:lnTo>
                    <a:pt x="31128" y="5088"/>
                  </a:lnTo>
                  <a:lnTo>
                    <a:pt x="31203" y="5038"/>
                  </a:lnTo>
                  <a:lnTo>
                    <a:pt x="31279" y="5013"/>
                  </a:lnTo>
                  <a:lnTo>
                    <a:pt x="31354" y="4963"/>
                  </a:lnTo>
                  <a:lnTo>
                    <a:pt x="31429" y="4913"/>
                  </a:lnTo>
                  <a:lnTo>
                    <a:pt x="31504" y="4862"/>
                  </a:lnTo>
                  <a:lnTo>
                    <a:pt x="31579" y="4812"/>
                  </a:lnTo>
                  <a:lnTo>
                    <a:pt x="31654" y="4762"/>
                  </a:lnTo>
                  <a:lnTo>
                    <a:pt x="31705" y="4712"/>
                  </a:lnTo>
                  <a:lnTo>
                    <a:pt x="31780" y="4662"/>
                  </a:lnTo>
                  <a:lnTo>
                    <a:pt x="31855" y="4612"/>
                  </a:lnTo>
                  <a:lnTo>
                    <a:pt x="31930" y="4562"/>
                  </a:lnTo>
                  <a:lnTo>
                    <a:pt x="32005" y="4512"/>
                  </a:lnTo>
                  <a:lnTo>
                    <a:pt x="32055" y="4461"/>
                  </a:lnTo>
                  <a:lnTo>
                    <a:pt x="32131" y="4411"/>
                  </a:lnTo>
                  <a:lnTo>
                    <a:pt x="32206" y="4361"/>
                  </a:lnTo>
                  <a:lnTo>
                    <a:pt x="32256" y="4311"/>
                  </a:lnTo>
                  <a:lnTo>
                    <a:pt x="32331" y="4236"/>
                  </a:lnTo>
                  <a:lnTo>
                    <a:pt x="32406" y="4186"/>
                  </a:lnTo>
                  <a:lnTo>
                    <a:pt x="32456" y="4136"/>
                  </a:lnTo>
                  <a:lnTo>
                    <a:pt x="32532" y="4085"/>
                  </a:lnTo>
                  <a:lnTo>
                    <a:pt x="32582" y="4035"/>
                  </a:lnTo>
                  <a:lnTo>
                    <a:pt x="32657" y="3960"/>
                  </a:lnTo>
                  <a:lnTo>
                    <a:pt x="32732" y="3910"/>
                  </a:lnTo>
                  <a:lnTo>
                    <a:pt x="32782" y="3860"/>
                  </a:lnTo>
                  <a:lnTo>
                    <a:pt x="32857" y="3810"/>
                  </a:lnTo>
                  <a:lnTo>
                    <a:pt x="32908" y="3735"/>
                  </a:lnTo>
                  <a:lnTo>
                    <a:pt x="32983" y="3684"/>
                  </a:lnTo>
                  <a:lnTo>
                    <a:pt x="33033" y="3609"/>
                  </a:lnTo>
                  <a:lnTo>
                    <a:pt x="33083" y="3559"/>
                  </a:lnTo>
                  <a:lnTo>
                    <a:pt x="33158" y="3509"/>
                  </a:lnTo>
                  <a:lnTo>
                    <a:pt x="33208" y="3434"/>
                  </a:lnTo>
                  <a:lnTo>
                    <a:pt x="33258" y="3384"/>
                  </a:lnTo>
                  <a:lnTo>
                    <a:pt x="33309" y="3334"/>
                  </a:lnTo>
                  <a:lnTo>
                    <a:pt x="33334" y="3309"/>
                  </a:lnTo>
                  <a:lnTo>
                    <a:pt x="33384" y="3258"/>
                  </a:lnTo>
                  <a:lnTo>
                    <a:pt x="33459" y="3183"/>
                  </a:lnTo>
                  <a:lnTo>
                    <a:pt x="33509" y="3133"/>
                  </a:lnTo>
                  <a:lnTo>
                    <a:pt x="33559" y="3058"/>
                  </a:lnTo>
                  <a:lnTo>
                    <a:pt x="33634" y="3008"/>
                  </a:lnTo>
                  <a:lnTo>
                    <a:pt x="33685" y="2933"/>
                  </a:lnTo>
                  <a:lnTo>
                    <a:pt x="33735" y="2882"/>
                  </a:lnTo>
                  <a:lnTo>
                    <a:pt x="33785" y="2807"/>
                  </a:lnTo>
                  <a:lnTo>
                    <a:pt x="33835" y="2757"/>
                  </a:lnTo>
                  <a:lnTo>
                    <a:pt x="33860" y="2732"/>
                  </a:lnTo>
                  <a:lnTo>
                    <a:pt x="33910" y="2682"/>
                  </a:lnTo>
                  <a:lnTo>
                    <a:pt x="33935" y="2632"/>
                  </a:lnTo>
                  <a:lnTo>
                    <a:pt x="34035" y="2557"/>
                  </a:lnTo>
                  <a:lnTo>
                    <a:pt x="34111" y="2456"/>
                  </a:lnTo>
                  <a:lnTo>
                    <a:pt x="34286" y="2256"/>
                  </a:lnTo>
                  <a:lnTo>
                    <a:pt x="34386" y="2156"/>
                  </a:lnTo>
                  <a:lnTo>
                    <a:pt x="34461" y="2055"/>
                  </a:lnTo>
                  <a:lnTo>
                    <a:pt x="34512" y="2005"/>
                  </a:lnTo>
                  <a:lnTo>
                    <a:pt x="34562" y="1955"/>
                  </a:lnTo>
                  <a:lnTo>
                    <a:pt x="34612" y="1905"/>
                  </a:lnTo>
                  <a:lnTo>
                    <a:pt x="34662" y="1855"/>
                  </a:lnTo>
                  <a:lnTo>
                    <a:pt x="34687" y="1805"/>
                  </a:lnTo>
                  <a:lnTo>
                    <a:pt x="34737" y="1755"/>
                  </a:lnTo>
                  <a:lnTo>
                    <a:pt x="34787" y="1679"/>
                  </a:lnTo>
                  <a:lnTo>
                    <a:pt x="34837" y="1629"/>
                  </a:lnTo>
                  <a:lnTo>
                    <a:pt x="34888" y="1579"/>
                  </a:lnTo>
                  <a:lnTo>
                    <a:pt x="34913" y="1529"/>
                  </a:lnTo>
                  <a:lnTo>
                    <a:pt x="34963" y="1479"/>
                  </a:lnTo>
                  <a:lnTo>
                    <a:pt x="35013" y="1404"/>
                  </a:lnTo>
                  <a:lnTo>
                    <a:pt x="35038" y="1354"/>
                  </a:lnTo>
                  <a:lnTo>
                    <a:pt x="35088" y="1304"/>
                  </a:lnTo>
                  <a:lnTo>
                    <a:pt x="35113" y="1253"/>
                  </a:lnTo>
                  <a:lnTo>
                    <a:pt x="35138" y="1203"/>
                  </a:lnTo>
                  <a:cubicBezTo>
                    <a:pt x="34436" y="777"/>
                    <a:pt x="33685" y="376"/>
                    <a:pt x="3293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483;p67">
              <a:extLst>
                <a:ext uri="{FF2B5EF4-FFF2-40B4-BE49-F238E27FC236}">
                  <a16:creationId xmlns:a16="http://schemas.microsoft.com/office/drawing/2014/main" id="{B8F1AFBB-CD64-4F49-B686-7BCB7B847952}"/>
                </a:ext>
              </a:extLst>
            </p:cNvPr>
            <p:cNvSpPr/>
            <p:nvPr/>
          </p:nvSpPr>
          <p:spPr>
            <a:xfrm>
              <a:off x="4208029" y="3026285"/>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484;p67">
              <a:extLst>
                <a:ext uri="{FF2B5EF4-FFF2-40B4-BE49-F238E27FC236}">
                  <a16:creationId xmlns:a16="http://schemas.microsoft.com/office/drawing/2014/main" id="{FB192355-3251-4372-9C16-26AF718F88A3}"/>
                </a:ext>
              </a:extLst>
            </p:cNvPr>
            <p:cNvSpPr/>
            <p:nvPr/>
          </p:nvSpPr>
          <p:spPr>
            <a:xfrm>
              <a:off x="4208520" y="3026285"/>
              <a:ext cx="510" cy="510"/>
            </a:xfrm>
            <a:custGeom>
              <a:avLst/>
              <a:gdLst/>
              <a:ahLst/>
              <a:cxnLst/>
              <a:rect l="l" t="t" r="r" b="b"/>
              <a:pathLst>
                <a:path w="26" h="26" extrusionOk="0">
                  <a:moveTo>
                    <a:pt x="0" y="1"/>
                  </a:moveTo>
                  <a:lnTo>
                    <a:pt x="25" y="26"/>
                  </a:lnTo>
                  <a:lnTo>
                    <a:pt x="25"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485;p67">
              <a:extLst>
                <a:ext uri="{FF2B5EF4-FFF2-40B4-BE49-F238E27FC236}">
                  <a16:creationId xmlns:a16="http://schemas.microsoft.com/office/drawing/2014/main" id="{0B8ACCCF-202C-4D23-BB27-3494CA27BA63}"/>
                </a:ext>
              </a:extLst>
            </p:cNvPr>
            <p:cNvSpPr/>
            <p:nvPr/>
          </p:nvSpPr>
          <p:spPr>
            <a:xfrm>
              <a:off x="4208029" y="3026285"/>
              <a:ext cx="20" cy="20"/>
            </a:xfrm>
            <a:custGeom>
              <a:avLst/>
              <a:gdLst/>
              <a:ahLst/>
              <a:cxnLst/>
              <a:rect l="l" t="t" r="r" b="b"/>
              <a:pathLst>
                <a:path w="1" h="1" extrusionOk="0">
                  <a:moveTo>
                    <a:pt x="0" y="1"/>
                  </a:moveTo>
                  <a:lnTo>
                    <a:pt x="0" y="1"/>
                  </a:ln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486;p67">
              <a:extLst>
                <a:ext uri="{FF2B5EF4-FFF2-40B4-BE49-F238E27FC236}">
                  <a16:creationId xmlns:a16="http://schemas.microsoft.com/office/drawing/2014/main" id="{88605CB3-22A9-4C7A-9B26-B9A7833638CA}"/>
                </a:ext>
              </a:extLst>
            </p:cNvPr>
            <p:cNvSpPr/>
            <p:nvPr/>
          </p:nvSpPr>
          <p:spPr>
            <a:xfrm>
              <a:off x="4202122" y="3021379"/>
              <a:ext cx="20" cy="510"/>
            </a:xfrm>
            <a:custGeom>
              <a:avLst/>
              <a:gdLst/>
              <a:ahLst/>
              <a:cxnLst/>
              <a:rect l="l" t="t" r="r" b="b"/>
              <a:pathLst>
                <a:path w="1" h="26" extrusionOk="0">
                  <a:moveTo>
                    <a:pt x="1" y="0"/>
                  </a:moveTo>
                  <a:lnTo>
                    <a:pt x="1" y="25"/>
                  </a:lnTo>
                  <a:lnTo>
                    <a:pt x="1" y="25"/>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487;p67">
              <a:extLst>
                <a:ext uri="{FF2B5EF4-FFF2-40B4-BE49-F238E27FC236}">
                  <a16:creationId xmlns:a16="http://schemas.microsoft.com/office/drawing/2014/main" id="{FAEFC9E1-5BEC-475E-BFFA-F8B45B091E3A}"/>
                </a:ext>
              </a:extLst>
            </p:cNvPr>
            <p:cNvSpPr/>
            <p:nvPr/>
          </p:nvSpPr>
          <p:spPr>
            <a:xfrm>
              <a:off x="4199669" y="3014492"/>
              <a:ext cx="2473" cy="8379"/>
            </a:xfrm>
            <a:custGeom>
              <a:avLst/>
              <a:gdLst/>
              <a:ahLst/>
              <a:cxnLst/>
              <a:rect l="l" t="t" r="r" b="b"/>
              <a:pathLst>
                <a:path w="126" h="427" extrusionOk="0">
                  <a:moveTo>
                    <a:pt x="25" y="0"/>
                  </a:moveTo>
                  <a:lnTo>
                    <a:pt x="25" y="25"/>
                  </a:lnTo>
                  <a:lnTo>
                    <a:pt x="25" y="50"/>
                  </a:lnTo>
                  <a:lnTo>
                    <a:pt x="0" y="50"/>
                  </a:lnTo>
                  <a:lnTo>
                    <a:pt x="25" y="76"/>
                  </a:lnTo>
                  <a:lnTo>
                    <a:pt x="25" y="101"/>
                  </a:lnTo>
                  <a:lnTo>
                    <a:pt x="25" y="126"/>
                  </a:lnTo>
                  <a:lnTo>
                    <a:pt x="50" y="151"/>
                  </a:lnTo>
                  <a:lnTo>
                    <a:pt x="50" y="176"/>
                  </a:lnTo>
                  <a:lnTo>
                    <a:pt x="50" y="201"/>
                  </a:lnTo>
                  <a:lnTo>
                    <a:pt x="75" y="401"/>
                  </a:lnTo>
                  <a:lnTo>
                    <a:pt x="75" y="426"/>
                  </a:lnTo>
                  <a:lnTo>
                    <a:pt x="101" y="426"/>
                  </a:lnTo>
                  <a:lnTo>
                    <a:pt x="126" y="376"/>
                  </a:lnTo>
                  <a:lnTo>
                    <a:pt x="126" y="326"/>
                  </a:lnTo>
                  <a:lnTo>
                    <a:pt x="126" y="276"/>
                  </a:lnTo>
                  <a:lnTo>
                    <a:pt x="126" y="226"/>
                  </a:lnTo>
                  <a:lnTo>
                    <a:pt x="126" y="176"/>
                  </a:lnTo>
                  <a:lnTo>
                    <a:pt x="126" y="126"/>
                  </a:lnTo>
                  <a:lnTo>
                    <a:pt x="101" y="151"/>
                  </a:lnTo>
                  <a:lnTo>
                    <a:pt x="101" y="101"/>
                  </a:lnTo>
                  <a:lnTo>
                    <a:pt x="75" y="50"/>
                  </a:lnTo>
                  <a:lnTo>
                    <a:pt x="50"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488;p67">
              <a:extLst>
                <a:ext uri="{FF2B5EF4-FFF2-40B4-BE49-F238E27FC236}">
                  <a16:creationId xmlns:a16="http://schemas.microsoft.com/office/drawing/2014/main" id="{7FE94061-A08E-4D44-9A6D-176F7578747D}"/>
                </a:ext>
              </a:extLst>
            </p:cNvPr>
            <p:cNvSpPr/>
            <p:nvPr/>
          </p:nvSpPr>
          <p:spPr>
            <a:xfrm>
              <a:off x="4642331" y="2861534"/>
              <a:ext cx="510" cy="20"/>
            </a:xfrm>
            <a:custGeom>
              <a:avLst/>
              <a:gdLst/>
              <a:ahLst/>
              <a:cxnLst/>
              <a:rect l="l" t="t" r="r" b="b"/>
              <a:pathLst>
                <a:path w="26" h="1" extrusionOk="0">
                  <a:moveTo>
                    <a:pt x="26" y="1"/>
                  </a:move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489;p67">
              <a:extLst>
                <a:ext uri="{FF2B5EF4-FFF2-40B4-BE49-F238E27FC236}">
                  <a16:creationId xmlns:a16="http://schemas.microsoft.com/office/drawing/2014/main" id="{E986627F-9AC9-42B8-ACEC-7A3F3A741B3A}"/>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490;p67">
              <a:extLst>
                <a:ext uri="{FF2B5EF4-FFF2-40B4-BE49-F238E27FC236}">
                  <a16:creationId xmlns:a16="http://schemas.microsoft.com/office/drawing/2014/main" id="{E3DFE6EB-1CC3-4CAC-89F1-86E85D3AFED1}"/>
                </a:ext>
              </a:extLst>
            </p:cNvPr>
            <p:cNvSpPr/>
            <p:nvPr/>
          </p:nvSpPr>
          <p:spPr>
            <a:xfrm>
              <a:off x="4642331" y="2861534"/>
              <a:ext cx="20" cy="20"/>
            </a:xfrm>
            <a:custGeom>
              <a:avLst/>
              <a:gdLst/>
              <a:ahLst/>
              <a:cxnLst/>
              <a:rect l="l" t="t" r="r" b="b"/>
              <a:pathLst>
                <a:path w="1" h="1" extrusionOk="0">
                  <a:moveTo>
                    <a:pt x="1" y="1"/>
                  </a:moveTo>
                  <a:lnTo>
                    <a:pt x="1" y="1"/>
                  </a:ln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491;p67">
              <a:extLst>
                <a:ext uri="{FF2B5EF4-FFF2-40B4-BE49-F238E27FC236}">
                  <a16:creationId xmlns:a16="http://schemas.microsoft.com/office/drawing/2014/main" id="{A89FAF53-FA67-41A5-B7A6-C8AB0FDD028F}"/>
                </a:ext>
              </a:extLst>
            </p:cNvPr>
            <p:cNvSpPr/>
            <p:nvPr/>
          </p:nvSpPr>
          <p:spPr>
            <a:xfrm>
              <a:off x="4505603" y="2764658"/>
              <a:ext cx="510" cy="20"/>
            </a:xfrm>
            <a:custGeom>
              <a:avLst/>
              <a:gdLst/>
              <a:ahLst/>
              <a:cxnLst/>
              <a:rect l="l" t="t" r="r" b="b"/>
              <a:pathLst>
                <a:path w="26" h="1" extrusionOk="0">
                  <a:moveTo>
                    <a:pt x="0" y="0"/>
                  </a:moveTo>
                  <a:lnTo>
                    <a:pt x="0" y="0"/>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492;p67">
              <a:extLst>
                <a:ext uri="{FF2B5EF4-FFF2-40B4-BE49-F238E27FC236}">
                  <a16:creationId xmlns:a16="http://schemas.microsoft.com/office/drawing/2014/main" id="{1023EAFD-D1CC-43E0-88AF-8265E69071B3}"/>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493;p67">
              <a:extLst>
                <a:ext uri="{FF2B5EF4-FFF2-40B4-BE49-F238E27FC236}">
                  <a16:creationId xmlns:a16="http://schemas.microsoft.com/office/drawing/2014/main" id="{FD46836B-441C-4D53-87B8-F3E0F633451F}"/>
                </a:ext>
              </a:extLst>
            </p:cNvPr>
            <p:cNvSpPr/>
            <p:nvPr/>
          </p:nvSpPr>
          <p:spPr>
            <a:xfrm>
              <a:off x="4572976" y="2859082"/>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94;p67">
              <a:extLst>
                <a:ext uri="{FF2B5EF4-FFF2-40B4-BE49-F238E27FC236}">
                  <a16:creationId xmlns:a16="http://schemas.microsoft.com/office/drawing/2014/main" id="{648EFC0F-9A1F-4A19-B8CF-A6302284C1D0}"/>
                </a:ext>
              </a:extLst>
            </p:cNvPr>
            <p:cNvSpPr/>
            <p:nvPr/>
          </p:nvSpPr>
          <p:spPr>
            <a:xfrm>
              <a:off x="4642821" y="2861534"/>
              <a:ext cx="1001" cy="20"/>
            </a:xfrm>
            <a:custGeom>
              <a:avLst/>
              <a:gdLst/>
              <a:ahLst/>
              <a:cxnLst/>
              <a:rect l="l" t="t" r="r" b="b"/>
              <a:pathLst>
                <a:path w="51" h="1" extrusionOk="0">
                  <a:moveTo>
                    <a:pt x="1" y="1"/>
                  </a:moveTo>
                  <a:lnTo>
                    <a:pt x="26" y="1"/>
                  </a:lnTo>
                  <a:lnTo>
                    <a:pt x="1" y="1"/>
                  </a:lnTo>
                  <a:lnTo>
                    <a:pt x="26" y="1"/>
                  </a:lnTo>
                  <a:lnTo>
                    <a:pt x="1" y="1"/>
                  </a:lnTo>
                  <a:lnTo>
                    <a:pt x="26" y="1"/>
                  </a:lnTo>
                  <a:lnTo>
                    <a:pt x="26" y="1"/>
                  </a:lnTo>
                  <a:lnTo>
                    <a:pt x="51" y="1"/>
                  </a:lnTo>
                  <a:lnTo>
                    <a:pt x="26" y="1"/>
                  </a:lnTo>
                  <a:lnTo>
                    <a:pt x="51" y="1"/>
                  </a:lnTo>
                  <a:lnTo>
                    <a:pt x="26" y="1"/>
                  </a:lnTo>
                  <a:lnTo>
                    <a:pt x="51" y="1"/>
                  </a:lnTo>
                  <a:lnTo>
                    <a:pt x="26" y="1"/>
                  </a:lnTo>
                  <a:lnTo>
                    <a:pt x="51" y="1"/>
                  </a:lnTo>
                  <a:lnTo>
                    <a:pt x="1" y="1"/>
                  </a:lnTo>
                  <a:lnTo>
                    <a:pt x="26" y="1"/>
                  </a:lnTo>
                  <a:lnTo>
                    <a:pt x="1" y="1"/>
                  </a:ln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495;p67">
              <a:extLst>
                <a:ext uri="{FF2B5EF4-FFF2-40B4-BE49-F238E27FC236}">
                  <a16:creationId xmlns:a16="http://schemas.microsoft.com/office/drawing/2014/main" id="{BE36B3D0-32D4-4F29-9818-F06A08389132}"/>
                </a:ext>
              </a:extLst>
            </p:cNvPr>
            <p:cNvSpPr/>
            <p:nvPr/>
          </p:nvSpPr>
          <p:spPr>
            <a:xfrm>
              <a:off x="4642331" y="2861534"/>
              <a:ext cx="510" cy="20"/>
            </a:xfrm>
            <a:custGeom>
              <a:avLst/>
              <a:gdLst/>
              <a:ahLst/>
              <a:cxnLst/>
              <a:rect l="l" t="t" r="r" b="b"/>
              <a:pathLst>
                <a:path w="26" h="1" extrusionOk="0">
                  <a:moveTo>
                    <a:pt x="1" y="1"/>
                  </a:move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496;p67">
              <a:extLst>
                <a:ext uri="{FF2B5EF4-FFF2-40B4-BE49-F238E27FC236}">
                  <a16:creationId xmlns:a16="http://schemas.microsoft.com/office/drawing/2014/main" id="{7F194CE4-1A02-440B-A846-7906DAE1D573}"/>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497;p67">
              <a:extLst>
                <a:ext uri="{FF2B5EF4-FFF2-40B4-BE49-F238E27FC236}">
                  <a16:creationId xmlns:a16="http://schemas.microsoft.com/office/drawing/2014/main" id="{87CBF253-7047-459B-B3DC-5670179E10A8}"/>
                </a:ext>
              </a:extLst>
            </p:cNvPr>
            <p:cNvSpPr/>
            <p:nvPr/>
          </p:nvSpPr>
          <p:spPr>
            <a:xfrm>
              <a:off x="4572976" y="2859082"/>
              <a:ext cx="510" cy="20"/>
            </a:xfrm>
            <a:custGeom>
              <a:avLst/>
              <a:gdLst/>
              <a:ahLst/>
              <a:cxnLst/>
              <a:rect l="l" t="t" r="r" b="b"/>
              <a:pathLst>
                <a:path w="26" h="1" extrusionOk="0">
                  <a:moveTo>
                    <a:pt x="26" y="0"/>
                  </a:moveTo>
                  <a:lnTo>
                    <a:pt x="1" y="0"/>
                  </a:lnTo>
                  <a:lnTo>
                    <a:pt x="1" y="0"/>
                  </a:lnTo>
                  <a:lnTo>
                    <a:pt x="1" y="0"/>
                  </a:lnTo>
                  <a:lnTo>
                    <a:pt x="1" y="0"/>
                  </a:lnTo>
                  <a:lnTo>
                    <a:pt x="1" y="0"/>
                  </a:lnTo>
                  <a:lnTo>
                    <a:pt x="1" y="0"/>
                  </a:lnTo>
                  <a:lnTo>
                    <a:pt x="1" y="0"/>
                  </a:lnTo>
                  <a:lnTo>
                    <a:pt x="1"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98;p67">
              <a:extLst>
                <a:ext uri="{FF2B5EF4-FFF2-40B4-BE49-F238E27FC236}">
                  <a16:creationId xmlns:a16="http://schemas.microsoft.com/office/drawing/2014/main" id="{78C42D2D-8695-4546-B49F-40C64C87D10B}"/>
                </a:ext>
              </a:extLst>
            </p:cNvPr>
            <p:cNvSpPr/>
            <p:nvPr/>
          </p:nvSpPr>
          <p:spPr>
            <a:xfrm>
              <a:off x="4572976" y="285908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99;p67">
              <a:extLst>
                <a:ext uri="{FF2B5EF4-FFF2-40B4-BE49-F238E27FC236}">
                  <a16:creationId xmlns:a16="http://schemas.microsoft.com/office/drawing/2014/main" id="{98A2F60A-62FC-4D48-83E1-1687F005FA4E}"/>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500;p67">
              <a:extLst>
                <a:ext uri="{FF2B5EF4-FFF2-40B4-BE49-F238E27FC236}">
                  <a16:creationId xmlns:a16="http://schemas.microsoft.com/office/drawing/2014/main" id="{CECE430D-FF1D-4E03-98C7-5923B0A80642}"/>
                </a:ext>
              </a:extLst>
            </p:cNvPr>
            <p:cNvSpPr/>
            <p:nvPr/>
          </p:nvSpPr>
          <p:spPr>
            <a:xfrm>
              <a:off x="4572976" y="2859082"/>
              <a:ext cx="510" cy="20"/>
            </a:xfrm>
            <a:custGeom>
              <a:avLst/>
              <a:gdLst/>
              <a:ahLst/>
              <a:cxnLst/>
              <a:rect l="l" t="t" r="r" b="b"/>
              <a:pathLst>
                <a:path w="26" h="1" extrusionOk="0">
                  <a:moveTo>
                    <a:pt x="1" y="0"/>
                  </a:moveTo>
                  <a:lnTo>
                    <a:pt x="26"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501;p67">
              <a:extLst>
                <a:ext uri="{FF2B5EF4-FFF2-40B4-BE49-F238E27FC236}">
                  <a16:creationId xmlns:a16="http://schemas.microsoft.com/office/drawing/2014/main" id="{25DA3B22-7567-48EB-9A49-DF25A15C3515}"/>
                </a:ext>
              </a:extLst>
            </p:cNvPr>
            <p:cNvSpPr/>
            <p:nvPr/>
          </p:nvSpPr>
          <p:spPr>
            <a:xfrm>
              <a:off x="4178023" y="2552696"/>
              <a:ext cx="701908" cy="701799"/>
            </a:xfrm>
            <a:custGeom>
              <a:avLst/>
              <a:gdLst/>
              <a:ahLst/>
              <a:cxnLst/>
              <a:rect l="l" t="t" r="r" b="b"/>
              <a:pathLst>
                <a:path w="35766" h="35765" extrusionOk="0">
                  <a:moveTo>
                    <a:pt x="17870" y="0"/>
                  </a:moveTo>
                  <a:cubicBezTo>
                    <a:pt x="7996" y="0"/>
                    <a:pt x="1" y="7995"/>
                    <a:pt x="1" y="17870"/>
                  </a:cubicBezTo>
                  <a:cubicBezTo>
                    <a:pt x="1" y="27770"/>
                    <a:pt x="7996" y="35765"/>
                    <a:pt x="17870" y="35765"/>
                  </a:cubicBezTo>
                  <a:cubicBezTo>
                    <a:pt x="27770" y="35765"/>
                    <a:pt x="35765" y="27770"/>
                    <a:pt x="35765" y="17870"/>
                  </a:cubicBezTo>
                  <a:cubicBezTo>
                    <a:pt x="35765" y="7995"/>
                    <a:pt x="27770"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502;p67">
            <a:extLst>
              <a:ext uri="{FF2B5EF4-FFF2-40B4-BE49-F238E27FC236}">
                <a16:creationId xmlns:a16="http://schemas.microsoft.com/office/drawing/2014/main" id="{152DFD5B-4B7D-4F0E-A5A8-DDB90D8DFE76}"/>
              </a:ext>
            </a:extLst>
          </p:cNvPr>
          <p:cNvGrpSpPr/>
          <p:nvPr/>
        </p:nvGrpSpPr>
        <p:grpSpPr>
          <a:xfrm>
            <a:off x="3895866" y="3387790"/>
            <a:ext cx="463078" cy="338554"/>
            <a:chOff x="5245839" y="2515806"/>
            <a:chExt cx="856847" cy="856738"/>
          </a:xfrm>
        </p:grpSpPr>
        <p:sp>
          <p:nvSpPr>
            <p:cNvPr id="274" name="Google Shape;2503;p67">
              <a:extLst>
                <a:ext uri="{FF2B5EF4-FFF2-40B4-BE49-F238E27FC236}">
                  <a16:creationId xmlns:a16="http://schemas.microsoft.com/office/drawing/2014/main" id="{8D47A288-A322-4719-A4AF-42AB28FCFF92}"/>
                </a:ext>
              </a:extLst>
            </p:cNvPr>
            <p:cNvSpPr/>
            <p:nvPr/>
          </p:nvSpPr>
          <p:spPr>
            <a:xfrm>
              <a:off x="5245839" y="2515806"/>
              <a:ext cx="856847" cy="856738"/>
            </a:xfrm>
            <a:custGeom>
              <a:avLst/>
              <a:gdLst/>
              <a:ahLst/>
              <a:cxnLst/>
              <a:rect l="l" t="t" r="r" b="b"/>
              <a:pathLst>
                <a:path w="43661" h="43661" extrusionOk="0">
                  <a:moveTo>
                    <a:pt x="21831" y="1"/>
                  </a:moveTo>
                  <a:cubicBezTo>
                    <a:pt x="33886" y="1"/>
                    <a:pt x="43660" y="9775"/>
                    <a:pt x="43660" y="21830"/>
                  </a:cubicBezTo>
                  <a:cubicBezTo>
                    <a:pt x="43660" y="33886"/>
                    <a:pt x="33886" y="43660"/>
                    <a:pt x="21831" y="43660"/>
                  </a:cubicBezTo>
                  <a:cubicBezTo>
                    <a:pt x="9775" y="43660"/>
                    <a:pt x="1" y="33886"/>
                    <a:pt x="1" y="21830"/>
                  </a:cubicBezTo>
                  <a:cubicBezTo>
                    <a:pt x="1" y="9775"/>
                    <a:pt x="9775" y="1"/>
                    <a:pt x="21831" y="1"/>
                  </a:cubicBezTo>
                  <a:close/>
                </a:path>
              </a:pathLst>
            </a:custGeom>
            <a:solidFill>
              <a:srgbClr val="D66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504;p67">
              <a:extLst>
                <a:ext uri="{FF2B5EF4-FFF2-40B4-BE49-F238E27FC236}">
                  <a16:creationId xmlns:a16="http://schemas.microsoft.com/office/drawing/2014/main" id="{D3A4B7A7-C166-4266-A73F-6119563EB5FB}"/>
                </a:ext>
              </a:extLst>
            </p:cNvPr>
            <p:cNvSpPr/>
            <p:nvPr/>
          </p:nvSpPr>
          <p:spPr>
            <a:xfrm>
              <a:off x="5278809" y="3109406"/>
              <a:ext cx="10342" cy="4945"/>
            </a:xfrm>
            <a:custGeom>
              <a:avLst/>
              <a:gdLst/>
              <a:ahLst/>
              <a:cxnLst/>
              <a:rect l="l" t="t" r="r" b="b"/>
              <a:pathLst>
                <a:path w="527" h="252" extrusionOk="0">
                  <a:moveTo>
                    <a:pt x="0" y="0"/>
                  </a:moveTo>
                  <a:cubicBezTo>
                    <a:pt x="25" y="101"/>
                    <a:pt x="75" y="176"/>
                    <a:pt x="100" y="251"/>
                  </a:cubicBezTo>
                  <a:lnTo>
                    <a:pt x="125" y="251"/>
                  </a:lnTo>
                  <a:lnTo>
                    <a:pt x="226" y="201"/>
                  </a:lnTo>
                  <a:lnTo>
                    <a:pt x="351" y="151"/>
                  </a:lnTo>
                  <a:lnTo>
                    <a:pt x="401" y="151"/>
                  </a:lnTo>
                  <a:lnTo>
                    <a:pt x="451" y="126"/>
                  </a:lnTo>
                  <a:lnTo>
                    <a:pt x="526" y="101"/>
                  </a:lnTo>
                  <a:lnTo>
                    <a:pt x="501" y="101"/>
                  </a:lnTo>
                  <a:lnTo>
                    <a:pt x="451" y="76"/>
                  </a:lnTo>
                  <a:lnTo>
                    <a:pt x="301" y="76"/>
                  </a:lnTo>
                  <a:lnTo>
                    <a:pt x="251" y="51"/>
                  </a:lnTo>
                  <a:lnTo>
                    <a:pt x="226" y="101"/>
                  </a:lnTo>
                  <a:lnTo>
                    <a:pt x="100" y="126"/>
                  </a:lnTo>
                  <a:lnTo>
                    <a:pt x="100" y="26"/>
                  </a:lnTo>
                  <a:lnTo>
                    <a:pt x="25" y="26"/>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505;p67">
              <a:extLst>
                <a:ext uri="{FF2B5EF4-FFF2-40B4-BE49-F238E27FC236}">
                  <a16:creationId xmlns:a16="http://schemas.microsoft.com/office/drawing/2014/main" id="{DC4FDD83-5947-4E02-BDE1-5BE801399257}"/>
                </a:ext>
              </a:extLst>
            </p:cNvPr>
            <p:cNvSpPr/>
            <p:nvPr/>
          </p:nvSpPr>
          <p:spPr>
            <a:xfrm>
              <a:off x="5695899" y="2517768"/>
              <a:ext cx="510" cy="20"/>
            </a:xfrm>
            <a:custGeom>
              <a:avLst/>
              <a:gdLst/>
              <a:ahLst/>
              <a:cxnLst/>
              <a:rect l="l" t="t" r="r" b="b"/>
              <a:pathLst>
                <a:path w="26" h="1" extrusionOk="0">
                  <a:moveTo>
                    <a:pt x="0" y="1"/>
                  </a:moveTo>
                  <a:lnTo>
                    <a:pt x="0" y="1"/>
                  </a:ln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506;p67">
              <a:extLst>
                <a:ext uri="{FF2B5EF4-FFF2-40B4-BE49-F238E27FC236}">
                  <a16:creationId xmlns:a16="http://schemas.microsoft.com/office/drawing/2014/main" id="{83003602-A7E9-4E3C-B64B-4F7CE222C836}"/>
                </a:ext>
              </a:extLst>
            </p:cNvPr>
            <p:cNvSpPr/>
            <p:nvPr/>
          </p:nvSpPr>
          <p:spPr>
            <a:xfrm>
              <a:off x="5310287" y="2528109"/>
              <a:ext cx="498750" cy="557711"/>
            </a:xfrm>
            <a:custGeom>
              <a:avLst/>
              <a:gdLst/>
              <a:ahLst/>
              <a:cxnLst/>
              <a:rect l="l" t="t" r="r" b="b"/>
              <a:pathLst>
                <a:path w="25414" h="28422" extrusionOk="0">
                  <a:moveTo>
                    <a:pt x="23760" y="0"/>
                  </a:moveTo>
                  <a:lnTo>
                    <a:pt x="23684" y="151"/>
                  </a:lnTo>
                  <a:lnTo>
                    <a:pt x="23584" y="351"/>
                  </a:lnTo>
                  <a:lnTo>
                    <a:pt x="23484" y="527"/>
                  </a:lnTo>
                  <a:lnTo>
                    <a:pt x="23409" y="727"/>
                  </a:lnTo>
                  <a:lnTo>
                    <a:pt x="23308" y="902"/>
                  </a:lnTo>
                  <a:lnTo>
                    <a:pt x="23208" y="1103"/>
                  </a:lnTo>
                  <a:lnTo>
                    <a:pt x="23108" y="1303"/>
                  </a:lnTo>
                  <a:lnTo>
                    <a:pt x="23033" y="1479"/>
                  </a:lnTo>
                  <a:lnTo>
                    <a:pt x="22933" y="1679"/>
                  </a:lnTo>
                  <a:lnTo>
                    <a:pt x="22832" y="1880"/>
                  </a:lnTo>
                  <a:lnTo>
                    <a:pt x="22757" y="2055"/>
                  </a:lnTo>
                  <a:lnTo>
                    <a:pt x="22657" y="2256"/>
                  </a:lnTo>
                  <a:lnTo>
                    <a:pt x="22582" y="2456"/>
                  </a:lnTo>
                  <a:lnTo>
                    <a:pt x="22481" y="2632"/>
                  </a:lnTo>
                  <a:lnTo>
                    <a:pt x="22406" y="2832"/>
                  </a:lnTo>
                  <a:lnTo>
                    <a:pt x="22306" y="3033"/>
                  </a:lnTo>
                  <a:lnTo>
                    <a:pt x="22231" y="3208"/>
                  </a:lnTo>
                  <a:lnTo>
                    <a:pt x="22131" y="3409"/>
                  </a:lnTo>
                  <a:lnTo>
                    <a:pt x="22105" y="3459"/>
                  </a:lnTo>
                  <a:lnTo>
                    <a:pt x="22055" y="3609"/>
                  </a:lnTo>
                  <a:lnTo>
                    <a:pt x="21955" y="3810"/>
                  </a:lnTo>
                  <a:lnTo>
                    <a:pt x="21880" y="3985"/>
                  </a:lnTo>
                  <a:lnTo>
                    <a:pt x="21780" y="4186"/>
                  </a:lnTo>
                  <a:lnTo>
                    <a:pt x="21704" y="4386"/>
                  </a:lnTo>
                  <a:lnTo>
                    <a:pt x="21604" y="4587"/>
                  </a:lnTo>
                  <a:lnTo>
                    <a:pt x="21429" y="4963"/>
                  </a:lnTo>
                  <a:lnTo>
                    <a:pt x="21253" y="5364"/>
                  </a:lnTo>
                  <a:lnTo>
                    <a:pt x="21103" y="5765"/>
                  </a:lnTo>
                  <a:lnTo>
                    <a:pt x="20928" y="6141"/>
                  </a:lnTo>
                  <a:lnTo>
                    <a:pt x="20577" y="6943"/>
                  </a:lnTo>
                  <a:lnTo>
                    <a:pt x="20401" y="7319"/>
                  </a:lnTo>
                  <a:lnTo>
                    <a:pt x="20251" y="7720"/>
                  </a:lnTo>
                  <a:lnTo>
                    <a:pt x="20075" y="8096"/>
                  </a:lnTo>
                  <a:lnTo>
                    <a:pt x="20075" y="8121"/>
                  </a:lnTo>
                  <a:lnTo>
                    <a:pt x="19900" y="8497"/>
                  </a:lnTo>
                  <a:lnTo>
                    <a:pt x="19724" y="8898"/>
                  </a:lnTo>
                  <a:lnTo>
                    <a:pt x="19624" y="9098"/>
                  </a:lnTo>
                  <a:lnTo>
                    <a:pt x="19524" y="9299"/>
                  </a:lnTo>
                  <a:lnTo>
                    <a:pt x="19449" y="9474"/>
                  </a:lnTo>
                  <a:lnTo>
                    <a:pt x="19349" y="9674"/>
                  </a:lnTo>
                  <a:lnTo>
                    <a:pt x="19273" y="9875"/>
                  </a:lnTo>
                  <a:lnTo>
                    <a:pt x="19173" y="10075"/>
                  </a:lnTo>
                  <a:lnTo>
                    <a:pt x="19073" y="10276"/>
                  </a:lnTo>
                  <a:lnTo>
                    <a:pt x="18998" y="10426"/>
                  </a:lnTo>
                  <a:lnTo>
                    <a:pt x="18998" y="10451"/>
                  </a:lnTo>
                  <a:lnTo>
                    <a:pt x="18897" y="10652"/>
                  </a:lnTo>
                  <a:lnTo>
                    <a:pt x="18797" y="10852"/>
                  </a:lnTo>
                  <a:lnTo>
                    <a:pt x="18697" y="11053"/>
                  </a:lnTo>
                  <a:lnTo>
                    <a:pt x="18597" y="11228"/>
                  </a:lnTo>
                  <a:lnTo>
                    <a:pt x="18496" y="11429"/>
                  </a:lnTo>
                  <a:lnTo>
                    <a:pt x="18396" y="11629"/>
                  </a:lnTo>
                  <a:lnTo>
                    <a:pt x="18321" y="11805"/>
                  </a:lnTo>
                  <a:lnTo>
                    <a:pt x="18221" y="12005"/>
                  </a:lnTo>
                  <a:lnTo>
                    <a:pt x="18120" y="12206"/>
                  </a:lnTo>
                  <a:lnTo>
                    <a:pt x="18020" y="12381"/>
                  </a:lnTo>
                  <a:lnTo>
                    <a:pt x="17920" y="12582"/>
                  </a:lnTo>
                  <a:lnTo>
                    <a:pt x="17870" y="12657"/>
                  </a:lnTo>
                  <a:lnTo>
                    <a:pt x="17795" y="12782"/>
                  </a:lnTo>
                  <a:lnTo>
                    <a:pt x="17694" y="12958"/>
                  </a:lnTo>
                  <a:lnTo>
                    <a:pt x="17594" y="13158"/>
                  </a:lnTo>
                  <a:lnTo>
                    <a:pt x="17494" y="13334"/>
                  </a:lnTo>
                  <a:lnTo>
                    <a:pt x="17369" y="13534"/>
                  </a:lnTo>
                  <a:lnTo>
                    <a:pt x="17268" y="13710"/>
                  </a:lnTo>
                  <a:lnTo>
                    <a:pt x="17168" y="13910"/>
                  </a:lnTo>
                  <a:lnTo>
                    <a:pt x="17043" y="14086"/>
                  </a:lnTo>
                  <a:lnTo>
                    <a:pt x="16943" y="14286"/>
                  </a:lnTo>
                  <a:lnTo>
                    <a:pt x="16817" y="14461"/>
                  </a:lnTo>
                  <a:lnTo>
                    <a:pt x="16717" y="14662"/>
                  </a:lnTo>
                  <a:lnTo>
                    <a:pt x="16592" y="14837"/>
                  </a:lnTo>
                  <a:lnTo>
                    <a:pt x="16567" y="14888"/>
                  </a:lnTo>
                  <a:lnTo>
                    <a:pt x="16491" y="15038"/>
                  </a:lnTo>
                  <a:lnTo>
                    <a:pt x="16366" y="15213"/>
                  </a:lnTo>
                  <a:lnTo>
                    <a:pt x="16241" y="15389"/>
                  </a:lnTo>
                  <a:lnTo>
                    <a:pt x="16115" y="15564"/>
                  </a:lnTo>
                  <a:lnTo>
                    <a:pt x="16015" y="15765"/>
                  </a:lnTo>
                  <a:lnTo>
                    <a:pt x="15890" y="15940"/>
                  </a:lnTo>
                  <a:lnTo>
                    <a:pt x="15815" y="16040"/>
                  </a:lnTo>
                  <a:lnTo>
                    <a:pt x="15765" y="16116"/>
                  </a:lnTo>
                  <a:lnTo>
                    <a:pt x="15689" y="16216"/>
                  </a:lnTo>
                  <a:lnTo>
                    <a:pt x="15639" y="16291"/>
                  </a:lnTo>
                  <a:lnTo>
                    <a:pt x="15564" y="16391"/>
                  </a:lnTo>
                  <a:lnTo>
                    <a:pt x="15514" y="16492"/>
                  </a:lnTo>
                  <a:lnTo>
                    <a:pt x="15439" y="16567"/>
                  </a:lnTo>
                  <a:lnTo>
                    <a:pt x="15389" y="16667"/>
                  </a:lnTo>
                  <a:lnTo>
                    <a:pt x="15313" y="16742"/>
                  </a:lnTo>
                  <a:lnTo>
                    <a:pt x="15263" y="16842"/>
                  </a:lnTo>
                  <a:lnTo>
                    <a:pt x="15188" y="16918"/>
                  </a:lnTo>
                  <a:lnTo>
                    <a:pt x="15113" y="17018"/>
                  </a:lnTo>
                  <a:lnTo>
                    <a:pt x="15063" y="17093"/>
                  </a:lnTo>
                  <a:lnTo>
                    <a:pt x="14988" y="17193"/>
                  </a:lnTo>
                  <a:lnTo>
                    <a:pt x="14963" y="17218"/>
                  </a:lnTo>
                  <a:lnTo>
                    <a:pt x="14937" y="17268"/>
                  </a:lnTo>
                  <a:lnTo>
                    <a:pt x="14862" y="17369"/>
                  </a:lnTo>
                  <a:lnTo>
                    <a:pt x="14787" y="17444"/>
                  </a:lnTo>
                  <a:lnTo>
                    <a:pt x="14737" y="17544"/>
                  </a:lnTo>
                  <a:lnTo>
                    <a:pt x="14662" y="17619"/>
                  </a:lnTo>
                  <a:lnTo>
                    <a:pt x="14587" y="17720"/>
                  </a:lnTo>
                  <a:lnTo>
                    <a:pt x="14511" y="17795"/>
                  </a:lnTo>
                  <a:lnTo>
                    <a:pt x="14461" y="17895"/>
                  </a:lnTo>
                  <a:lnTo>
                    <a:pt x="14386" y="17970"/>
                  </a:lnTo>
                  <a:lnTo>
                    <a:pt x="14311" y="18070"/>
                  </a:lnTo>
                  <a:lnTo>
                    <a:pt x="14236" y="18146"/>
                  </a:lnTo>
                  <a:lnTo>
                    <a:pt x="14161" y="18246"/>
                  </a:lnTo>
                  <a:lnTo>
                    <a:pt x="14060" y="18346"/>
                  </a:lnTo>
                  <a:lnTo>
                    <a:pt x="13960" y="18471"/>
                  </a:lnTo>
                  <a:lnTo>
                    <a:pt x="13860" y="18597"/>
                  </a:lnTo>
                  <a:lnTo>
                    <a:pt x="13760" y="18722"/>
                  </a:lnTo>
                  <a:lnTo>
                    <a:pt x="13659" y="18847"/>
                  </a:lnTo>
                  <a:lnTo>
                    <a:pt x="13559" y="18973"/>
                  </a:lnTo>
                  <a:lnTo>
                    <a:pt x="13434" y="19098"/>
                  </a:lnTo>
                  <a:lnTo>
                    <a:pt x="13333" y="19198"/>
                  </a:lnTo>
                  <a:lnTo>
                    <a:pt x="13233" y="19324"/>
                  </a:lnTo>
                  <a:lnTo>
                    <a:pt x="13108" y="19449"/>
                  </a:lnTo>
                  <a:lnTo>
                    <a:pt x="13008" y="19549"/>
                  </a:lnTo>
                  <a:lnTo>
                    <a:pt x="12907" y="19675"/>
                  </a:lnTo>
                  <a:lnTo>
                    <a:pt x="12782" y="19775"/>
                  </a:lnTo>
                  <a:lnTo>
                    <a:pt x="12682" y="19900"/>
                  </a:lnTo>
                  <a:lnTo>
                    <a:pt x="12582" y="20000"/>
                  </a:lnTo>
                  <a:lnTo>
                    <a:pt x="12456" y="20126"/>
                  </a:lnTo>
                  <a:lnTo>
                    <a:pt x="12356" y="20226"/>
                  </a:lnTo>
                  <a:lnTo>
                    <a:pt x="12231" y="20351"/>
                  </a:lnTo>
                  <a:lnTo>
                    <a:pt x="12130" y="20451"/>
                  </a:lnTo>
                  <a:lnTo>
                    <a:pt x="12005" y="20577"/>
                  </a:lnTo>
                  <a:lnTo>
                    <a:pt x="11905" y="20677"/>
                  </a:lnTo>
                  <a:lnTo>
                    <a:pt x="11780" y="20777"/>
                  </a:lnTo>
                  <a:lnTo>
                    <a:pt x="11654" y="20903"/>
                  </a:lnTo>
                  <a:lnTo>
                    <a:pt x="11554" y="21003"/>
                  </a:lnTo>
                  <a:lnTo>
                    <a:pt x="11429" y="21103"/>
                  </a:lnTo>
                  <a:lnTo>
                    <a:pt x="11303" y="21203"/>
                  </a:lnTo>
                  <a:lnTo>
                    <a:pt x="11203" y="21304"/>
                  </a:lnTo>
                  <a:lnTo>
                    <a:pt x="11078" y="21429"/>
                  </a:lnTo>
                  <a:lnTo>
                    <a:pt x="10953" y="21529"/>
                  </a:lnTo>
                  <a:lnTo>
                    <a:pt x="10827" y="21629"/>
                  </a:lnTo>
                  <a:lnTo>
                    <a:pt x="10727" y="21730"/>
                  </a:lnTo>
                  <a:lnTo>
                    <a:pt x="10602" y="21830"/>
                  </a:lnTo>
                  <a:lnTo>
                    <a:pt x="10476" y="21930"/>
                  </a:lnTo>
                  <a:lnTo>
                    <a:pt x="10351" y="22030"/>
                  </a:lnTo>
                  <a:lnTo>
                    <a:pt x="10226" y="22131"/>
                  </a:lnTo>
                  <a:lnTo>
                    <a:pt x="10100" y="22206"/>
                  </a:lnTo>
                  <a:lnTo>
                    <a:pt x="9975" y="22306"/>
                  </a:lnTo>
                  <a:lnTo>
                    <a:pt x="9850" y="22406"/>
                  </a:lnTo>
                  <a:lnTo>
                    <a:pt x="9724" y="22507"/>
                  </a:lnTo>
                  <a:lnTo>
                    <a:pt x="9599" y="22607"/>
                  </a:lnTo>
                  <a:lnTo>
                    <a:pt x="9474" y="22682"/>
                  </a:lnTo>
                  <a:lnTo>
                    <a:pt x="9348" y="22782"/>
                  </a:lnTo>
                  <a:lnTo>
                    <a:pt x="9223" y="22883"/>
                  </a:lnTo>
                  <a:lnTo>
                    <a:pt x="9098" y="22958"/>
                  </a:lnTo>
                  <a:lnTo>
                    <a:pt x="8973" y="23058"/>
                  </a:lnTo>
                  <a:lnTo>
                    <a:pt x="8847" y="23158"/>
                  </a:lnTo>
                  <a:lnTo>
                    <a:pt x="8722" y="23233"/>
                  </a:lnTo>
                  <a:lnTo>
                    <a:pt x="8572" y="23334"/>
                  </a:lnTo>
                  <a:lnTo>
                    <a:pt x="8446" y="23409"/>
                  </a:lnTo>
                  <a:lnTo>
                    <a:pt x="8321" y="23509"/>
                  </a:lnTo>
                  <a:lnTo>
                    <a:pt x="8196" y="23584"/>
                  </a:lnTo>
                  <a:lnTo>
                    <a:pt x="8045" y="23685"/>
                  </a:lnTo>
                  <a:lnTo>
                    <a:pt x="7920" y="23760"/>
                  </a:lnTo>
                  <a:lnTo>
                    <a:pt x="7795" y="23860"/>
                  </a:lnTo>
                  <a:lnTo>
                    <a:pt x="7644" y="23935"/>
                  </a:lnTo>
                  <a:lnTo>
                    <a:pt x="7519" y="24010"/>
                  </a:lnTo>
                  <a:lnTo>
                    <a:pt x="7394" y="24111"/>
                  </a:lnTo>
                  <a:lnTo>
                    <a:pt x="7243" y="24186"/>
                  </a:lnTo>
                  <a:lnTo>
                    <a:pt x="7118" y="24261"/>
                  </a:lnTo>
                  <a:lnTo>
                    <a:pt x="6968" y="24336"/>
                  </a:lnTo>
                  <a:lnTo>
                    <a:pt x="6842" y="24436"/>
                  </a:lnTo>
                  <a:lnTo>
                    <a:pt x="6717" y="24512"/>
                  </a:lnTo>
                  <a:lnTo>
                    <a:pt x="6567" y="24587"/>
                  </a:lnTo>
                  <a:lnTo>
                    <a:pt x="6466" y="24662"/>
                  </a:lnTo>
                  <a:lnTo>
                    <a:pt x="6441" y="24662"/>
                  </a:lnTo>
                  <a:lnTo>
                    <a:pt x="6291" y="24737"/>
                  </a:lnTo>
                  <a:lnTo>
                    <a:pt x="6166" y="24812"/>
                  </a:lnTo>
                  <a:lnTo>
                    <a:pt x="6015" y="24888"/>
                  </a:lnTo>
                  <a:lnTo>
                    <a:pt x="5890" y="24963"/>
                  </a:lnTo>
                  <a:lnTo>
                    <a:pt x="5765" y="25038"/>
                  </a:lnTo>
                  <a:lnTo>
                    <a:pt x="5614" y="25113"/>
                  </a:lnTo>
                  <a:lnTo>
                    <a:pt x="5489" y="25188"/>
                  </a:lnTo>
                  <a:lnTo>
                    <a:pt x="5364" y="25238"/>
                  </a:lnTo>
                  <a:lnTo>
                    <a:pt x="5088" y="25389"/>
                  </a:lnTo>
                  <a:lnTo>
                    <a:pt x="4837" y="25514"/>
                  </a:lnTo>
                  <a:lnTo>
                    <a:pt x="4311" y="25790"/>
                  </a:lnTo>
                  <a:lnTo>
                    <a:pt x="4060" y="25940"/>
                  </a:lnTo>
                  <a:lnTo>
                    <a:pt x="3785" y="26066"/>
                  </a:lnTo>
                  <a:lnTo>
                    <a:pt x="3534" y="26216"/>
                  </a:lnTo>
                  <a:lnTo>
                    <a:pt x="3409" y="26266"/>
                  </a:lnTo>
                  <a:lnTo>
                    <a:pt x="3283" y="26341"/>
                  </a:lnTo>
                  <a:lnTo>
                    <a:pt x="3158" y="26416"/>
                  </a:lnTo>
                  <a:lnTo>
                    <a:pt x="3033" y="26467"/>
                  </a:lnTo>
                  <a:lnTo>
                    <a:pt x="2907" y="26542"/>
                  </a:lnTo>
                  <a:lnTo>
                    <a:pt x="2807" y="26617"/>
                  </a:lnTo>
                  <a:lnTo>
                    <a:pt x="2782" y="26617"/>
                  </a:lnTo>
                  <a:lnTo>
                    <a:pt x="2657" y="26692"/>
                  </a:lnTo>
                  <a:lnTo>
                    <a:pt x="2531" y="26742"/>
                  </a:lnTo>
                  <a:lnTo>
                    <a:pt x="2431" y="26817"/>
                  </a:lnTo>
                  <a:lnTo>
                    <a:pt x="2306" y="26893"/>
                  </a:lnTo>
                  <a:lnTo>
                    <a:pt x="2181" y="26968"/>
                  </a:lnTo>
                  <a:lnTo>
                    <a:pt x="2055" y="27018"/>
                  </a:lnTo>
                  <a:lnTo>
                    <a:pt x="1930" y="27093"/>
                  </a:lnTo>
                  <a:lnTo>
                    <a:pt x="1805" y="27168"/>
                  </a:lnTo>
                  <a:lnTo>
                    <a:pt x="1679" y="27243"/>
                  </a:lnTo>
                  <a:lnTo>
                    <a:pt x="1554" y="27319"/>
                  </a:lnTo>
                  <a:lnTo>
                    <a:pt x="1454" y="27394"/>
                  </a:lnTo>
                  <a:lnTo>
                    <a:pt x="1328" y="27469"/>
                  </a:lnTo>
                  <a:lnTo>
                    <a:pt x="1203" y="27544"/>
                  </a:lnTo>
                  <a:lnTo>
                    <a:pt x="1078" y="27619"/>
                  </a:lnTo>
                  <a:lnTo>
                    <a:pt x="978" y="27695"/>
                  </a:lnTo>
                  <a:lnTo>
                    <a:pt x="902" y="27745"/>
                  </a:lnTo>
                  <a:lnTo>
                    <a:pt x="852" y="27770"/>
                  </a:lnTo>
                  <a:lnTo>
                    <a:pt x="802" y="27820"/>
                  </a:lnTo>
                  <a:lnTo>
                    <a:pt x="727" y="27870"/>
                  </a:lnTo>
                  <a:lnTo>
                    <a:pt x="677" y="27895"/>
                  </a:lnTo>
                  <a:lnTo>
                    <a:pt x="627" y="27945"/>
                  </a:lnTo>
                  <a:lnTo>
                    <a:pt x="551" y="27995"/>
                  </a:lnTo>
                  <a:lnTo>
                    <a:pt x="501" y="28020"/>
                  </a:lnTo>
                  <a:lnTo>
                    <a:pt x="451" y="28071"/>
                  </a:lnTo>
                  <a:lnTo>
                    <a:pt x="401" y="28121"/>
                  </a:lnTo>
                  <a:lnTo>
                    <a:pt x="326" y="28171"/>
                  </a:lnTo>
                  <a:lnTo>
                    <a:pt x="301" y="28171"/>
                  </a:lnTo>
                  <a:lnTo>
                    <a:pt x="276" y="28196"/>
                  </a:lnTo>
                  <a:lnTo>
                    <a:pt x="226" y="28246"/>
                  </a:lnTo>
                  <a:lnTo>
                    <a:pt x="150" y="28296"/>
                  </a:lnTo>
                  <a:lnTo>
                    <a:pt x="100" y="28346"/>
                  </a:lnTo>
                  <a:lnTo>
                    <a:pt x="50" y="28371"/>
                  </a:lnTo>
                  <a:lnTo>
                    <a:pt x="0" y="28421"/>
                  </a:lnTo>
                  <a:lnTo>
                    <a:pt x="0" y="28421"/>
                  </a:lnTo>
                  <a:lnTo>
                    <a:pt x="125" y="28396"/>
                  </a:lnTo>
                  <a:lnTo>
                    <a:pt x="376" y="28371"/>
                  </a:lnTo>
                  <a:lnTo>
                    <a:pt x="526" y="28346"/>
                  </a:lnTo>
                  <a:lnTo>
                    <a:pt x="652" y="28346"/>
                  </a:lnTo>
                  <a:lnTo>
                    <a:pt x="777" y="28321"/>
                  </a:lnTo>
                  <a:lnTo>
                    <a:pt x="902" y="28296"/>
                  </a:lnTo>
                  <a:lnTo>
                    <a:pt x="1128" y="28296"/>
                  </a:lnTo>
                  <a:lnTo>
                    <a:pt x="1178" y="28271"/>
                  </a:lnTo>
                  <a:lnTo>
                    <a:pt x="1404" y="28271"/>
                  </a:lnTo>
                  <a:lnTo>
                    <a:pt x="1454" y="28246"/>
                  </a:lnTo>
                  <a:lnTo>
                    <a:pt x="2582" y="28246"/>
                  </a:lnTo>
                  <a:lnTo>
                    <a:pt x="2657" y="28221"/>
                  </a:lnTo>
                  <a:lnTo>
                    <a:pt x="2882" y="28221"/>
                  </a:lnTo>
                  <a:lnTo>
                    <a:pt x="2983" y="28196"/>
                  </a:lnTo>
                  <a:lnTo>
                    <a:pt x="3133" y="28196"/>
                  </a:lnTo>
                  <a:lnTo>
                    <a:pt x="3208" y="28171"/>
                  </a:lnTo>
                  <a:lnTo>
                    <a:pt x="3283" y="28171"/>
                  </a:lnTo>
                  <a:lnTo>
                    <a:pt x="3384" y="28146"/>
                  </a:lnTo>
                  <a:lnTo>
                    <a:pt x="3459" y="28146"/>
                  </a:lnTo>
                  <a:lnTo>
                    <a:pt x="3534" y="28121"/>
                  </a:lnTo>
                  <a:lnTo>
                    <a:pt x="3609" y="28096"/>
                  </a:lnTo>
                  <a:lnTo>
                    <a:pt x="3709" y="28096"/>
                  </a:lnTo>
                  <a:lnTo>
                    <a:pt x="3785" y="28071"/>
                  </a:lnTo>
                  <a:lnTo>
                    <a:pt x="3860" y="28071"/>
                  </a:lnTo>
                  <a:lnTo>
                    <a:pt x="3960" y="28045"/>
                  </a:lnTo>
                  <a:lnTo>
                    <a:pt x="4035" y="28020"/>
                  </a:lnTo>
                  <a:lnTo>
                    <a:pt x="4110" y="27995"/>
                  </a:lnTo>
                  <a:lnTo>
                    <a:pt x="4211" y="27970"/>
                  </a:lnTo>
                  <a:lnTo>
                    <a:pt x="4286" y="27970"/>
                  </a:lnTo>
                  <a:lnTo>
                    <a:pt x="4361" y="27945"/>
                  </a:lnTo>
                  <a:lnTo>
                    <a:pt x="4461" y="27920"/>
                  </a:lnTo>
                  <a:lnTo>
                    <a:pt x="4536" y="27895"/>
                  </a:lnTo>
                  <a:lnTo>
                    <a:pt x="4612" y="27870"/>
                  </a:lnTo>
                  <a:lnTo>
                    <a:pt x="4712" y="27845"/>
                  </a:lnTo>
                  <a:lnTo>
                    <a:pt x="4787" y="27820"/>
                  </a:lnTo>
                  <a:lnTo>
                    <a:pt x="4862" y="27795"/>
                  </a:lnTo>
                  <a:lnTo>
                    <a:pt x="4963" y="27770"/>
                  </a:lnTo>
                  <a:lnTo>
                    <a:pt x="5038" y="27745"/>
                  </a:lnTo>
                  <a:lnTo>
                    <a:pt x="5138" y="27720"/>
                  </a:lnTo>
                  <a:lnTo>
                    <a:pt x="5213" y="27695"/>
                  </a:lnTo>
                  <a:lnTo>
                    <a:pt x="5288" y="27644"/>
                  </a:lnTo>
                  <a:lnTo>
                    <a:pt x="5389" y="27619"/>
                  </a:lnTo>
                  <a:lnTo>
                    <a:pt x="5464" y="27594"/>
                  </a:lnTo>
                  <a:lnTo>
                    <a:pt x="5564" y="27569"/>
                  </a:lnTo>
                  <a:lnTo>
                    <a:pt x="5639" y="27544"/>
                  </a:lnTo>
                  <a:lnTo>
                    <a:pt x="5714" y="27494"/>
                  </a:lnTo>
                  <a:lnTo>
                    <a:pt x="5739" y="27494"/>
                  </a:lnTo>
                  <a:lnTo>
                    <a:pt x="5815" y="27469"/>
                  </a:lnTo>
                  <a:lnTo>
                    <a:pt x="5890" y="27444"/>
                  </a:lnTo>
                  <a:lnTo>
                    <a:pt x="5990" y="27419"/>
                  </a:lnTo>
                  <a:lnTo>
                    <a:pt x="6065" y="27394"/>
                  </a:lnTo>
                  <a:lnTo>
                    <a:pt x="6166" y="27369"/>
                  </a:lnTo>
                  <a:lnTo>
                    <a:pt x="6241" y="27344"/>
                  </a:lnTo>
                  <a:lnTo>
                    <a:pt x="6341" y="27294"/>
                  </a:lnTo>
                  <a:lnTo>
                    <a:pt x="6416" y="27269"/>
                  </a:lnTo>
                  <a:lnTo>
                    <a:pt x="6516" y="27243"/>
                  </a:lnTo>
                  <a:lnTo>
                    <a:pt x="6592" y="27218"/>
                  </a:lnTo>
                  <a:lnTo>
                    <a:pt x="6692" y="27168"/>
                  </a:lnTo>
                  <a:lnTo>
                    <a:pt x="6767" y="27143"/>
                  </a:lnTo>
                  <a:lnTo>
                    <a:pt x="6842" y="27118"/>
                  </a:lnTo>
                  <a:lnTo>
                    <a:pt x="6942" y="27068"/>
                  </a:lnTo>
                  <a:lnTo>
                    <a:pt x="7018" y="27043"/>
                  </a:lnTo>
                  <a:lnTo>
                    <a:pt x="7118" y="27018"/>
                  </a:lnTo>
                  <a:lnTo>
                    <a:pt x="7193" y="26968"/>
                  </a:lnTo>
                  <a:lnTo>
                    <a:pt x="7293" y="26943"/>
                  </a:lnTo>
                  <a:lnTo>
                    <a:pt x="7369" y="26918"/>
                  </a:lnTo>
                  <a:lnTo>
                    <a:pt x="7469" y="26868"/>
                  </a:lnTo>
                  <a:lnTo>
                    <a:pt x="7544" y="26842"/>
                  </a:lnTo>
                  <a:lnTo>
                    <a:pt x="7619" y="26792"/>
                  </a:lnTo>
                  <a:lnTo>
                    <a:pt x="7719" y="26767"/>
                  </a:lnTo>
                  <a:lnTo>
                    <a:pt x="7795" y="26717"/>
                  </a:lnTo>
                  <a:lnTo>
                    <a:pt x="7895" y="26692"/>
                  </a:lnTo>
                  <a:lnTo>
                    <a:pt x="7970" y="26642"/>
                  </a:lnTo>
                  <a:lnTo>
                    <a:pt x="8070" y="26617"/>
                  </a:lnTo>
                  <a:lnTo>
                    <a:pt x="8145" y="26567"/>
                  </a:lnTo>
                  <a:lnTo>
                    <a:pt x="8221" y="26517"/>
                  </a:lnTo>
                  <a:lnTo>
                    <a:pt x="8321" y="26492"/>
                  </a:lnTo>
                  <a:lnTo>
                    <a:pt x="8396" y="26441"/>
                  </a:lnTo>
                  <a:lnTo>
                    <a:pt x="8471" y="26416"/>
                  </a:lnTo>
                  <a:lnTo>
                    <a:pt x="8572" y="26366"/>
                  </a:lnTo>
                  <a:lnTo>
                    <a:pt x="8647" y="26316"/>
                  </a:lnTo>
                  <a:lnTo>
                    <a:pt x="8722" y="26291"/>
                  </a:lnTo>
                  <a:lnTo>
                    <a:pt x="8747" y="26266"/>
                  </a:lnTo>
                  <a:lnTo>
                    <a:pt x="8822" y="26241"/>
                  </a:lnTo>
                  <a:lnTo>
                    <a:pt x="8897" y="26191"/>
                  </a:lnTo>
                  <a:lnTo>
                    <a:pt x="8973" y="26166"/>
                  </a:lnTo>
                  <a:lnTo>
                    <a:pt x="9073" y="26116"/>
                  </a:lnTo>
                  <a:lnTo>
                    <a:pt x="9148" y="26066"/>
                  </a:lnTo>
                  <a:lnTo>
                    <a:pt x="9223" y="26040"/>
                  </a:lnTo>
                  <a:lnTo>
                    <a:pt x="9298" y="25990"/>
                  </a:lnTo>
                  <a:lnTo>
                    <a:pt x="9399" y="25940"/>
                  </a:lnTo>
                  <a:lnTo>
                    <a:pt x="9474" y="25915"/>
                  </a:lnTo>
                  <a:lnTo>
                    <a:pt x="9549" y="25865"/>
                  </a:lnTo>
                  <a:lnTo>
                    <a:pt x="9624" y="25815"/>
                  </a:lnTo>
                  <a:lnTo>
                    <a:pt x="9699" y="25765"/>
                  </a:lnTo>
                  <a:lnTo>
                    <a:pt x="9775" y="25740"/>
                  </a:lnTo>
                  <a:lnTo>
                    <a:pt x="9875" y="25690"/>
                  </a:lnTo>
                  <a:lnTo>
                    <a:pt x="9950" y="25639"/>
                  </a:lnTo>
                  <a:lnTo>
                    <a:pt x="10025" y="25589"/>
                  </a:lnTo>
                  <a:lnTo>
                    <a:pt x="10100" y="25539"/>
                  </a:lnTo>
                  <a:lnTo>
                    <a:pt x="10176" y="25514"/>
                  </a:lnTo>
                  <a:lnTo>
                    <a:pt x="10251" y="25464"/>
                  </a:lnTo>
                  <a:lnTo>
                    <a:pt x="10326" y="25414"/>
                  </a:lnTo>
                  <a:lnTo>
                    <a:pt x="10401" y="25364"/>
                  </a:lnTo>
                  <a:lnTo>
                    <a:pt x="10476" y="25314"/>
                  </a:lnTo>
                  <a:lnTo>
                    <a:pt x="10552" y="25289"/>
                  </a:lnTo>
                  <a:lnTo>
                    <a:pt x="10627" y="25238"/>
                  </a:lnTo>
                  <a:lnTo>
                    <a:pt x="10702" y="25188"/>
                  </a:lnTo>
                  <a:lnTo>
                    <a:pt x="10777" y="25138"/>
                  </a:lnTo>
                  <a:lnTo>
                    <a:pt x="10852" y="25088"/>
                  </a:lnTo>
                  <a:lnTo>
                    <a:pt x="10927" y="25063"/>
                  </a:lnTo>
                  <a:lnTo>
                    <a:pt x="10978" y="25013"/>
                  </a:lnTo>
                  <a:lnTo>
                    <a:pt x="11053" y="24963"/>
                  </a:lnTo>
                  <a:lnTo>
                    <a:pt x="11128" y="24913"/>
                  </a:lnTo>
                  <a:lnTo>
                    <a:pt x="11203" y="24863"/>
                  </a:lnTo>
                  <a:lnTo>
                    <a:pt x="11253" y="24812"/>
                  </a:lnTo>
                  <a:lnTo>
                    <a:pt x="11328" y="24762"/>
                  </a:lnTo>
                  <a:lnTo>
                    <a:pt x="11404" y="24737"/>
                  </a:lnTo>
                  <a:lnTo>
                    <a:pt x="11454" y="24687"/>
                  </a:lnTo>
                  <a:lnTo>
                    <a:pt x="11529" y="24637"/>
                  </a:lnTo>
                  <a:lnTo>
                    <a:pt x="11604" y="24587"/>
                  </a:lnTo>
                  <a:lnTo>
                    <a:pt x="11654" y="24537"/>
                  </a:lnTo>
                  <a:lnTo>
                    <a:pt x="11679" y="24537"/>
                  </a:lnTo>
                  <a:lnTo>
                    <a:pt x="11729" y="24487"/>
                  </a:lnTo>
                  <a:lnTo>
                    <a:pt x="11780" y="24462"/>
                  </a:lnTo>
                  <a:lnTo>
                    <a:pt x="11855" y="24411"/>
                  </a:lnTo>
                  <a:lnTo>
                    <a:pt x="11930" y="24361"/>
                  </a:lnTo>
                  <a:lnTo>
                    <a:pt x="11980" y="24311"/>
                  </a:lnTo>
                  <a:lnTo>
                    <a:pt x="12055" y="24286"/>
                  </a:lnTo>
                  <a:lnTo>
                    <a:pt x="12105" y="24236"/>
                  </a:lnTo>
                  <a:lnTo>
                    <a:pt x="12156" y="24186"/>
                  </a:lnTo>
                  <a:lnTo>
                    <a:pt x="12231" y="24136"/>
                  </a:lnTo>
                  <a:lnTo>
                    <a:pt x="12306" y="24086"/>
                  </a:lnTo>
                  <a:lnTo>
                    <a:pt x="12381" y="24035"/>
                  </a:lnTo>
                  <a:lnTo>
                    <a:pt x="12456" y="23960"/>
                  </a:lnTo>
                  <a:lnTo>
                    <a:pt x="12531" y="23910"/>
                  </a:lnTo>
                  <a:lnTo>
                    <a:pt x="12607" y="23860"/>
                  </a:lnTo>
                  <a:lnTo>
                    <a:pt x="12682" y="23785"/>
                  </a:lnTo>
                  <a:lnTo>
                    <a:pt x="12757" y="23735"/>
                  </a:lnTo>
                  <a:lnTo>
                    <a:pt x="12832" y="23659"/>
                  </a:lnTo>
                  <a:lnTo>
                    <a:pt x="12932" y="23609"/>
                  </a:lnTo>
                  <a:lnTo>
                    <a:pt x="13008" y="23534"/>
                  </a:lnTo>
                  <a:lnTo>
                    <a:pt x="13083" y="23484"/>
                  </a:lnTo>
                  <a:lnTo>
                    <a:pt x="13158" y="23409"/>
                  </a:lnTo>
                  <a:lnTo>
                    <a:pt x="13233" y="23359"/>
                  </a:lnTo>
                  <a:lnTo>
                    <a:pt x="13308" y="23284"/>
                  </a:lnTo>
                  <a:lnTo>
                    <a:pt x="13384" y="23233"/>
                  </a:lnTo>
                  <a:lnTo>
                    <a:pt x="13459" y="23158"/>
                  </a:lnTo>
                  <a:lnTo>
                    <a:pt x="13534" y="23083"/>
                  </a:lnTo>
                  <a:lnTo>
                    <a:pt x="13609" y="23033"/>
                  </a:lnTo>
                  <a:lnTo>
                    <a:pt x="13684" y="22958"/>
                  </a:lnTo>
                  <a:lnTo>
                    <a:pt x="13760" y="22883"/>
                  </a:lnTo>
                  <a:lnTo>
                    <a:pt x="13835" y="22807"/>
                  </a:lnTo>
                  <a:lnTo>
                    <a:pt x="13910" y="22757"/>
                  </a:lnTo>
                  <a:lnTo>
                    <a:pt x="13985" y="22682"/>
                  </a:lnTo>
                  <a:lnTo>
                    <a:pt x="14060" y="22607"/>
                  </a:lnTo>
                  <a:lnTo>
                    <a:pt x="14135" y="22532"/>
                  </a:lnTo>
                  <a:lnTo>
                    <a:pt x="14211" y="22456"/>
                  </a:lnTo>
                  <a:lnTo>
                    <a:pt x="14286" y="22381"/>
                  </a:lnTo>
                  <a:lnTo>
                    <a:pt x="14361" y="22306"/>
                  </a:lnTo>
                  <a:lnTo>
                    <a:pt x="14436" y="22256"/>
                  </a:lnTo>
                  <a:lnTo>
                    <a:pt x="14511" y="22181"/>
                  </a:lnTo>
                  <a:lnTo>
                    <a:pt x="14562" y="22106"/>
                  </a:lnTo>
                  <a:lnTo>
                    <a:pt x="14637" y="22030"/>
                  </a:lnTo>
                  <a:lnTo>
                    <a:pt x="14712" y="21955"/>
                  </a:lnTo>
                  <a:lnTo>
                    <a:pt x="14787" y="21880"/>
                  </a:lnTo>
                  <a:lnTo>
                    <a:pt x="14862" y="21805"/>
                  </a:lnTo>
                  <a:lnTo>
                    <a:pt x="14937" y="21730"/>
                  </a:lnTo>
                  <a:lnTo>
                    <a:pt x="15013" y="21654"/>
                  </a:lnTo>
                  <a:lnTo>
                    <a:pt x="15088" y="21554"/>
                  </a:lnTo>
                  <a:lnTo>
                    <a:pt x="15138" y="21479"/>
                  </a:lnTo>
                  <a:lnTo>
                    <a:pt x="15213" y="21404"/>
                  </a:lnTo>
                  <a:lnTo>
                    <a:pt x="15288" y="21329"/>
                  </a:lnTo>
                  <a:lnTo>
                    <a:pt x="15364" y="21253"/>
                  </a:lnTo>
                  <a:lnTo>
                    <a:pt x="15439" y="21178"/>
                  </a:lnTo>
                  <a:lnTo>
                    <a:pt x="15489" y="21103"/>
                  </a:lnTo>
                  <a:lnTo>
                    <a:pt x="15564" y="21003"/>
                  </a:lnTo>
                  <a:lnTo>
                    <a:pt x="15639" y="20928"/>
                  </a:lnTo>
                  <a:lnTo>
                    <a:pt x="15714" y="20852"/>
                  </a:lnTo>
                  <a:lnTo>
                    <a:pt x="15765" y="20777"/>
                  </a:lnTo>
                  <a:lnTo>
                    <a:pt x="15840" y="20677"/>
                  </a:lnTo>
                  <a:lnTo>
                    <a:pt x="15915" y="20602"/>
                  </a:lnTo>
                  <a:lnTo>
                    <a:pt x="15990" y="20527"/>
                  </a:lnTo>
                  <a:lnTo>
                    <a:pt x="16040" y="20451"/>
                  </a:lnTo>
                  <a:lnTo>
                    <a:pt x="16115" y="20351"/>
                  </a:lnTo>
                  <a:lnTo>
                    <a:pt x="16191" y="20276"/>
                  </a:lnTo>
                  <a:lnTo>
                    <a:pt x="16241" y="20201"/>
                  </a:lnTo>
                  <a:lnTo>
                    <a:pt x="16316" y="20101"/>
                  </a:lnTo>
                  <a:lnTo>
                    <a:pt x="16391" y="20025"/>
                  </a:lnTo>
                  <a:lnTo>
                    <a:pt x="16441" y="19925"/>
                  </a:lnTo>
                  <a:lnTo>
                    <a:pt x="16516" y="19850"/>
                  </a:lnTo>
                  <a:lnTo>
                    <a:pt x="16567" y="19775"/>
                  </a:lnTo>
                  <a:lnTo>
                    <a:pt x="16642" y="19675"/>
                  </a:lnTo>
                  <a:lnTo>
                    <a:pt x="16717" y="19599"/>
                  </a:lnTo>
                  <a:lnTo>
                    <a:pt x="16767" y="19499"/>
                  </a:lnTo>
                  <a:lnTo>
                    <a:pt x="16842" y="19424"/>
                  </a:lnTo>
                  <a:lnTo>
                    <a:pt x="16892" y="19324"/>
                  </a:lnTo>
                  <a:lnTo>
                    <a:pt x="16968" y="19248"/>
                  </a:lnTo>
                  <a:lnTo>
                    <a:pt x="17018" y="19173"/>
                  </a:lnTo>
                  <a:lnTo>
                    <a:pt x="17093" y="19073"/>
                  </a:lnTo>
                  <a:lnTo>
                    <a:pt x="17143" y="18998"/>
                  </a:lnTo>
                  <a:lnTo>
                    <a:pt x="17218" y="18898"/>
                  </a:lnTo>
                  <a:lnTo>
                    <a:pt x="17268" y="18797"/>
                  </a:lnTo>
                  <a:lnTo>
                    <a:pt x="17344" y="18722"/>
                  </a:lnTo>
                  <a:lnTo>
                    <a:pt x="17394" y="18622"/>
                  </a:lnTo>
                  <a:lnTo>
                    <a:pt x="17444" y="18547"/>
                  </a:lnTo>
                  <a:lnTo>
                    <a:pt x="17519" y="18446"/>
                  </a:lnTo>
                  <a:lnTo>
                    <a:pt x="17569" y="18371"/>
                  </a:lnTo>
                  <a:lnTo>
                    <a:pt x="17619" y="18271"/>
                  </a:lnTo>
                  <a:lnTo>
                    <a:pt x="17694" y="18196"/>
                  </a:lnTo>
                  <a:lnTo>
                    <a:pt x="17745" y="18096"/>
                  </a:lnTo>
                  <a:lnTo>
                    <a:pt x="17795" y="17995"/>
                  </a:lnTo>
                  <a:lnTo>
                    <a:pt x="17870" y="17920"/>
                  </a:lnTo>
                  <a:lnTo>
                    <a:pt x="17920" y="17820"/>
                  </a:lnTo>
                  <a:lnTo>
                    <a:pt x="17970" y="17720"/>
                  </a:lnTo>
                  <a:lnTo>
                    <a:pt x="18020" y="17644"/>
                  </a:lnTo>
                  <a:lnTo>
                    <a:pt x="18095" y="17544"/>
                  </a:lnTo>
                  <a:lnTo>
                    <a:pt x="18146" y="17469"/>
                  </a:lnTo>
                  <a:lnTo>
                    <a:pt x="18196" y="17369"/>
                  </a:lnTo>
                  <a:lnTo>
                    <a:pt x="18246" y="17268"/>
                  </a:lnTo>
                  <a:lnTo>
                    <a:pt x="18296" y="17193"/>
                  </a:lnTo>
                  <a:lnTo>
                    <a:pt x="18371" y="17093"/>
                  </a:lnTo>
                  <a:lnTo>
                    <a:pt x="18421" y="16993"/>
                  </a:lnTo>
                  <a:lnTo>
                    <a:pt x="18471" y="16918"/>
                  </a:lnTo>
                  <a:lnTo>
                    <a:pt x="18521" y="16817"/>
                  </a:lnTo>
                  <a:lnTo>
                    <a:pt x="18572" y="16717"/>
                  </a:lnTo>
                  <a:lnTo>
                    <a:pt x="18622" y="16642"/>
                  </a:lnTo>
                  <a:lnTo>
                    <a:pt x="18672" y="16542"/>
                  </a:lnTo>
                  <a:lnTo>
                    <a:pt x="18722" y="16441"/>
                  </a:lnTo>
                  <a:lnTo>
                    <a:pt x="18772" y="16366"/>
                  </a:lnTo>
                  <a:lnTo>
                    <a:pt x="18822" y="16266"/>
                  </a:lnTo>
                  <a:lnTo>
                    <a:pt x="18872" y="16166"/>
                  </a:lnTo>
                  <a:lnTo>
                    <a:pt x="18922" y="16065"/>
                  </a:lnTo>
                  <a:lnTo>
                    <a:pt x="18973" y="15990"/>
                  </a:lnTo>
                  <a:lnTo>
                    <a:pt x="19023" y="15890"/>
                  </a:lnTo>
                  <a:lnTo>
                    <a:pt x="19073" y="15790"/>
                  </a:lnTo>
                  <a:lnTo>
                    <a:pt x="19123" y="15715"/>
                  </a:lnTo>
                  <a:lnTo>
                    <a:pt x="19173" y="15614"/>
                  </a:lnTo>
                  <a:lnTo>
                    <a:pt x="19198" y="15514"/>
                  </a:lnTo>
                  <a:lnTo>
                    <a:pt x="19248" y="15414"/>
                  </a:lnTo>
                  <a:lnTo>
                    <a:pt x="19298" y="15339"/>
                  </a:lnTo>
                  <a:lnTo>
                    <a:pt x="19349" y="15238"/>
                  </a:lnTo>
                  <a:lnTo>
                    <a:pt x="19399" y="15138"/>
                  </a:lnTo>
                  <a:lnTo>
                    <a:pt x="19424" y="15063"/>
                  </a:lnTo>
                  <a:lnTo>
                    <a:pt x="19474" y="14963"/>
                  </a:lnTo>
                  <a:lnTo>
                    <a:pt x="19524" y="14862"/>
                  </a:lnTo>
                  <a:lnTo>
                    <a:pt x="19549" y="14787"/>
                  </a:lnTo>
                  <a:lnTo>
                    <a:pt x="19599" y="14687"/>
                  </a:lnTo>
                  <a:lnTo>
                    <a:pt x="19649" y="14587"/>
                  </a:lnTo>
                  <a:lnTo>
                    <a:pt x="19674" y="14487"/>
                  </a:lnTo>
                  <a:lnTo>
                    <a:pt x="19724" y="14411"/>
                  </a:lnTo>
                  <a:lnTo>
                    <a:pt x="19750" y="14311"/>
                  </a:lnTo>
                  <a:lnTo>
                    <a:pt x="19775" y="14311"/>
                  </a:lnTo>
                  <a:lnTo>
                    <a:pt x="19800" y="14211"/>
                  </a:lnTo>
                  <a:lnTo>
                    <a:pt x="19850" y="14136"/>
                  </a:lnTo>
                  <a:lnTo>
                    <a:pt x="19875" y="14035"/>
                  </a:lnTo>
                  <a:lnTo>
                    <a:pt x="19925" y="13935"/>
                  </a:lnTo>
                  <a:lnTo>
                    <a:pt x="19950" y="13860"/>
                  </a:lnTo>
                  <a:lnTo>
                    <a:pt x="20000" y="13760"/>
                  </a:lnTo>
                  <a:lnTo>
                    <a:pt x="20025" y="13659"/>
                  </a:lnTo>
                  <a:lnTo>
                    <a:pt x="20075" y="13584"/>
                  </a:lnTo>
                  <a:lnTo>
                    <a:pt x="20125" y="13434"/>
                  </a:lnTo>
                  <a:lnTo>
                    <a:pt x="20151" y="13309"/>
                  </a:lnTo>
                  <a:lnTo>
                    <a:pt x="20201" y="13183"/>
                  </a:lnTo>
                  <a:lnTo>
                    <a:pt x="20251" y="13058"/>
                  </a:lnTo>
                  <a:lnTo>
                    <a:pt x="20301" y="12933"/>
                  </a:lnTo>
                  <a:lnTo>
                    <a:pt x="20351" y="12807"/>
                  </a:lnTo>
                  <a:lnTo>
                    <a:pt x="20451" y="12532"/>
                  </a:lnTo>
                  <a:lnTo>
                    <a:pt x="20552" y="12281"/>
                  </a:lnTo>
                  <a:lnTo>
                    <a:pt x="20652" y="12005"/>
                  </a:lnTo>
                  <a:lnTo>
                    <a:pt x="20727" y="11755"/>
                  </a:lnTo>
                  <a:lnTo>
                    <a:pt x="20827" y="11479"/>
                  </a:lnTo>
                  <a:lnTo>
                    <a:pt x="20928" y="11203"/>
                  </a:lnTo>
                  <a:lnTo>
                    <a:pt x="21028" y="10953"/>
                  </a:lnTo>
                  <a:lnTo>
                    <a:pt x="21103" y="10677"/>
                  </a:lnTo>
                  <a:lnTo>
                    <a:pt x="21203" y="10401"/>
                  </a:lnTo>
                  <a:lnTo>
                    <a:pt x="21379" y="9875"/>
                  </a:lnTo>
                  <a:lnTo>
                    <a:pt x="21579" y="9324"/>
                  </a:lnTo>
                  <a:lnTo>
                    <a:pt x="21755" y="8772"/>
                  </a:lnTo>
                  <a:lnTo>
                    <a:pt x="21855" y="8522"/>
                  </a:lnTo>
                  <a:lnTo>
                    <a:pt x="21955" y="8246"/>
                  </a:lnTo>
                  <a:lnTo>
                    <a:pt x="22030" y="7970"/>
                  </a:lnTo>
                  <a:lnTo>
                    <a:pt x="22131" y="7694"/>
                  </a:lnTo>
                  <a:lnTo>
                    <a:pt x="22231" y="7419"/>
                  </a:lnTo>
                  <a:lnTo>
                    <a:pt x="22331" y="7143"/>
                  </a:lnTo>
                  <a:lnTo>
                    <a:pt x="22406" y="6943"/>
                  </a:lnTo>
                  <a:lnTo>
                    <a:pt x="22431" y="6867"/>
                  </a:lnTo>
                  <a:lnTo>
                    <a:pt x="22532" y="6592"/>
                  </a:lnTo>
                  <a:lnTo>
                    <a:pt x="22632" y="6316"/>
                  </a:lnTo>
                  <a:lnTo>
                    <a:pt x="22682" y="6191"/>
                  </a:lnTo>
                  <a:lnTo>
                    <a:pt x="22732" y="6065"/>
                  </a:lnTo>
                  <a:lnTo>
                    <a:pt x="22782" y="5940"/>
                  </a:lnTo>
                  <a:lnTo>
                    <a:pt x="22807" y="5840"/>
                  </a:lnTo>
                  <a:lnTo>
                    <a:pt x="22857" y="5639"/>
                  </a:lnTo>
                  <a:lnTo>
                    <a:pt x="22933" y="5439"/>
                  </a:lnTo>
                  <a:lnTo>
                    <a:pt x="22983" y="5213"/>
                  </a:lnTo>
                  <a:lnTo>
                    <a:pt x="23058" y="5013"/>
                  </a:lnTo>
                  <a:lnTo>
                    <a:pt x="23108" y="4812"/>
                  </a:lnTo>
                  <a:lnTo>
                    <a:pt x="23233" y="4436"/>
                  </a:lnTo>
                  <a:lnTo>
                    <a:pt x="23283" y="4236"/>
                  </a:lnTo>
                  <a:lnTo>
                    <a:pt x="23334" y="4136"/>
                  </a:lnTo>
                  <a:lnTo>
                    <a:pt x="23359" y="4035"/>
                  </a:lnTo>
                  <a:lnTo>
                    <a:pt x="23384" y="3935"/>
                  </a:lnTo>
                  <a:lnTo>
                    <a:pt x="23434" y="3810"/>
                  </a:lnTo>
                  <a:lnTo>
                    <a:pt x="23459" y="3710"/>
                  </a:lnTo>
                  <a:lnTo>
                    <a:pt x="23509" y="3584"/>
                  </a:lnTo>
                  <a:lnTo>
                    <a:pt x="23534" y="3484"/>
                  </a:lnTo>
                  <a:lnTo>
                    <a:pt x="23609" y="3359"/>
                  </a:lnTo>
                  <a:lnTo>
                    <a:pt x="23659" y="3258"/>
                  </a:lnTo>
                  <a:lnTo>
                    <a:pt x="23709" y="3133"/>
                  </a:lnTo>
                  <a:lnTo>
                    <a:pt x="23785" y="3033"/>
                  </a:lnTo>
                  <a:lnTo>
                    <a:pt x="23835" y="2908"/>
                  </a:lnTo>
                  <a:lnTo>
                    <a:pt x="23860" y="2857"/>
                  </a:lnTo>
                  <a:lnTo>
                    <a:pt x="23885" y="2807"/>
                  </a:lnTo>
                  <a:lnTo>
                    <a:pt x="23935" y="2757"/>
                  </a:lnTo>
                  <a:lnTo>
                    <a:pt x="23960" y="2682"/>
                  </a:lnTo>
                  <a:lnTo>
                    <a:pt x="23985" y="2632"/>
                  </a:lnTo>
                  <a:lnTo>
                    <a:pt x="24035" y="2582"/>
                  </a:lnTo>
                  <a:lnTo>
                    <a:pt x="24060" y="2532"/>
                  </a:lnTo>
                  <a:lnTo>
                    <a:pt x="24085" y="2456"/>
                  </a:lnTo>
                  <a:lnTo>
                    <a:pt x="24110" y="2406"/>
                  </a:lnTo>
                  <a:lnTo>
                    <a:pt x="24161" y="2356"/>
                  </a:lnTo>
                  <a:lnTo>
                    <a:pt x="24186" y="2306"/>
                  </a:lnTo>
                  <a:lnTo>
                    <a:pt x="24236" y="2256"/>
                  </a:lnTo>
                  <a:lnTo>
                    <a:pt x="24261" y="2181"/>
                  </a:lnTo>
                  <a:lnTo>
                    <a:pt x="24286" y="2131"/>
                  </a:lnTo>
                  <a:lnTo>
                    <a:pt x="24336" y="2080"/>
                  </a:lnTo>
                  <a:lnTo>
                    <a:pt x="24361" y="2030"/>
                  </a:lnTo>
                  <a:lnTo>
                    <a:pt x="24411" y="1980"/>
                  </a:lnTo>
                  <a:lnTo>
                    <a:pt x="24436" y="1930"/>
                  </a:lnTo>
                  <a:lnTo>
                    <a:pt x="24461" y="1880"/>
                  </a:lnTo>
                  <a:lnTo>
                    <a:pt x="24511" y="1805"/>
                  </a:lnTo>
                  <a:lnTo>
                    <a:pt x="24562" y="1755"/>
                  </a:lnTo>
                  <a:lnTo>
                    <a:pt x="24587" y="1704"/>
                  </a:lnTo>
                  <a:lnTo>
                    <a:pt x="24637" y="1654"/>
                  </a:lnTo>
                  <a:lnTo>
                    <a:pt x="24662" y="1604"/>
                  </a:lnTo>
                  <a:lnTo>
                    <a:pt x="24712" y="1554"/>
                  </a:lnTo>
                  <a:lnTo>
                    <a:pt x="24762" y="1504"/>
                  </a:lnTo>
                  <a:lnTo>
                    <a:pt x="24787" y="1454"/>
                  </a:lnTo>
                  <a:lnTo>
                    <a:pt x="24812" y="1454"/>
                  </a:lnTo>
                  <a:lnTo>
                    <a:pt x="24837" y="1404"/>
                  </a:lnTo>
                  <a:lnTo>
                    <a:pt x="24912" y="1278"/>
                  </a:lnTo>
                  <a:lnTo>
                    <a:pt x="24988" y="1153"/>
                  </a:lnTo>
                  <a:lnTo>
                    <a:pt x="25063" y="1028"/>
                  </a:lnTo>
                  <a:lnTo>
                    <a:pt x="25138" y="902"/>
                  </a:lnTo>
                  <a:lnTo>
                    <a:pt x="25213" y="777"/>
                  </a:lnTo>
                  <a:lnTo>
                    <a:pt x="25313" y="652"/>
                  </a:lnTo>
                  <a:lnTo>
                    <a:pt x="25389" y="527"/>
                  </a:lnTo>
                  <a:lnTo>
                    <a:pt x="25414" y="476"/>
                  </a:lnTo>
                  <a:cubicBezTo>
                    <a:pt x="24887" y="301"/>
                    <a:pt x="24336" y="151"/>
                    <a:pt x="2376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507;p67">
              <a:extLst>
                <a:ext uri="{FF2B5EF4-FFF2-40B4-BE49-F238E27FC236}">
                  <a16:creationId xmlns:a16="http://schemas.microsoft.com/office/drawing/2014/main" id="{82417B8A-981A-4473-A60E-539763B091FA}"/>
                </a:ext>
              </a:extLst>
            </p:cNvPr>
            <p:cNvSpPr/>
            <p:nvPr/>
          </p:nvSpPr>
          <p:spPr>
            <a:xfrm>
              <a:off x="5671799" y="3015473"/>
              <a:ext cx="2473" cy="2963"/>
            </a:xfrm>
            <a:custGeom>
              <a:avLst/>
              <a:gdLst/>
              <a:ahLst/>
              <a:cxnLst/>
              <a:rect l="l" t="t" r="r" b="b"/>
              <a:pathLst>
                <a:path w="126" h="151" extrusionOk="0">
                  <a:moveTo>
                    <a:pt x="50" y="0"/>
                  </a:moveTo>
                  <a:lnTo>
                    <a:pt x="0" y="101"/>
                  </a:lnTo>
                  <a:lnTo>
                    <a:pt x="0" y="151"/>
                  </a:lnTo>
                  <a:lnTo>
                    <a:pt x="100" y="101"/>
                  </a:lnTo>
                  <a:lnTo>
                    <a:pt x="126" y="76"/>
                  </a:lnTo>
                  <a:lnTo>
                    <a:pt x="75" y="51"/>
                  </a:lnTo>
                  <a:lnTo>
                    <a:pt x="50" y="26"/>
                  </a:lnTo>
                  <a:lnTo>
                    <a:pt x="5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508;p67">
              <a:extLst>
                <a:ext uri="{FF2B5EF4-FFF2-40B4-BE49-F238E27FC236}">
                  <a16:creationId xmlns:a16="http://schemas.microsoft.com/office/drawing/2014/main" id="{AF383226-3EF0-4894-A31B-4C18FDED7542}"/>
                </a:ext>
              </a:extLst>
            </p:cNvPr>
            <p:cNvSpPr/>
            <p:nvPr/>
          </p:nvSpPr>
          <p:spPr>
            <a:xfrm>
              <a:off x="5392908" y="2653026"/>
              <a:ext cx="134294" cy="114007"/>
            </a:xfrm>
            <a:custGeom>
              <a:avLst/>
              <a:gdLst/>
              <a:ahLst/>
              <a:cxnLst/>
              <a:rect l="l" t="t" r="r" b="b"/>
              <a:pathLst>
                <a:path w="6843" h="5810" extrusionOk="0">
                  <a:moveTo>
                    <a:pt x="5640" y="0"/>
                  </a:moveTo>
                  <a:cubicBezTo>
                    <a:pt x="4888" y="25"/>
                    <a:pt x="4136" y="251"/>
                    <a:pt x="3509" y="677"/>
                  </a:cubicBezTo>
                  <a:cubicBezTo>
                    <a:pt x="3509" y="677"/>
                    <a:pt x="1" y="3409"/>
                    <a:pt x="702" y="5313"/>
                  </a:cubicBezTo>
                  <a:cubicBezTo>
                    <a:pt x="753" y="5439"/>
                    <a:pt x="828" y="5539"/>
                    <a:pt x="903" y="5639"/>
                  </a:cubicBezTo>
                  <a:cubicBezTo>
                    <a:pt x="1011" y="5760"/>
                    <a:pt x="1154" y="5810"/>
                    <a:pt x="1320" y="5810"/>
                  </a:cubicBezTo>
                  <a:cubicBezTo>
                    <a:pt x="1811" y="5810"/>
                    <a:pt x="2503" y="5375"/>
                    <a:pt x="3083" y="5038"/>
                  </a:cubicBezTo>
                  <a:cubicBezTo>
                    <a:pt x="4963" y="3935"/>
                    <a:pt x="6843" y="1855"/>
                    <a:pt x="5966" y="25"/>
                  </a:cubicBezTo>
                  <a:cubicBezTo>
                    <a:pt x="5966" y="25"/>
                    <a:pt x="5815" y="0"/>
                    <a:pt x="564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509;p67">
              <a:extLst>
                <a:ext uri="{FF2B5EF4-FFF2-40B4-BE49-F238E27FC236}">
                  <a16:creationId xmlns:a16="http://schemas.microsoft.com/office/drawing/2014/main" id="{790218F8-8663-485C-AEC8-58B06054873F}"/>
                </a:ext>
              </a:extLst>
            </p:cNvPr>
            <p:cNvSpPr/>
            <p:nvPr/>
          </p:nvSpPr>
          <p:spPr>
            <a:xfrm>
              <a:off x="5539978" y="2882687"/>
              <a:ext cx="562708" cy="420510"/>
            </a:xfrm>
            <a:custGeom>
              <a:avLst/>
              <a:gdLst/>
              <a:ahLst/>
              <a:cxnLst/>
              <a:rect l="l" t="t" r="r" b="b"/>
              <a:pathLst>
                <a:path w="28673" h="21430" extrusionOk="0">
                  <a:moveTo>
                    <a:pt x="28447" y="0"/>
                  </a:moveTo>
                  <a:lnTo>
                    <a:pt x="28422" y="26"/>
                  </a:lnTo>
                  <a:lnTo>
                    <a:pt x="28371" y="126"/>
                  </a:lnTo>
                  <a:lnTo>
                    <a:pt x="28346" y="201"/>
                  </a:lnTo>
                  <a:lnTo>
                    <a:pt x="28321" y="251"/>
                  </a:lnTo>
                  <a:lnTo>
                    <a:pt x="28271" y="351"/>
                  </a:lnTo>
                  <a:lnTo>
                    <a:pt x="28196" y="452"/>
                  </a:lnTo>
                  <a:lnTo>
                    <a:pt x="28146" y="552"/>
                  </a:lnTo>
                  <a:lnTo>
                    <a:pt x="28096" y="652"/>
                  </a:lnTo>
                  <a:lnTo>
                    <a:pt x="28046" y="752"/>
                  </a:lnTo>
                  <a:lnTo>
                    <a:pt x="27970" y="853"/>
                  </a:lnTo>
                  <a:lnTo>
                    <a:pt x="27920" y="953"/>
                  </a:lnTo>
                  <a:lnTo>
                    <a:pt x="27870" y="1053"/>
                  </a:lnTo>
                  <a:lnTo>
                    <a:pt x="27820" y="1153"/>
                  </a:lnTo>
                  <a:lnTo>
                    <a:pt x="27745" y="1254"/>
                  </a:lnTo>
                  <a:lnTo>
                    <a:pt x="27695" y="1329"/>
                  </a:lnTo>
                  <a:lnTo>
                    <a:pt x="27595" y="1504"/>
                  </a:lnTo>
                  <a:lnTo>
                    <a:pt x="27494" y="1680"/>
                  </a:lnTo>
                  <a:lnTo>
                    <a:pt x="27369" y="1830"/>
                  </a:lnTo>
                  <a:lnTo>
                    <a:pt x="27319" y="1930"/>
                  </a:lnTo>
                  <a:lnTo>
                    <a:pt x="27269" y="2006"/>
                  </a:lnTo>
                  <a:lnTo>
                    <a:pt x="27219" y="2081"/>
                  </a:lnTo>
                  <a:lnTo>
                    <a:pt x="27168" y="2181"/>
                  </a:lnTo>
                  <a:lnTo>
                    <a:pt x="27118" y="2256"/>
                  </a:lnTo>
                  <a:lnTo>
                    <a:pt x="27043" y="2331"/>
                  </a:lnTo>
                  <a:lnTo>
                    <a:pt x="26993" y="2432"/>
                  </a:lnTo>
                  <a:lnTo>
                    <a:pt x="26943" y="2507"/>
                  </a:lnTo>
                  <a:lnTo>
                    <a:pt x="26893" y="2582"/>
                  </a:lnTo>
                  <a:lnTo>
                    <a:pt x="26818" y="2657"/>
                  </a:lnTo>
                  <a:lnTo>
                    <a:pt x="26767" y="2757"/>
                  </a:lnTo>
                  <a:lnTo>
                    <a:pt x="26692" y="2833"/>
                  </a:lnTo>
                  <a:lnTo>
                    <a:pt x="26642" y="2908"/>
                  </a:lnTo>
                  <a:lnTo>
                    <a:pt x="26592" y="2983"/>
                  </a:lnTo>
                  <a:lnTo>
                    <a:pt x="26517" y="3058"/>
                  </a:lnTo>
                  <a:lnTo>
                    <a:pt x="26467" y="3158"/>
                  </a:lnTo>
                  <a:lnTo>
                    <a:pt x="26392" y="3234"/>
                  </a:lnTo>
                  <a:lnTo>
                    <a:pt x="26341" y="3309"/>
                  </a:lnTo>
                  <a:lnTo>
                    <a:pt x="26266" y="3384"/>
                  </a:lnTo>
                  <a:lnTo>
                    <a:pt x="26216" y="3459"/>
                  </a:lnTo>
                  <a:lnTo>
                    <a:pt x="26141" y="3559"/>
                  </a:lnTo>
                  <a:lnTo>
                    <a:pt x="26091" y="3635"/>
                  </a:lnTo>
                  <a:lnTo>
                    <a:pt x="26016" y="3710"/>
                  </a:lnTo>
                  <a:lnTo>
                    <a:pt x="25965" y="3785"/>
                  </a:lnTo>
                  <a:lnTo>
                    <a:pt x="25890" y="3860"/>
                  </a:lnTo>
                  <a:lnTo>
                    <a:pt x="25815" y="3935"/>
                  </a:lnTo>
                  <a:lnTo>
                    <a:pt x="25765" y="4036"/>
                  </a:lnTo>
                  <a:lnTo>
                    <a:pt x="25690" y="4111"/>
                  </a:lnTo>
                  <a:lnTo>
                    <a:pt x="25640" y="4186"/>
                  </a:lnTo>
                  <a:lnTo>
                    <a:pt x="25590" y="4236"/>
                  </a:lnTo>
                  <a:lnTo>
                    <a:pt x="25564" y="4261"/>
                  </a:lnTo>
                  <a:lnTo>
                    <a:pt x="25489" y="4336"/>
                  </a:lnTo>
                  <a:lnTo>
                    <a:pt x="25439" y="4412"/>
                  </a:lnTo>
                  <a:lnTo>
                    <a:pt x="25364" y="4487"/>
                  </a:lnTo>
                  <a:lnTo>
                    <a:pt x="25289" y="4562"/>
                  </a:lnTo>
                  <a:lnTo>
                    <a:pt x="25239" y="4637"/>
                  </a:lnTo>
                  <a:lnTo>
                    <a:pt x="25163" y="4712"/>
                  </a:lnTo>
                  <a:lnTo>
                    <a:pt x="25088" y="4787"/>
                  </a:lnTo>
                  <a:lnTo>
                    <a:pt x="25013" y="4888"/>
                  </a:lnTo>
                  <a:lnTo>
                    <a:pt x="24938" y="4963"/>
                  </a:lnTo>
                  <a:lnTo>
                    <a:pt x="24888" y="5038"/>
                  </a:lnTo>
                  <a:lnTo>
                    <a:pt x="24813" y="5113"/>
                  </a:lnTo>
                  <a:lnTo>
                    <a:pt x="24737" y="5188"/>
                  </a:lnTo>
                  <a:lnTo>
                    <a:pt x="24662" y="5264"/>
                  </a:lnTo>
                  <a:lnTo>
                    <a:pt x="24587" y="5339"/>
                  </a:lnTo>
                  <a:lnTo>
                    <a:pt x="24537" y="5389"/>
                  </a:lnTo>
                  <a:lnTo>
                    <a:pt x="24462" y="5464"/>
                  </a:lnTo>
                  <a:lnTo>
                    <a:pt x="24386" y="5539"/>
                  </a:lnTo>
                  <a:lnTo>
                    <a:pt x="24311" y="5615"/>
                  </a:lnTo>
                  <a:lnTo>
                    <a:pt x="24236" y="5690"/>
                  </a:lnTo>
                  <a:lnTo>
                    <a:pt x="24161" y="5765"/>
                  </a:lnTo>
                  <a:lnTo>
                    <a:pt x="24086" y="5840"/>
                  </a:lnTo>
                  <a:lnTo>
                    <a:pt x="24011" y="5915"/>
                  </a:lnTo>
                  <a:lnTo>
                    <a:pt x="23960" y="5991"/>
                  </a:lnTo>
                  <a:lnTo>
                    <a:pt x="23885" y="6066"/>
                  </a:lnTo>
                  <a:lnTo>
                    <a:pt x="23810" y="6141"/>
                  </a:lnTo>
                  <a:lnTo>
                    <a:pt x="23735" y="6191"/>
                  </a:lnTo>
                  <a:lnTo>
                    <a:pt x="23660" y="6266"/>
                  </a:lnTo>
                  <a:lnTo>
                    <a:pt x="23584" y="6341"/>
                  </a:lnTo>
                  <a:lnTo>
                    <a:pt x="23509" y="6417"/>
                  </a:lnTo>
                  <a:lnTo>
                    <a:pt x="23434" y="6492"/>
                  </a:lnTo>
                  <a:lnTo>
                    <a:pt x="23359" y="6567"/>
                  </a:lnTo>
                  <a:lnTo>
                    <a:pt x="23309" y="6592"/>
                  </a:lnTo>
                  <a:lnTo>
                    <a:pt x="23284" y="6617"/>
                  </a:lnTo>
                  <a:lnTo>
                    <a:pt x="23209" y="6692"/>
                  </a:lnTo>
                  <a:lnTo>
                    <a:pt x="23133" y="6767"/>
                  </a:lnTo>
                  <a:lnTo>
                    <a:pt x="23058" y="6843"/>
                  </a:lnTo>
                  <a:lnTo>
                    <a:pt x="22983" y="6893"/>
                  </a:lnTo>
                  <a:lnTo>
                    <a:pt x="22883" y="6968"/>
                  </a:lnTo>
                  <a:lnTo>
                    <a:pt x="22808" y="7043"/>
                  </a:lnTo>
                  <a:lnTo>
                    <a:pt x="22732" y="7093"/>
                  </a:lnTo>
                  <a:lnTo>
                    <a:pt x="22657" y="7168"/>
                  </a:lnTo>
                  <a:lnTo>
                    <a:pt x="22582" y="7244"/>
                  </a:lnTo>
                  <a:lnTo>
                    <a:pt x="22507" y="7294"/>
                  </a:lnTo>
                  <a:lnTo>
                    <a:pt x="22432" y="7369"/>
                  </a:lnTo>
                  <a:lnTo>
                    <a:pt x="22356" y="7444"/>
                  </a:lnTo>
                  <a:lnTo>
                    <a:pt x="22256" y="7494"/>
                  </a:lnTo>
                  <a:lnTo>
                    <a:pt x="22181" y="7569"/>
                  </a:lnTo>
                  <a:lnTo>
                    <a:pt x="22106" y="7620"/>
                  </a:lnTo>
                  <a:lnTo>
                    <a:pt x="22031" y="7695"/>
                  </a:lnTo>
                  <a:lnTo>
                    <a:pt x="21955" y="7770"/>
                  </a:lnTo>
                  <a:lnTo>
                    <a:pt x="21880" y="7820"/>
                  </a:lnTo>
                  <a:lnTo>
                    <a:pt x="21780" y="7895"/>
                  </a:lnTo>
                  <a:lnTo>
                    <a:pt x="21705" y="7945"/>
                  </a:lnTo>
                  <a:lnTo>
                    <a:pt x="21630" y="8021"/>
                  </a:lnTo>
                  <a:lnTo>
                    <a:pt x="21554" y="8071"/>
                  </a:lnTo>
                  <a:lnTo>
                    <a:pt x="21454" y="8121"/>
                  </a:lnTo>
                  <a:lnTo>
                    <a:pt x="21379" y="8196"/>
                  </a:lnTo>
                  <a:lnTo>
                    <a:pt x="21304" y="8246"/>
                  </a:lnTo>
                  <a:lnTo>
                    <a:pt x="21229" y="8321"/>
                  </a:lnTo>
                  <a:lnTo>
                    <a:pt x="21128" y="8371"/>
                  </a:lnTo>
                  <a:lnTo>
                    <a:pt x="21053" y="8422"/>
                  </a:lnTo>
                  <a:lnTo>
                    <a:pt x="20978" y="8497"/>
                  </a:lnTo>
                  <a:lnTo>
                    <a:pt x="20878" y="8547"/>
                  </a:lnTo>
                  <a:lnTo>
                    <a:pt x="20803" y="8597"/>
                  </a:lnTo>
                  <a:lnTo>
                    <a:pt x="20727" y="8672"/>
                  </a:lnTo>
                  <a:lnTo>
                    <a:pt x="20627" y="8722"/>
                  </a:lnTo>
                  <a:lnTo>
                    <a:pt x="20552" y="8772"/>
                  </a:lnTo>
                  <a:lnTo>
                    <a:pt x="20477" y="8848"/>
                  </a:lnTo>
                  <a:lnTo>
                    <a:pt x="20376" y="8898"/>
                  </a:lnTo>
                  <a:lnTo>
                    <a:pt x="20301" y="8948"/>
                  </a:lnTo>
                  <a:lnTo>
                    <a:pt x="20201" y="8998"/>
                  </a:lnTo>
                  <a:lnTo>
                    <a:pt x="20126" y="9048"/>
                  </a:lnTo>
                  <a:lnTo>
                    <a:pt x="20051" y="9098"/>
                  </a:lnTo>
                  <a:lnTo>
                    <a:pt x="19950" y="9173"/>
                  </a:lnTo>
                  <a:lnTo>
                    <a:pt x="19875" y="9224"/>
                  </a:lnTo>
                  <a:lnTo>
                    <a:pt x="19775" y="9274"/>
                  </a:lnTo>
                  <a:lnTo>
                    <a:pt x="19700" y="9324"/>
                  </a:lnTo>
                  <a:lnTo>
                    <a:pt x="19599" y="9374"/>
                  </a:lnTo>
                  <a:lnTo>
                    <a:pt x="19524" y="9424"/>
                  </a:lnTo>
                  <a:lnTo>
                    <a:pt x="19424" y="9474"/>
                  </a:lnTo>
                  <a:lnTo>
                    <a:pt x="19349" y="9524"/>
                  </a:lnTo>
                  <a:lnTo>
                    <a:pt x="19274" y="9574"/>
                  </a:lnTo>
                  <a:lnTo>
                    <a:pt x="19173" y="9625"/>
                  </a:lnTo>
                  <a:lnTo>
                    <a:pt x="19098" y="9675"/>
                  </a:lnTo>
                  <a:lnTo>
                    <a:pt x="18998" y="9725"/>
                  </a:lnTo>
                  <a:lnTo>
                    <a:pt x="18923" y="9750"/>
                  </a:lnTo>
                  <a:lnTo>
                    <a:pt x="18898" y="9775"/>
                  </a:lnTo>
                  <a:lnTo>
                    <a:pt x="18823" y="9800"/>
                  </a:lnTo>
                  <a:lnTo>
                    <a:pt x="18722" y="9850"/>
                  </a:lnTo>
                  <a:lnTo>
                    <a:pt x="18647" y="9900"/>
                  </a:lnTo>
                  <a:lnTo>
                    <a:pt x="18547" y="9950"/>
                  </a:lnTo>
                  <a:lnTo>
                    <a:pt x="18472" y="10001"/>
                  </a:lnTo>
                  <a:lnTo>
                    <a:pt x="18371" y="10051"/>
                  </a:lnTo>
                  <a:lnTo>
                    <a:pt x="18296" y="10076"/>
                  </a:lnTo>
                  <a:lnTo>
                    <a:pt x="18146" y="10151"/>
                  </a:lnTo>
                  <a:lnTo>
                    <a:pt x="17995" y="10226"/>
                  </a:lnTo>
                  <a:lnTo>
                    <a:pt x="17845" y="10301"/>
                  </a:lnTo>
                  <a:lnTo>
                    <a:pt x="17695" y="10376"/>
                  </a:lnTo>
                  <a:lnTo>
                    <a:pt x="17544" y="10427"/>
                  </a:lnTo>
                  <a:lnTo>
                    <a:pt x="17394" y="10502"/>
                  </a:lnTo>
                  <a:lnTo>
                    <a:pt x="17244" y="10577"/>
                  </a:lnTo>
                  <a:lnTo>
                    <a:pt x="17093" y="10652"/>
                  </a:lnTo>
                  <a:lnTo>
                    <a:pt x="16943" y="10702"/>
                  </a:lnTo>
                  <a:lnTo>
                    <a:pt x="16792" y="10777"/>
                  </a:lnTo>
                  <a:lnTo>
                    <a:pt x="16642" y="10828"/>
                  </a:lnTo>
                  <a:lnTo>
                    <a:pt x="16492" y="10903"/>
                  </a:lnTo>
                  <a:lnTo>
                    <a:pt x="16341" y="10978"/>
                  </a:lnTo>
                  <a:lnTo>
                    <a:pt x="16191" y="11028"/>
                  </a:lnTo>
                  <a:lnTo>
                    <a:pt x="16041" y="11103"/>
                  </a:lnTo>
                  <a:lnTo>
                    <a:pt x="15890" y="11153"/>
                  </a:lnTo>
                  <a:lnTo>
                    <a:pt x="15740" y="11229"/>
                  </a:lnTo>
                  <a:lnTo>
                    <a:pt x="15589" y="11304"/>
                  </a:lnTo>
                  <a:lnTo>
                    <a:pt x="15439" y="11354"/>
                  </a:lnTo>
                  <a:lnTo>
                    <a:pt x="15289" y="11429"/>
                  </a:lnTo>
                  <a:lnTo>
                    <a:pt x="14988" y="11554"/>
                  </a:lnTo>
                  <a:lnTo>
                    <a:pt x="14662" y="11655"/>
                  </a:lnTo>
                  <a:lnTo>
                    <a:pt x="14361" y="11780"/>
                  </a:lnTo>
                  <a:lnTo>
                    <a:pt x="14061" y="11905"/>
                  </a:lnTo>
                  <a:lnTo>
                    <a:pt x="13760" y="12031"/>
                  </a:lnTo>
                  <a:lnTo>
                    <a:pt x="13434" y="12156"/>
                  </a:lnTo>
                  <a:lnTo>
                    <a:pt x="12833" y="12407"/>
                  </a:lnTo>
                  <a:lnTo>
                    <a:pt x="12507" y="12532"/>
                  </a:lnTo>
                  <a:lnTo>
                    <a:pt x="12206" y="12657"/>
                  </a:lnTo>
                  <a:lnTo>
                    <a:pt x="11905" y="12757"/>
                  </a:lnTo>
                  <a:lnTo>
                    <a:pt x="11579" y="12883"/>
                  </a:lnTo>
                  <a:lnTo>
                    <a:pt x="11479" y="12933"/>
                  </a:lnTo>
                  <a:lnTo>
                    <a:pt x="11279" y="13008"/>
                  </a:lnTo>
                  <a:lnTo>
                    <a:pt x="10978" y="13133"/>
                  </a:lnTo>
                  <a:lnTo>
                    <a:pt x="10828" y="13209"/>
                  </a:lnTo>
                  <a:lnTo>
                    <a:pt x="10677" y="13259"/>
                  </a:lnTo>
                  <a:lnTo>
                    <a:pt x="10527" y="13334"/>
                  </a:lnTo>
                  <a:lnTo>
                    <a:pt x="10376" y="13409"/>
                  </a:lnTo>
                  <a:lnTo>
                    <a:pt x="10226" y="13459"/>
                  </a:lnTo>
                  <a:lnTo>
                    <a:pt x="10051" y="13534"/>
                  </a:lnTo>
                  <a:lnTo>
                    <a:pt x="9900" y="13585"/>
                  </a:lnTo>
                  <a:lnTo>
                    <a:pt x="9750" y="13660"/>
                  </a:lnTo>
                  <a:lnTo>
                    <a:pt x="9599" y="13710"/>
                  </a:lnTo>
                  <a:lnTo>
                    <a:pt x="9449" y="13785"/>
                  </a:lnTo>
                  <a:lnTo>
                    <a:pt x="9299" y="13860"/>
                  </a:lnTo>
                  <a:lnTo>
                    <a:pt x="9148" y="13910"/>
                  </a:lnTo>
                  <a:lnTo>
                    <a:pt x="8998" y="13986"/>
                  </a:lnTo>
                  <a:lnTo>
                    <a:pt x="8873" y="14061"/>
                  </a:lnTo>
                  <a:lnTo>
                    <a:pt x="8722" y="14136"/>
                  </a:lnTo>
                  <a:lnTo>
                    <a:pt x="8572" y="14186"/>
                  </a:lnTo>
                  <a:lnTo>
                    <a:pt x="8421" y="14261"/>
                  </a:lnTo>
                  <a:lnTo>
                    <a:pt x="8271" y="14336"/>
                  </a:lnTo>
                  <a:lnTo>
                    <a:pt x="8121" y="14412"/>
                  </a:lnTo>
                  <a:lnTo>
                    <a:pt x="7970" y="14487"/>
                  </a:lnTo>
                  <a:lnTo>
                    <a:pt x="7820" y="14562"/>
                  </a:lnTo>
                  <a:lnTo>
                    <a:pt x="7670" y="14637"/>
                  </a:lnTo>
                  <a:lnTo>
                    <a:pt x="7544" y="14687"/>
                  </a:lnTo>
                  <a:lnTo>
                    <a:pt x="7394" y="14762"/>
                  </a:lnTo>
                  <a:lnTo>
                    <a:pt x="7244" y="14838"/>
                  </a:lnTo>
                  <a:lnTo>
                    <a:pt x="7093" y="14913"/>
                  </a:lnTo>
                  <a:lnTo>
                    <a:pt x="6968" y="15013"/>
                  </a:lnTo>
                  <a:lnTo>
                    <a:pt x="6817" y="15088"/>
                  </a:lnTo>
                  <a:lnTo>
                    <a:pt x="6667" y="15163"/>
                  </a:lnTo>
                  <a:lnTo>
                    <a:pt x="6542" y="15239"/>
                  </a:lnTo>
                  <a:lnTo>
                    <a:pt x="6391" y="15314"/>
                  </a:lnTo>
                  <a:lnTo>
                    <a:pt x="6266" y="15389"/>
                  </a:lnTo>
                  <a:lnTo>
                    <a:pt x="6116" y="15489"/>
                  </a:lnTo>
                  <a:lnTo>
                    <a:pt x="5965" y="15564"/>
                  </a:lnTo>
                  <a:lnTo>
                    <a:pt x="5840" y="15640"/>
                  </a:lnTo>
                  <a:lnTo>
                    <a:pt x="5690" y="15740"/>
                  </a:lnTo>
                  <a:lnTo>
                    <a:pt x="5564" y="15815"/>
                  </a:lnTo>
                  <a:lnTo>
                    <a:pt x="5439" y="15890"/>
                  </a:lnTo>
                  <a:lnTo>
                    <a:pt x="5289" y="15991"/>
                  </a:lnTo>
                  <a:lnTo>
                    <a:pt x="5213" y="16041"/>
                  </a:lnTo>
                  <a:lnTo>
                    <a:pt x="5163" y="16066"/>
                  </a:lnTo>
                  <a:lnTo>
                    <a:pt x="5088" y="16116"/>
                  </a:lnTo>
                  <a:lnTo>
                    <a:pt x="5013" y="16166"/>
                  </a:lnTo>
                  <a:lnTo>
                    <a:pt x="4963" y="16216"/>
                  </a:lnTo>
                  <a:lnTo>
                    <a:pt x="4888" y="16266"/>
                  </a:lnTo>
                  <a:lnTo>
                    <a:pt x="4812" y="16291"/>
                  </a:lnTo>
                  <a:lnTo>
                    <a:pt x="4762" y="16341"/>
                  </a:lnTo>
                  <a:lnTo>
                    <a:pt x="4687" y="16392"/>
                  </a:lnTo>
                  <a:lnTo>
                    <a:pt x="4637" y="16442"/>
                  </a:lnTo>
                  <a:lnTo>
                    <a:pt x="4562" y="16492"/>
                  </a:lnTo>
                  <a:lnTo>
                    <a:pt x="4487" y="16542"/>
                  </a:lnTo>
                  <a:lnTo>
                    <a:pt x="4437" y="16592"/>
                  </a:lnTo>
                  <a:lnTo>
                    <a:pt x="4361" y="16617"/>
                  </a:lnTo>
                  <a:lnTo>
                    <a:pt x="4286" y="16667"/>
                  </a:lnTo>
                  <a:lnTo>
                    <a:pt x="4236" y="16717"/>
                  </a:lnTo>
                  <a:lnTo>
                    <a:pt x="4161" y="16768"/>
                  </a:lnTo>
                  <a:lnTo>
                    <a:pt x="4111" y="16818"/>
                  </a:lnTo>
                  <a:lnTo>
                    <a:pt x="4036" y="16868"/>
                  </a:lnTo>
                  <a:lnTo>
                    <a:pt x="3960" y="16918"/>
                  </a:lnTo>
                  <a:lnTo>
                    <a:pt x="3910" y="16968"/>
                  </a:lnTo>
                  <a:lnTo>
                    <a:pt x="3835" y="17018"/>
                  </a:lnTo>
                  <a:lnTo>
                    <a:pt x="3785" y="17068"/>
                  </a:lnTo>
                  <a:lnTo>
                    <a:pt x="3710" y="17118"/>
                  </a:lnTo>
                  <a:lnTo>
                    <a:pt x="3660" y="17169"/>
                  </a:lnTo>
                  <a:lnTo>
                    <a:pt x="3584" y="17219"/>
                  </a:lnTo>
                  <a:lnTo>
                    <a:pt x="3534" y="17269"/>
                  </a:lnTo>
                  <a:lnTo>
                    <a:pt x="3459" y="17319"/>
                  </a:lnTo>
                  <a:lnTo>
                    <a:pt x="3409" y="17369"/>
                  </a:lnTo>
                  <a:lnTo>
                    <a:pt x="3334" y="17419"/>
                  </a:lnTo>
                  <a:lnTo>
                    <a:pt x="3284" y="17469"/>
                  </a:lnTo>
                  <a:lnTo>
                    <a:pt x="3208" y="17519"/>
                  </a:lnTo>
                  <a:lnTo>
                    <a:pt x="3158" y="17570"/>
                  </a:lnTo>
                  <a:lnTo>
                    <a:pt x="3083" y="17620"/>
                  </a:lnTo>
                  <a:lnTo>
                    <a:pt x="3033" y="17670"/>
                  </a:lnTo>
                  <a:lnTo>
                    <a:pt x="2983" y="17720"/>
                  </a:lnTo>
                  <a:lnTo>
                    <a:pt x="2908" y="17795"/>
                  </a:lnTo>
                  <a:lnTo>
                    <a:pt x="2858" y="17845"/>
                  </a:lnTo>
                  <a:lnTo>
                    <a:pt x="2782" y="17895"/>
                  </a:lnTo>
                  <a:lnTo>
                    <a:pt x="2732" y="17945"/>
                  </a:lnTo>
                  <a:lnTo>
                    <a:pt x="2682" y="17996"/>
                  </a:lnTo>
                  <a:lnTo>
                    <a:pt x="2607" y="18071"/>
                  </a:lnTo>
                  <a:lnTo>
                    <a:pt x="2557" y="18121"/>
                  </a:lnTo>
                  <a:lnTo>
                    <a:pt x="2507" y="18171"/>
                  </a:lnTo>
                  <a:lnTo>
                    <a:pt x="2431" y="18221"/>
                  </a:lnTo>
                  <a:lnTo>
                    <a:pt x="2381" y="18296"/>
                  </a:lnTo>
                  <a:lnTo>
                    <a:pt x="2331" y="18346"/>
                  </a:lnTo>
                  <a:lnTo>
                    <a:pt x="2256" y="18397"/>
                  </a:lnTo>
                  <a:lnTo>
                    <a:pt x="2206" y="18472"/>
                  </a:lnTo>
                  <a:lnTo>
                    <a:pt x="2156" y="18522"/>
                  </a:lnTo>
                  <a:lnTo>
                    <a:pt x="2081" y="18572"/>
                  </a:lnTo>
                  <a:lnTo>
                    <a:pt x="2030" y="18647"/>
                  </a:lnTo>
                  <a:lnTo>
                    <a:pt x="1980" y="18697"/>
                  </a:lnTo>
                  <a:lnTo>
                    <a:pt x="1930" y="18773"/>
                  </a:lnTo>
                  <a:lnTo>
                    <a:pt x="1855" y="18823"/>
                  </a:lnTo>
                  <a:lnTo>
                    <a:pt x="1805" y="18873"/>
                  </a:lnTo>
                  <a:lnTo>
                    <a:pt x="1755" y="18948"/>
                  </a:lnTo>
                  <a:lnTo>
                    <a:pt x="1705" y="18998"/>
                  </a:lnTo>
                  <a:lnTo>
                    <a:pt x="1655" y="19073"/>
                  </a:lnTo>
                  <a:lnTo>
                    <a:pt x="1579" y="19123"/>
                  </a:lnTo>
                  <a:lnTo>
                    <a:pt x="1529" y="19199"/>
                  </a:lnTo>
                  <a:lnTo>
                    <a:pt x="1479" y="19249"/>
                  </a:lnTo>
                  <a:lnTo>
                    <a:pt x="1429" y="19324"/>
                  </a:lnTo>
                  <a:lnTo>
                    <a:pt x="1379" y="19374"/>
                  </a:lnTo>
                  <a:lnTo>
                    <a:pt x="1329" y="19449"/>
                  </a:lnTo>
                  <a:lnTo>
                    <a:pt x="1279" y="19524"/>
                  </a:lnTo>
                  <a:lnTo>
                    <a:pt x="1228" y="19575"/>
                  </a:lnTo>
                  <a:lnTo>
                    <a:pt x="1153" y="19650"/>
                  </a:lnTo>
                  <a:lnTo>
                    <a:pt x="1103" y="19725"/>
                  </a:lnTo>
                  <a:lnTo>
                    <a:pt x="1053" y="19775"/>
                  </a:lnTo>
                  <a:lnTo>
                    <a:pt x="1003" y="19850"/>
                  </a:lnTo>
                  <a:lnTo>
                    <a:pt x="953" y="19925"/>
                  </a:lnTo>
                  <a:lnTo>
                    <a:pt x="903" y="19976"/>
                  </a:lnTo>
                  <a:lnTo>
                    <a:pt x="853" y="20051"/>
                  </a:lnTo>
                  <a:lnTo>
                    <a:pt x="802" y="20126"/>
                  </a:lnTo>
                  <a:lnTo>
                    <a:pt x="752" y="20201"/>
                  </a:lnTo>
                  <a:lnTo>
                    <a:pt x="702" y="20251"/>
                  </a:lnTo>
                  <a:lnTo>
                    <a:pt x="652" y="20326"/>
                  </a:lnTo>
                  <a:lnTo>
                    <a:pt x="602" y="20402"/>
                  </a:lnTo>
                  <a:lnTo>
                    <a:pt x="552" y="20477"/>
                  </a:lnTo>
                  <a:lnTo>
                    <a:pt x="502" y="20552"/>
                  </a:lnTo>
                  <a:lnTo>
                    <a:pt x="477" y="20627"/>
                  </a:lnTo>
                  <a:lnTo>
                    <a:pt x="426" y="20652"/>
                  </a:lnTo>
                  <a:lnTo>
                    <a:pt x="401" y="20702"/>
                  </a:lnTo>
                  <a:lnTo>
                    <a:pt x="376" y="20752"/>
                  </a:lnTo>
                  <a:lnTo>
                    <a:pt x="351" y="20803"/>
                  </a:lnTo>
                  <a:lnTo>
                    <a:pt x="326" y="20853"/>
                  </a:lnTo>
                  <a:lnTo>
                    <a:pt x="301" y="20903"/>
                  </a:lnTo>
                  <a:lnTo>
                    <a:pt x="251" y="20953"/>
                  </a:lnTo>
                  <a:lnTo>
                    <a:pt x="226" y="21003"/>
                  </a:lnTo>
                  <a:lnTo>
                    <a:pt x="201" y="21028"/>
                  </a:lnTo>
                  <a:lnTo>
                    <a:pt x="176" y="21078"/>
                  </a:lnTo>
                  <a:lnTo>
                    <a:pt x="151" y="21128"/>
                  </a:lnTo>
                  <a:lnTo>
                    <a:pt x="126" y="21179"/>
                  </a:lnTo>
                  <a:lnTo>
                    <a:pt x="101" y="21229"/>
                  </a:lnTo>
                  <a:lnTo>
                    <a:pt x="76" y="21279"/>
                  </a:lnTo>
                  <a:lnTo>
                    <a:pt x="51" y="21329"/>
                  </a:lnTo>
                  <a:lnTo>
                    <a:pt x="25" y="21379"/>
                  </a:lnTo>
                  <a:lnTo>
                    <a:pt x="0" y="21429"/>
                  </a:lnTo>
                  <a:lnTo>
                    <a:pt x="101" y="21329"/>
                  </a:lnTo>
                  <a:lnTo>
                    <a:pt x="226" y="21229"/>
                  </a:lnTo>
                  <a:lnTo>
                    <a:pt x="326" y="21128"/>
                  </a:lnTo>
                  <a:lnTo>
                    <a:pt x="452" y="21003"/>
                  </a:lnTo>
                  <a:lnTo>
                    <a:pt x="577" y="20903"/>
                  </a:lnTo>
                  <a:lnTo>
                    <a:pt x="677" y="20803"/>
                  </a:lnTo>
                  <a:lnTo>
                    <a:pt x="802" y="20702"/>
                  </a:lnTo>
                  <a:lnTo>
                    <a:pt x="928" y="20602"/>
                  </a:lnTo>
                  <a:lnTo>
                    <a:pt x="1053" y="20502"/>
                  </a:lnTo>
                  <a:lnTo>
                    <a:pt x="1178" y="20402"/>
                  </a:lnTo>
                  <a:lnTo>
                    <a:pt x="1304" y="20301"/>
                  </a:lnTo>
                  <a:lnTo>
                    <a:pt x="1429" y="20201"/>
                  </a:lnTo>
                  <a:lnTo>
                    <a:pt x="1554" y="20101"/>
                  </a:lnTo>
                  <a:lnTo>
                    <a:pt x="1680" y="20001"/>
                  </a:lnTo>
                  <a:lnTo>
                    <a:pt x="1830" y="19900"/>
                  </a:lnTo>
                  <a:lnTo>
                    <a:pt x="1955" y="19800"/>
                  </a:lnTo>
                  <a:lnTo>
                    <a:pt x="2081" y="19700"/>
                  </a:lnTo>
                  <a:lnTo>
                    <a:pt x="2231" y="19600"/>
                  </a:lnTo>
                  <a:lnTo>
                    <a:pt x="2281" y="19549"/>
                  </a:lnTo>
                  <a:lnTo>
                    <a:pt x="2356" y="19499"/>
                  </a:lnTo>
                  <a:lnTo>
                    <a:pt x="2431" y="19449"/>
                  </a:lnTo>
                  <a:lnTo>
                    <a:pt x="2482" y="19399"/>
                  </a:lnTo>
                  <a:lnTo>
                    <a:pt x="2557" y="19349"/>
                  </a:lnTo>
                  <a:lnTo>
                    <a:pt x="2632" y="19299"/>
                  </a:lnTo>
                  <a:lnTo>
                    <a:pt x="2707" y="19249"/>
                  </a:lnTo>
                  <a:lnTo>
                    <a:pt x="2782" y="19224"/>
                  </a:lnTo>
                  <a:lnTo>
                    <a:pt x="2832" y="19174"/>
                  </a:lnTo>
                  <a:lnTo>
                    <a:pt x="2908" y="19123"/>
                  </a:lnTo>
                  <a:lnTo>
                    <a:pt x="2983" y="19073"/>
                  </a:lnTo>
                  <a:lnTo>
                    <a:pt x="3058" y="19023"/>
                  </a:lnTo>
                  <a:lnTo>
                    <a:pt x="3133" y="18973"/>
                  </a:lnTo>
                  <a:lnTo>
                    <a:pt x="3208" y="18948"/>
                  </a:lnTo>
                  <a:lnTo>
                    <a:pt x="3259" y="18898"/>
                  </a:lnTo>
                  <a:lnTo>
                    <a:pt x="3334" y="18848"/>
                  </a:lnTo>
                  <a:lnTo>
                    <a:pt x="3409" y="18798"/>
                  </a:lnTo>
                  <a:lnTo>
                    <a:pt x="3484" y="18747"/>
                  </a:lnTo>
                  <a:lnTo>
                    <a:pt x="3559" y="18722"/>
                  </a:lnTo>
                  <a:lnTo>
                    <a:pt x="3635" y="18672"/>
                  </a:lnTo>
                  <a:lnTo>
                    <a:pt x="3710" y="18622"/>
                  </a:lnTo>
                  <a:lnTo>
                    <a:pt x="3785" y="18597"/>
                  </a:lnTo>
                  <a:lnTo>
                    <a:pt x="3860" y="18547"/>
                  </a:lnTo>
                  <a:lnTo>
                    <a:pt x="3935" y="18497"/>
                  </a:lnTo>
                  <a:lnTo>
                    <a:pt x="4010" y="18447"/>
                  </a:lnTo>
                  <a:lnTo>
                    <a:pt x="4086" y="18422"/>
                  </a:lnTo>
                  <a:lnTo>
                    <a:pt x="4161" y="18372"/>
                  </a:lnTo>
                  <a:lnTo>
                    <a:pt x="4236" y="18346"/>
                  </a:lnTo>
                  <a:lnTo>
                    <a:pt x="4311" y="18296"/>
                  </a:lnTo>
                  <a:lnTo>
                    <a:pt x="4386" y="18246"/>
                  </a:lnTo>
                  <a:lnTo>
                    <a:pt x="4462" y="18221"/>
                  </a:lnTo>
                  <a:lnTo>
                    <a:pt x="4537" y="18171"/>
                  </a:lnTo>
                  <a:lnTo>
                    <a:pt x="4612" y="18146"/>
                  </a:lnTo>
                  <a:lnTo>
                    <a:pt x="4687" y="18096"/>
                  </a:lnTo>
                  <a:lnTo>
                    <a:pt x="4762" y="18071"/>
                  </a:lnTo>
                  <a:lnTo>
                    <a:pt x="4838" y="18021"/>
                  </a:lnTo>
                  <a:lnTo>
                    <a:pt x="4913" y="17996"/>
                  </a:lnTo>
                  <a:lnTo>
                    <a:pt x="4988" y="17945"/>
                  </a:lnTo>
                  <a:lnTo>
                    <a:pt x="5063" y="17920"/>
                  </a:lnTo>
                  <a:lnTo>
                    <a:pt x="5138" y="17870"/>
                  </a:lnTo>
                  <a:lnTo>
                    <a:pt x="5213" y="17845"/>
                  </a:lnTo>
                  <a:lnTo>
                    <a:pt x="5314" y="17795"/>
                  </a:lnTo>
                  <a:lnTo>
                    <a:pt x="5389" y="17770"/>
                  </a:lnTo>
                  <a:lnTo>
                    <a:pt x="5464" y="17745"/>
                  </a:lnTo>
                  <a:lnTo>
                    <a:pt x="5539" y="17695"/>
                  </a:lnTo>
                  <a:lnTo>
                    <a:pt x="5614" y="17670"/>
                  </a:lnTo>
                  <a:lnTo>
                    <a:pt x="5690" y="17645"/>
                  </a:lnTo>
                  <a:lnTo>
                    <a:pt x="5790" y="17595"/>
                  </a:lnTo>
                  <a:lnTo>
                    <a:pt x="5865" y="17570"/>
                  </a:lnTo>
                  <a:lnTo>
                    <a:pt x="5940" y="17544"/>
                  </a:lnTo>
                  <a:lnTo>
                    <a:pt x="6015" y="17519"/>
                  </a:lnTo>
                  <a:lnTo>
                    <a:pt x="6091" y="17469"/>
                  </a:lnTo>
                  <a:lnTo>
                    <a:pt x="6191" y="17444"/>
                  </a:lnTo>
                  <a:lnTo>
                    <a:pt x="6266" y="17419"/>
                  </a:lnTo>
                  <a:lnTo>
                    <a:pt x="6341" y="17394"/>
                  </a:lnTo>
                  <a:lnTo>
                    <a:pt x="6416" y="17369"/>
                  </a:lnTo>
                  <a:lnTo>
                    <a:pt x="6517" y="17344"/>
                  </a:lnTo>
                  <a:lnTo>
                    <a:pt x="6592" y="17319"/>
                  </a:lnTo>
                  <a:lnTo>
                    <a:pt x="6592" y="17294"/>
                  </a:lnTo>
                  <a:lnTo>
                    <a:pt x="6667" y="17294"/>
                  </a:lnTo>
                  <a:lnTo>
                    <a:pt x="6742" y="17269"/>
                  </a:lnTo>
                  <a:lnTo>
                    <a:pt x="6843" y="17244"/>
                  </a:lnTo>
                  <a:lnTo>
                    <a:pt x="6918" y="17219"/>
                  </a:lnTo>
                  <a:lnTo>
                    <a:pt x="6993" y="17194"/>
                  </a:lnTo>
                  <a:lnTo>
                    <a:pt x="7093" y="17169"/>
                  </a:lnTo>
                  <a:lnTo>
                    <a:pt x="7168" y="17143"/>
                  </a:lnTo>
                  <a:lnTo>
                    <a:pt x="7244" y="17118"/>
                  </a:lnTo>
                  <a:lnTo>
                    <a:pt x="7344" y="17093"/>
                  </a:lnTo>
                  <a:lnTo>
                    <a:pt x="7419" y="17068"/>
                  </a:lnTo>
                  <a:lnTo>
                    <a:pt x="7494" y="17043"/>
                  </a:lnTo>
                  <a:lnTo>
                    <a:pt x="7594" y="17043"/>
                  </a:lnTo>
                  <a:lnTo>
                    <a:pt x="7670" y="17018"/>
                  </a:lnTo>
                  <a:lnTo>
                    <a:pt x="7745" y="16993"/>
                  </a:lnTo>
                  <a:lnTo>
                    <a:pt x="7845" y="16968"/>
                  </a:lnTo>
                  <a:lnTo>
                    <a:pt x="7920" y="16968"/>
                  </a:lnTo>
                  <a:lnTo>
                    <a:pt x="7995" y="16943"/>
                  </a:lnTo>
                  <a:lnTo>
                    <a:pt x="8096" y="16943"/>
                  </a:lnTo>
                  <a:lnTo>
                    <a:pt x="8171" y="16918"/>
                  </a:lnTo>
                  <a:lnTo>
                    <a:pt x="8271" y="16893"/>
                  </a:lnTo>
                  <a:lnTo>
                    <a:pt x="8346" y="16893"/>
                  </a:lnTo>
                  <a:lnTo>
                    <a:pt x="8421" y="16868"/>
                  </a:lnTo>
                  <a:lnTo>
                    <a:pt x="8597" y="16868"/>
                  </a:lnTo>
                  <a:lnTo>
                    <a:pt x="8697" y="16843"/>
                  </a:lnTo>
                  <a:lnTo>
                    <a:pt x="8772" y="16843"/>
                  </a:lnTo>
                  <a:lnTo>
                    <a:pt x="8873" y="16818"/>
                  </a:lnTo>
                  <a:lnTo>
                    <a:pt x="9123" y="16818"/>
                  </a:lnTo>
                  <a:lnTo>
                    <a:pt x="9224" y="16793"/>
                  </a:lnTo>
                  <a:lnTo>
                    <a:pt x="9574" y="16793"/>
                  </a:lnTo>
                  <a:lnTo>
                    <a:pt x="9650" y="16768"/>
                  </a:lnTo>
                  <a:lnTo>
                    <a:pt x="10527" y="16768"/>
                  </a:lnTo>
                  <a:lnTo>
                    <a:pt x="10677" y="16742"/>
                  </a:lnTo>
                  <a:lnTo>
                    <a:pt x="10853" y="16742"/>
                  </a:lnTo>
                  <a:lnTo>
                    <a:pt x="11028" y="16768"/>
                  </a:lnTo>
                  <a:lnTo>
                    <a:pt x="11880" y="16768"/>
                  </a:lnTo>
                  <a:lnTo>
                    <a:pt x="12031" y="16793"/>
                  </a:lnTo>
                  <a:lnTo>
                    <a:pt x="12532" y="16793"/>
                  </a:lnTo>
                  <a:lnTo>
                    <a:pt x="12707" y="16818"/>
                  </a:lnTo>
                  <a:lnTo>
                    <a:pt x="13033" y="16818"/>
                  </a:lnTo>
                  <a:lnTo>
                    <a:pt x="13359" y="16843"/>
                  </a:lnTo>
                  <a:lnTo>
                    <a:pt x="13685" y="16868"/>
                  </a:lnTo>
                  <a:lnTo>
                    <a:pt x="14311" y="16893"/>
                  </a:lnTo>
                  <a:lnTo>
                    <a:pt x="14637" y="16918"/>
                  </a:lnTo>
                  <a:lnTo>
                    <a:pt x="14787" y="16918"/>
                  </a:lnTo>
                  <a:lnTo>
                    <a:pt x="14963" y="16943"/>
                  </a:lnTo>
                  <a:lnTo>
                    <a:pt x="15414" y="16943"/>
                  </a:lnTo>
                  <a:lnTo>
                    <a:pt x="15564" y="16968"/>
                  </a:lnTo>
                  <a:lnTo>
                    <a:pt x="16191" y="16968"/>
                  </a:lnTo>
                  <a:lnTo>
                    <a:pt x="16341" y="16993"/>
                  </a:lnTo>
                  <a:lnTo>
                    <a:pt x="17244" y="16993"/>
                  </a:lnTo>
                  <a:lnTo>
                    <a:pt x="17394" y="16968"/>
                  </a:lnTo>
                  <a:lnTo>
                    <a:pt x="17920" y="16968"/>
                  </a:lnTo>
                  <a:lnTo>
                    <a:pt x="17995" y="16943"/>
                  </a:lnTo>
                  <a:lnTo>
                    <a:pt x="18296" y="16943"/>
                  </a:lnTo>
                  <a:lnTo>
                    <a:pt x="18371" y="16918"/>
                  </a:lnTo>
                  <a:lnTo>
                    <a:pt x="18396" y="16918"/>
                  </a:lnTo>
                  <a:lnTo>
                    <a:pt x="18422" y="16893"/>
                  </a:lnTo>
                  <a:lnTo>
                    <a:pt x="18572" y="16843"/>
                  </a:lnTo>
                  <a:lnTo>
                    <a:pt x="18697" y="16768"/>
                  </a:lnTo>
                  <a:lnTo>
                    <a:pt x="18848" y="16717"/>
                  </a:lnTo>
                  <a:lnTo>
                    <a:pt x="18973" y="16642"/>
                  </a:lnTo>
                  <a:lnTo>
                    <a:pt x="19123" y="16567"/>
                  </a:lnTo>
                  <a:lnTo>
                    <a:pt x="19249" y="16492"/>
                  </a:lnTo>
                  <a:lnTo>
                    <a:pt x="19399" y="16417"/>
                  </a:lnTo>
                  <a:lnTo>
                    <a:pt x="19524" y="16366"/>
                  </a:lnTo>
                  <a:lnTo>
                    <a:pt x="19599" y="16316"/>
                  </a:lnTo>
                  <a:lnTo>
                    <a:pt x="19650" y="16291"/>
                  </a:lnTo>
                  <a:lnTo>
                    <a:pt x="19725" y="16241"/>
                  </a:lnTo>
                  <a:lnTo>
                    <a:pt x="19775" y="16216"/>
                  </a:lnTo>
                  <a:lnTo>
                    <a:pt x="19850" y="16166"/>
                  </a:lnTo>
                  <a:lnTo>
                    <a:pt x="19925" y="16141"/>
                  </a:lnTo>
                  <a:lnTo>
                    <a:pt x="19975" y="16091"/>
                  </a:lnTo>
                  <a:lnTo>
                    <a:pt x="20051" y="16041"/>
                  </a:lnTo>
                  <a:lnTo>
                    <a:pt x="20126" y="16016"/>
                  </a:lnTo>
                  <a:lnTo>
                    <a:pt x="20176" y="15965"/>
                  </a:lnTo>
                  <a:lnTo>
                    <a:pt x="20251" y="15940"/>
                  </a:lnTo>
                  <a:lnTo>
                    <a:pt x="20301" y="15890"/>
                  </a:lnTo>
                  <a:lnTo>
                    <a:pt x="20376" y="15865"/>
                  </a:lnTo>
                  <a:lnTo>
                    <a:pt x="20452" y="15815"/>
                  </a:lnTo>
                  <a:lnTo>
                    <a:pt x="20502" y="15765"/>
                  </a:lnTo>
                  <a:lnTo>
                    <a:pt x="20577" y="15740"/>
                  </a:lnTo>
                  <a:lnTo>
                    <a:pt x="20627" y="15690"/>
                  </a:lnTo>
                  <a:lnTo>
                    <a:pt x="20702" y="15640"/>
                  </a:lnTo>
                  <a:lnTo>
                    <a:pt x="20752" y="15615"/>
                  </a:lnTo>
                  <a:lnTo>
                    <a:pt x="20828" y="15564"/>
                  </a:lnTo>
                  <a:lnTo>
                    <a:pt x="20878" y="15514"/>
                  </a:lnTo>
                  <a:lnTo>
                    <a:pt x="20953" y="15489"/>
                  </a:lnTo>
                  <a:lnTo>
                    <a:pt x="21028" y="15439"/>
                  </a:lnTo>
                  <a:lnTo>
                    <a:pt x="21078" y="15389"/>
                  </a:lnTo>
                  <a:lnTo>
                    <a:pt x="21153" y="15339"/>
                  </a:lnTo>
                  <a:lnTo>
                    <a:pt x="21204" y="15314"/>
                  </a:lnTo>
                  <a:lnTo>
                    <a:pt x="21579" y="15364"/>
                  </a:lnTo>
                  <a:lnTo>
                    <a:pt x="21529" y="15740"/>
                  </a:lnTo>
                  <a:lnTo>
                    <a:pt x="21479" y="15790"/>
                  </a:lnTo>
                  <a:lnTo>
                    <a:pt x="21404" y="15840"/>
                  </a:lnTo>
                  <a:lnTo>
                    <a:pt x="21354" y="15890"/>
                  </a:lnTo>
                  <a:lnTo>
                    <a:pt x="21279" y="15940"/>
                  </a:lnTo>
                  <a:lnTo>
                    <a:pt x="21229" y="15991"/>
                  </a:lnTo>
                  <a:lnTo>
                    <a:pt x="21178" y="16041"/>
                  </a:lnTo>
                  <a:lnTo>
                    <a:pt x="21103" y="16091"/>
                  </a:lnTo>
                  <a:lnTo>
                    <a:pt x="21053" y="16141"/>
                  </a:lnTo>
                  <a:lnTo>
                    <a:pt x="20978" y="16166"/>
                  </a:lnTo>
                  <a:lnTo>
                    <a:pt x="20928" y="16216"/>
                  </a:lnTo>
                  <a:lnTo>
                    <a:pt x="20853" y="16266"/>
                  </a:lnTo>
                  <a:lnTo>
                    <a:pt x="20803" y="16316"/>
                  </a:lnTo>
                  <a:lnTo>
                    <a:pt x="20727" y="16366"/>
                  </a:lnTo>
                  <a:lnTo>
                    <a:pt x="20677" y="16417"/>
                  </a:lnTo>
                  <a:lnTo>
                    <a:pt x="20602" y="16467"/>
                  </a:lnTo>
                  <a:lnTo>
                    <a:pt x="20552" y="16517"/>
                  </a:lnTo>
                  <a:lnTo>
                    <a:pt x="20477" y="16567"/>
                  </a:lnTo>
                  <a:lnTo>
                    <a:pt x="20402" y="16592"/>
                  </a:lnTo>
                  <a:lnTo>
                    <a:pt x="20351" y="16642"/>
                  </a:lnTo>
                  <a:lnTo>
                    <a:pt x="20276" y="16692"/>
                  </a:lnTo>
                  <a:lnTo>
                    <a:pt x="20251" y="16717"/>
                  </a:lnTo>
                  <a:lnTo>
                    <a:pt x="20276" y="16717"/>
                  </a:lnTo>
                  <a:lnTo>
                    <a:pt x="20326" y="16692"/>
                  </a:lnTo>
                  <a:lnTo>
                    <a:pt x="20402" y="16692"/>
                  </a:lnTo>
                  <a:lnTo>
                    <a:pt x="20477" y="16667"/>
                  </a:lnTo>
                  <a:lnTo>
                    <a:pt x="20527" y="16667"/>
                  </a:lnTo>
                  <a:lnTo>
                    <a:pt x="20602" y="16642"/>
                  </a:lnTo>
                  <a:lnTo>
                    <a:pt x="20652" y="16617"/>
                  </a:lnTo>
                  <a:lnTo>
                    <a:pt x="20727" y="16617"/>
                  </a:lnTo>
                  <a:lnTo>
                    <a:pt x="20803" y="16592"/>
                  </a:lnTo>
                  <a:lnTo>
                    <a:pt x="20853" y="16567"/>
                  </a:lnTo>
                  <a:lnTo>
                    <a:pt x="20928" y="16567"/>
                  </a:lnTo>
                  <a:lnTo>
                    <a:pt x="20978" y="16542"/>
                  </a:lnTo>
                  <a:lnTo>
                    <a:pt x="21053" y="16517"/>
                  </a:lnTo>
                  <a:lnTo>
                    <a:pt x="21128" y="16517"/>
                  </a:lnTo>
                  <a:lnTo>
                    <a:pt x="21178" y="16492"/>
                  </a:lnTo>
                  <a:lnTo>
                    <a:pt x="21254" y="16467"/>
                  </a:lnTo>
                  <a:lnTo>
                    <a:pt x="21329" y="16442"/>
                  </a:lnTo>
                  <a:lnTo>
                    <a:pt x="21379" y="16417"/>
                  </a:lnTo>
                  <a:lnTo>
                    <a:pt x="21454" y="16417"/>
                  </a:lnTo>
                  <a:lnTo>
                    <a:pt x="21504" y="16392"/>
                  </a:lnTo>
                  <a:lnTo>
                    <a:pt x="21579" y="16366"/>
                  </a:lnTo>
                  <a:lnTo>
                    <a:pt x="21655" y="16341"/>
                  </a:lnTo>
                  <a:lnTo>
                    <a:pt x="21705" y="16316"/>
                  </a:lnTo>
                  <a:lnTo>
                    <a:pt x="21780" y="16291"/>
                  </a:lnTo>
                  <a:lnTo>
                    <a:pt x="21830" y="16266"/>
                  </a:lnTo>
                  <a:lnTo>
                    <a:pt x="21905" y="16241"/>
                  </a:lnTo>
                  <a:lnTo>
                    <a:pt x="21980" y="16216"/>
                  </a:lnTo>
                  <a:lnTo>
                    <a:pt x="22031" y="16191"/>
                  </a:lnTo>
                  <a:lnTo>
                    <a:pt x="22106" y="16166"/>
                  </a:lnTo>
                  <a:lnTo>
                    <a:pt x="22181" y="16141"/>
                  </a:lnTo>
                  <a:lnTo>
                    <a:pt x="22231" y="16116"/>
                  </a:lnTo>
                  <a:lnTo>
                    <a:pt x="22306" y="16091"/>
                  </a:lnTo>
                  <a:lnTo>
                    <a:pt x="22356" y="16066"/>
                  </a:lnTo>
                  <a:lnTo>
                    <a:pt x="22432" y="16041"/>
                  </a:lnTo>
                  <a:lnTo>
                    <a:pt x="22507" y="16016"/>
                  </a:lnTo>
                  <a:lnTo>
                    <a:pt x="22557" y="15965"/>
                  </a:lnTo>
                  <a:lnTo>
                    <a:pt x="22632" y="15940"/>
                  </a:lnTo>
                  <a:lnTo>
                    <a:pt x="22707" y="15915"/>
                  </a:lnTo>
                  <a:lnTo>
                    <a:pt x="22757" y="15890"/>
                  </a:lnTo>
                  <a:lnTo>
                    <a:pt x="22833" y="15865"/>
                  </a:lnTo>
                  <a:lnTo>
                    <a:pt x="22883" y="15815"/>
                  </a:lnTo>
                  <a:lnTo>
                    <a:pt x="22958" y="15790"/>
                  </a:lnTo>
                  <a:lnTo>
                    <a:pt x="23033" y="15765"/>
                  </a:lnTo>
                  <a:lnTo>
                    <a:pt x="23083" y="15740"/>
                  </a:lnTo>
                  <a:lnTo>
                    <a:pt x="23158" y="15690"/>
                  </a:lnTo>
                  <a:lnTo>
                    <a:pt x="23234" y="15665"/>
                  </a:lnTo>
                  <a:lnTo>
                    <a:pt x="23359" y="15615"/>
                  </a:lnTo>
                  <a:lnTo>
                    <a:pt x="23484" y="15539"/>
                  </a:lnTo>
                  <a:lnTo>
                    <a:pt x="23610" y="15464"/>
                  </a:lnTo>
                  <a:lnTo>
                    <a:pt x="23760" y="15389"/>
                  </a:lnTo>
                  <a:lnTo>
                    <a:pt x="23885" y="15339"/>
                  </a:lnTo>
                  <a:lnTo>
                    <a:pt x="24011" y="15264"/>
                  </a:lnTo>
                  <a:lnTo>
                    <a:pt x="24136" y="15189"/>
                  </a:lnTo>
                  <a:lnTo>
                    <a:pt x="24286" y="15113"/>
                  </a:lnTo>
                  <a:lnTo>
                    <a:pt x="24412" y="15038"/>
                  </a:lnTo>
                  <a:lnTo>
                    <a:pt x="24537" y="14963"/>
                  </a:lnTo>
                  <a:lnTo>
                    <a:pt x="24637" y="14913"/>
                  </a:lnTo>
                  <a:lnTo>
                    <a:pt x="24687" y="14888"/>
                  </a:lnTo>
                  <a:lnTo>
                    <a:pt x="24813" y="14813"/>
                  </a:lnTo>
                  <a:lnTo>
                    <a:pt x="24963" y="14737"/>
                  </a:lnTo>
                  <a:lnTo>
                    <a:pt x="25088" y="14662"/>
                  </a:lnTo>
                  <a:lnTo>
                    <a:pt x="25239" y="14612"/>
                  </a:lnTo>
                  <a:lnTo>
                    <a:pt x="25364" y="14537"/>
                  </a:lnTo>
                  <a:lnTo>
                    <a:pt x="25514" y="14462"/>
                  </a:lnTo>
                  <a:cubicBezTo>
                    <a:pt x="27519" y="11153"/>
                    <a:pt x="28672" y="7269"/>
                    <a:pt x="28672" y="3133"/>
                  </a:cubicBezTo>
                  <a:cubicBezTo>
                    <a:pt x="28672" y="2081"/>
                    <a:pt x="28597" y="1028"/>
                    <a:pt x="28447" y="0"/>
                  </a:cubicBezTo>
                  <a:close/>
                  <a:moveTo>
                    <a:pt x="0" y="21429"/>
                  </a:moveTo>
                  <a:lnTo>
                    <a:pt x="0" y="21429"/>
                  </a:lnTo>
                  <a:lnTo>
                    <a:pt x="0" y="21429"/>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510;p67">
              <a:extLst>
                <a:ext uri="{FF2B5EF4-FFF2-40B4-BE49-F238E27FC236}">
                  <a16:creationId xmlns:a16="http://schemas.microsoft.com/office/drawing/2014/main" id="{9FF897A0-0F31-4BD1-A058-C85E5C672F48}"/>
                </a:ext>
              </a:extLst>
            </p:cNvPr>
            <p:cNvSpPr/>
            <p:nvPr/>
          </p:nvSpPr>
          <p:spPr>
            <a:xfrm>
              <a:off x="5532383" y="2643666"/>
              <a:ext cx="726" cy="3081"/>
            </a:xfrm>
            <a:custGeom>
              <a:avLst/>
              <a:gdLst/>
              <a:ahLst/>
              <a:cxnLst/>
              <a:rect l="l" t="t" r="r" b="b"/>
              <a:pathLst>
                <a:path w="37" h="157" extrusionOk="0">
                  <a:moveTo>
                    <a:pt x="11" y="1"/>
                  </a:moveTo>
                  <a:cubicBezTo>
                    <a:pt x="11" y="1"/>
                    <a:pt x="0" y="157"/>
                    <a:pt x="8" y="157"/>
                  </a:cubicBezTo>
                  <a:cubicBezTo>
                    <a:pt x="11" y="157"/>
                    <a:pt x="20" y="118"/>
                    <a:pt x="37"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511;p67">
              <a:extLst>
                <a:ext uri="{FF2B5EF4-FFF2-40B4-BE49-F238E27FC236}">
                  <a16:creationId xmlns:a16="http://schemas.microsoft.com/office/drawing/2014/main" id="{2B5A63ED-F76C-4AE7-9241-E8383058566B}"/>
                </a:ext>
              </a:extLst>
            </p:cNvPr>
            <p:cNvSpPr/>
            <p:nvPr/>
          </p:nvSpPr>
          <p:spPr>
            <a:xfrm>
              <a:off x="5479965" y="2627438"/>
              <a:ext cx="510" cy="510"/>
            </a:xfrm>
            <a:custGeom>
              <a:avLst/>
              <a:gdLst/>
              <a:ahLst/>
              <a:cxnLst/>
              <a:rect l="l" t="t" r="r" b="b"/>
              <a:pathLst>
                <a:path w="26" h="26" extrusionOk="0">
                  <a:moveTo>
                    <a:pt x="1" y="26"/>
                  </a:moveTo>
                  <a:lnTo>
                    <a:pt x="26" y="1"/>
                  </a:lnTo>
                  <a:lnTo>
                    <a:pt x="26" y="1"/>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512;p67">
              <a:extLst>
                <a:ext uri="{FF2B5EF4-FFF2-40B4-BE49-F238E27FC236}">
                  <a16:creationId xmlns:a16="http://schemas.microsoft.com/office/drawing/2014/main" id="{0820E9EE-5300-4C4C-AC21-90B215065CAE}"/>
                </a:ext>
              </a:extLst>
            </p:cNvPr>
            <p:cNvSpPr/>
            <p:nvPr/>
          </p:nvSpPr>
          <p:spPr>
            <a:xfrm>
              <a:off x="5669817" y="2515806"/>
              <a:ext cx="12325" cy="5435"/>
            </a:xfrm>
            <a:custGeom>
              <a:avLst/>
              <a:gdLst/>
              <a:ahLst/>
              <a:cxnLst/>
              <a:rect l="l" t="t" r="r" b="b"/>
              <a:pathLst>
                <a:path w="628" h="277" extrusionOk="0">
                  <a:moveTo>
                    <a:pt x="176" y="1"/>
                  </a:moveTo>
                  <a:cubicBezTo>
                    <a:pt x="126" y="101"/>
                    <a:pt x="76" y="201"/>
                    <a:pt x="1" y="276"/>
                  </a:cubicBezTo>
                  <a:cubicBezTo>
                    <a:pt x="151" y="226"/>
                    <a:pt x="277" y="151"/>
                    <a:pt x="427" y="101"/>
                  </a:cubicBezTo>
                  <a:cubicBezTo>
                    <a:pt x="477" y="76"/>
                    <a:pt x="552" y="51"/>
                    <a:pt x="628"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513;p67">
              <a:extLst>
                <a:ext uri="{FF2B5EF4-FFF2-40B4-BE49-F238E27FC236}">
                  <a16:creationId xmlns:a16="http://schemas.microsoft.com/office/drawing/2014/main" id="{12F8A416-602D-4C21-8091-5B52304364E7}"/>
                </a:ext>
              </a:extLst>
            </p:cNvPr>
            <p:cNvSpPr/>
            <p:nvPr/>
          </p:nvSpPr>
          <p:spPr>
            <a:xfrm>
              <a:off x="6018553" y="2700237"/>
              <a:ext cx="9361" cy="16247"/>
            </a:xfrm>
            <a:custGeom>
              <a:avLst/>
              <a:gdLst/>
              <a:ahLst/>
              <a:cxnLst/>
              <a:rect l="l" t="t" r="r" b="b"/>
              <a:pathLst>
                <a:path w="477" h="828" extrusionOk="0">
                  <a:moveTo>
                    <a:pt x="401" y="0"/>
                  </a:moveTo>
                  <a:lnTo>
                    <a:pt x="351" y="75"/>
                  </a:lnTo>
                  <a:lnTo>
                    <a:pt x="301" y="176"/>
                  </a:lnTo>
                  <a:lnTo>
                    <a:pt x="251" y="251"/>
                  </a:lnTo>
                  <a:lnTo>
                    <a:pt x="201" y="326"/>
                  </a:lnTo>
                  <a:lnTo>
                    <a:pt x="151" y="401"/>
                  </a:lnTo>
                  <a:lnTo>
                    <a:pt x="101" y="501"/>
                  </a:lnTo>
                  <a:lnTo>
                    <a:pt x="76" y="577"/>
                  </a:lnTo>
                  <a:lnTo>
                    <a:pt x="26" y="627"/>
                  </a:lnTo>
                  <a:lnTo>
                    <a:pt x="26" y="677"/>
                  </a:lnTo>
                  <a:lnTo>
                    <a:pt x="0" y="802"/>
                  </a:lnTo>
                  <a:lnTo>
                    <a:pt x="0" y="827"/>
                  </a:lnTo>
                  <a:lnTo>
                    <a:pt x="201" y="501"/>
                  </a:lnTo>
                  <a:lnTo>
                    <a:pt x="452" y="151"/>
                  </a:lnTo>
                  <a:lnTo>
                    <a:pt x="477" y="100"/>
                  </a:lnTo>
                  <a:cubicBezTo>
                    <a:pt x="452" y="75"/>
                    <a:pt x="427" y="25"/>
                    <a:pt x="401"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14;p67">
              <a:extLst>
                <a:ext uri="{FF2B5EF4-FFF2-40B4-BE49-F238E27FC236}">
                  <a16:creationId xmlns:a16="http://schemas.microsoft.com/office/drawing/2014/main" id="{4B1270A2-C63A-483D-98E9-A1ED7E463659}"/>
                </a:ext>
              </a:extLst>
            </p:cNvPr>
            <p:cNvSpPr/>
            <p:nvPr/>
          </p:nvSpPr>
          <p:spPr>
            <a:xfrm>
              <a:off x="5708184" y="2549733"/>
              <a:ext cx="277929" cy="426417"/>
            </a:xfrm>
            <a:custGeom>
              <a:avLst/>
              <a:gdLst/>
              <a:ahLst/>
              <a:cxnLst/>
              <a:rect l="l" t="t" r="r" b="b"/>
              <a:pathLst>
                <a:path w="14162" h="21731" extrusionOk="0">
                  <a:moveTo>
                    <a:pt x="6793" y="1"/>
                  </a:moveTo>
                  <a:lnTo>
                    <a:pt x="6793" y="26"/>
                  </a:lnTo>
                  <a:lnTo>
                    <a:pt x="6768" y="76"/>
                  </a:lnTo>
                  <a:lnTo>
                    <a:pt x="6743" y="126"/>
                  </a:lnTo>
                  <a:lnTo>
                    <a:pt x="6743" y="176"/>
                  </a:lnTo>
                  <a:lnTo>
                    <a:pt x="6718" y="227"/>
                  </a:lnTo>
                  <a:lnTo>
                    <a:pt x="6693" y="277"/>
                  </a:lnTo>
                  <a:lnTo>
                    <a:pt x="6668" y="327"/>
                  </a:lnTo>
                  <a:lnTo>
                    <a:pt x="6668" y="402"/>
                  </a:lnTo>
                  <a:lnTo>
                    <a:pt x="6643" y="452"/>
                  </a:lnTo>
                  <a:lnTo>
                    <a:pt x="6617" y="552"/>
                  </a:lnTo>
                  <a:lnTo>
                    <a:pt x="6592" y="653"/>
                  </a:lnTo>
                  <a:lnTo>
                    <a:pt x="6567" y="778"/>
                  </a:lnTo>
                  <a:lnTo>
                    <a:pt x="6542" y="878"/>
                  </a:lnTo>
                  <a:lnTo>
                    <a:pt x="6517" y="1003"/>
                  </a:lnTo>
                  <a:lnTo>
                    <a:pt x="6517" y="1029"/>
                  </a:lnTo>
                  <a:lnTo>
                    <a:pt x="6492" y="1104"/>
                  </a:lnTo>
                  <a:lnTo>
                    <a:pt x="6442" y="1204"/>
                  </a:lnTo>
                  <a:lnTo>
                    <a:pt x="6417" y="1304"/>
                  </a:lnTo>
                  <a:lnTo>
                    <a:pt x="6367" y="1379"/>
                  </a:lnTo>
                  <a:lnTo>
                    <a:pt x="6342" y="1480"/>
                  </a:lnTo>
                  <a:lnTo>
                    <a:pt x="6317" y="1505"/>
                  </a:lnTo>
                  <a:lnTo>
                    <a:pt x="6317" y="1555"/>
                  </a:lnTo>
                  <a:lnTo>
                    <a:pt x="6317" y="1580"/>
                  </a:lnTo>
                  <a:lnTo>
                    <a:pt x="6317" y="1605"/>
                  </a:lnTo>
                  <a:lnTo>
                    <a:pt x="6292" y="1630"/>
                  </a:lnTo>
                  <a:lnTo>
                    <a:pt x="6292" y="1680"/>
                  </a:lnTo>
                  <a:lnTo>
                    <a:pt x="6292" y="1705"/>
                  </a:lnTo>
                  <a:lnTo>
                    <a:pt x="6267" y="1730"/>
                  </a:lnTo>
                  <a:lnTo>
                    <a:pt x="6267" y="1780"/>
                  </a:lnTo>
                  <a:lnTo>
                    <a:pt x="6267" y="1806"/>
                  </a:lnTo>
                  <a:lnTo>
                    <a:pt x="6267" y="1856"/>
                  </a:lnTo>
                  <a:lnTo>
                    <a:pt x="6242" y="1906"/>
                  </a:lnTo>
                  <a:lnTo>
                    <a:pt x="6242" y="1931"/>
                  </a:lnTo>
                  <a:lnTo>
                    <a:pt x="6242" y="1981"/>
                  </a:lnTo>
                  <a:lnTo>
                    <a:pt x="6242" y="2006"/>
                  </a:lnTo>
                  <a:lnTo>
                    <a:pt x="6242" y="2056"/>
                  </a:lnTo>
                  <a:lnTo>
                    <a:pt x="6216" y="2106"/>
                  </a:lnTo>
                  <a:lnTo>
                    <a:pt x="6216" y="2156"/>
                  </a:lnTo>
                  <a:lnTo>
                    <a:pt x="6216" y="2181"/>
                  </a:lnTo>
                  <a:lnTo>
                    <a:pt x="6216" y="2232"/>
                  </a:lnTo>
                  <a:lnTo>
                    <a:pt x="6216" y="2282"/>
                  </a:lnTo>
                  <a:lnTo>
                    <a:pt x="6216" y="2332"/>
                  </a:lnTo>
                  <a:lnTo>
                    <a:pt x="6216" y="2382"/>
                  </a:lnTo>
                  <a:lnTo>
                    <a:pt x="6216" y="2407"/>
                  </a:lnTo>
                  <a:lnTo>
                    <a:pt x="6191" y="2457"/>
                  </a:lnTo>
                  <a:lnTo>
                    <a:pt x="6191" y="2507"/>
                  </a:lnTo>
                  <a:lnTo>
                    <a:pt x="6191" y="2557"/>
                  </a:lnTo>
                  <a:lnTo>
                    <a:pt x="6191" y="2608"/>
                  </a:lnTo>
                  <a:lnTo>
                    <a:pt x="6191" y="2708"/>
                  </a:lnTo>
                  <a:lnTo>
                    <a:pt x="6191" y="2808"/>
                  </a:lnTo>
                  <a:lnTo>
                    <a:pt x="6191" y="2908"/>
                  </a:lnTo>
                  <a:lnTo>
                    <a:pt x="6191" y="3009"/>
                  </a:lnTo>
                  <a:lnTo>
                    <a:pt x="6191" y="3109"/>
                  </a:lnTo>
                  <a:lnTo>
                    <a:pt x="6191" y="3134"/>
                  </a:lnTo>
                  <a:lnTo>
                    <a:pt x="6191" y="3209"/>
                  </a:lnTo>
                  <a:lnTo>
                    <a:pt x="6166" y="3309"/>
                  </a:lnTo>
                  <a:lnTo>
                    <a:pt x="6166" y="3410"/>
                  </a:lnTo>
                  <a:lnTo>
                    <a:pt x="6141" y="3510"/>
                  </a:lnTo>
                  <a:lnTo>
                    <a:pt x="6141" y="3610"/>
                  </a:lnTo>
                  <a:lnTo>
                    <a:pt x="6116" y="3710"/>
                  </a:lnTo>
                  <a:lnTo>
                    <a:pt x="6116" y="3811"/>
                  </a:lnTo>
                  <a:lnTo>
                    <a:pt x="6091" y="4011"/>
                  </a:lnTo>
                  <a:lnTo>
                    <a:pt x="6041" y="4387"/>
                  </a:lnTo>
                  <a:lnTo>
                    <a:pt x="6016" y="4587"/>
                  </a:lnTo>
                  <a:lnTo>
                    <a:pt x="5991" y="4788"/>
                  </a:lnTo>
                  <a:lnTo>
                    <a:pt x="5991" y="4988"/>
                  </a:lnTo>
                  <a:lnTo>
                    <a:pt x="5966" y="5189"/>
                  </a:lnTo>
                  <a:lnTo>
                    <a:pt x="5941" y="5389"/>
                  </a:lnTo>
                  <a:lnTo>
                    <a:pt x="5916" y="5590"/>
                  </a:lnTo>
                  <a:lnTo>
                    <a:pt x="5916" y="5790"/>
                  </a:lnTo>
                  <a:lnTo>
                    <a:pt x="5891" y="6016"/>
                  </a:lnTo>
                  <a:lnTo>
                    <a:pt x="5866" y="6417"/>
                  </a:lnTo>
                  <a:lnTo>
                    <a:pt x="5841" y="6643"/>
                  </a:lnTo>
                  <a:lnTo>
                    <a:pt x="5790" y="6843"/>
                  </a:lnTo>
                  <a:lnTo>
                    <a:pt x="5715" y="7244"/>
                  </a:lnTo>
                  <a:lnTo>
                    <a:pt x="5690" y="7445"/>
                  </a:lnTo>
                  <a:lnTo>
                    <a:pt x="5640" y="7670"/>
                  </a:lnTo>
                  <a:lnTo>
                    <a:pt x="5590" y="7871"/>
                  </a:lnTo>
                  <a:lnTo>
                    <a:pt x="5565" y="8071"/>
                  </a:lnTo>
                  <a:lnTo>
                    <a:pt x="5515" y="8297"/>
                  </a:lnTo>
                  <a:lnTo>
                    <a:pt x="5465" y="8497"/>
                  </a:lnTo>
                  <a:lnTo>
                    <a:pt x="5439" y="8698"/>
                  </a:lnTo>
                  <a:lnTo>
                    <a:pt x="5389" y="8923"/>
                  </a:lnTo>
                  <a:lnTo>
                    <a:pt x="5339" y="9124"/>
                  </a:lnTo>
                  <a:lnTo>
                    <a:pt x="5289" y="9349"/>
                  </a:lnTo>
                  <a:lnTo>
                    <a:pt x="5264" y="9450"/>
                  </a:lnTo>
                  <a:lnTo>
                    <a:pt x="5239" y="9550"/>
                  </a:lnTo>
                  <a:lnTo>
                    <a:pt x="5214" y="9650"/>
                  </a:lnTo>
                  <a:lnTo>
                    <a:pt x="5189" y="9775"/>
                  </a:lnTo>
                  <a:lnTo>
                    <a:pt x="5164" y="9876"/>
                  </a:lnTo>
                  <a:lnTo>
                    <a:pt x="5139" y="9976"/>
                  </a:lnTo>
                  <a:lnTo>
                    <a:pt x="5114" y="10076"/>
                  </a:lnTo>
                  <a:lnTo>
                    <a:pt x="5089" y="10202"/>
                  </a:lnTo>
                  <a:lnTo>
                    <a:pt x="5038" y="10302"/>
                  </a:lnTo>
                  <a:lnTo>
                    <a:pt x="5013" y="10402"/>
                  </a:lnTo>
                  <a:lnTo>
                    <a:pt x="4988" y="10502"/>
                  </a:lnTo>
                  <a:lnTo>
                    <a:pt x="4963" y="10603"/>
                  </a:lnTo>
                  <a:lnTo>
                    <a:pt x="4938" y="10728"/>
                  </a:lnTo>
                  <a:lnTo>
                    <a:pt x="4913" y="10828"/>
                  </a:lnTo>
                  <a:lnTo>
                    <a:pt x="4863" y="10928"/>
                  </a:lnTo>
                  <a:lnTo>
                    <a:pt x="4838" y="11029"/>
                  </a:lnTo>
                  <a:lnTo>
                    <a:pt x="4813" y="11129"/>
                  </a:lnTo>
                  <a:lnTo>
                    <a:pt x="4788" y="11229"/>
                  </a:lnTo>
                  <a:lnTo>
                    <a:pt x="4738" y="11329"/>
                  </a:lnTo>
                  <a:lnTo>
                    <a:pt x="4713" y="11430"/>
                  </a:lnTo>
                  <a:lnTo>
                    <a:pt x="4688" y="11530"/>
                  </a:lnTo>
                  <a:lnTo>
                    <a:pt x="4663" y="11605"/>
                  </a:lnTo>
                  <a:lnTo>
                    <a:pt x="4612" y="11705"/>
                  </a:lnTo>
                  <a:lnTo>
                    <a:pt x="4587" y="11806"/>
                  </a:lnTo>
                  <a:lnTo>
                    <a:pt x="4562" y="11906"/>
                  </a:lnTo>
                  <a:lnTo>
                    <a:pt x="4512" y="11981"/>
                  </a:lnTo>
                  <a:lnTo>
                    <a:pt x="4487" y="12081"/>
                  </a:lnTo>
                  <a:lnTo>
                    <a:pt x="4437" y="12182"/>
                  </a:lnTo>
                  <a:lnTo>
                    <a:pt x="4412" y="12257"/>
                  </a:lnTo>
                  <a:lnTo>
                    <a:pt x="4362" y="12357"/>
                  </a:lnTo>
                  <a:lnTo>
                    <a:pt x="4337" y="12432"/>
                  </a:lnTo>
                  <a:lnTo>
                    <a:pt x="4287" y="12532"/>
                  </a:lnTo>
                  <a:lnTo>
                    <a:pt x="4262" y="12633"/>
                  </a:lnTo>
                  <a:lnTo>
                    <a:pt x="4211" y="12708"/>
                  </a:lnTo>
                  <a:lnTo>
                    <a:pt x="4186" y="12808"/>
                  </a:lnTo>
                  <a:lnTo>
                    <a:pt x="4161" y="12858"/>
                  </a:lnTo>
                  <a:lnTo>
                    <a:pt x="4136" y="12883"/>
                  </a:lnTo>
                  <a:lnTo>
                    <a:pt x="4111" y="12984"/>
                  </a:lnTo>
                  <a:lnTo>
                    <a:pt x="4061" y="13059"/>
                  </a:lnTo>
                  <a:lnTo>
                    <a:pt x="4011" y="13134"/>
                  </a:lnTo>
                  <a:lnTo>
                    <a:pt x="3986" y="13234"/>
                  </a:lnTo>
                  <a:lnTo>
                    <a:pt x="3936" y="13309"/>
                  </a:lnTo>
                  <a:lnTo>
                    <a:pt x="3886" y="13410"/>
                  </a:lnTo>
                  <a:lnTo>
                    <a:pt x="3861" y="13485"/>
                  </a:lnTo>
                  <a:lnTo>
                    <a:pt x="3810" y="13560"/>
                  </a:lnTo>
                  <a:lnTo>
                    <a:pt x="3760" y="13660"/>
                  </a:lnTo>
                  <a:lnTo>
                    <a:pt x="3735" y="13735"/>
                  </a:lnTo>
                  <a:lnTo>
                    <a:pt x="3685" y="13811"/>
                  </a:lnTo>
                  <a:lnTo>
                    <a:pt x="3635" y="13886"/>
                  </a:lnTo>
                  <a:lnTo>
                    <a:pt x="3560" y="14061"/>
                  </a:lnTo>
                  <a:lnTo>
                    <a:pt x="3460" y="14212"/>
                  </a:lnTo>
                  <a:lnTo>
                    <a:pt x="3384" y="14387"/>
                  </a:lnTo>
                  <a:lnTo>
                    <a:pt x="3284" y="14537"/>
                  </a:lnTo>
                  <a:lnTo>
                    <a:pt x="3209" y="14688"/>
                  </a:lnTo>
                  <a:lnTo>
                    <a:pt x="3109" y="14838"/>
                  </a:lnTo>
                  <a:lnTo>
                    <a:pt x="3033" y="15014"/>
                  </a:lnTo>
                  <a:lnTo>
                    <a:pt x="2933" y="15164"/>
                  </a:lnTo>
                  <a:lnTo>
                    <a:pt x="2858" y="15314"/>
                  </a:lnTo>
                  <a:lnTo>
                    <a:pt x="2758" y="15465"/>
                  </a:lnTo>
                  <a:lnTo>
                    <a:pt x="2582" y="15765"/>
                  </a:lnTo>
                  <a:lnTo>
                    <a:pt x="2407" y="16041"/>
                  </a:lnTo>
                  <a:lnTo>
                    <a:pt x="2231" y="16342"/>
                  </a:lnTo>
                  <a:lnTo>
                    <a:pt x="2156" y="16492"/>
                  </a:lnTo>
                  <a:lnTo>
                    <a:pt x="2081" y="16618"/>
                  </a:lnTo>
                  <a:lnTo>
                    <a:pt x="1981" y="16768"/>
                  </a:lnTo>
                  <a:lnTo>
                    <a:pt x="1906" y="16918"/>
                  </a:lnTo>
                  <a:lnTo>
                    <a:pt x="1830" y="17044"/>
                  </a:lnTo>
                  <a:lnTo>
                    <a:pt x="1755" y="17194"/>
                  </a:lnTo>
                  <a:lnTo>
                    <a:pt x="1680" y="17319"/>
                  </a:lnTo>
                  <a:lnTo>
                    <a:pt x="1605" y="17470"/>
                  </a:lnTo>
                  <a:lnTo>
                    <a:pt x="1530" y="17620"/>
                  </a:lnTo>
                  <a:lnTo>
                    <a:pt x="1480" y="17670"/>
                  </a:lnTo>
                  <a:lnTo>
                    <a:pt x="1455" y="17745"/>
                  </a:lnTo>
                  <a:lnTo>
                    <a:pt x="1404" y="17821"/>
                  </a:lnTo>
                  <a:lnTo>
                    <a:pt x="1379" y="17896"/>
                  </a:lnTo>
                  <a:lnTo>
                    <a:pt x="1329" y="17946"/>
                  </a:lnTo>
                  <a:lnTo>
                    <a:pt x="1304" y="18021"/>
                  </a:lnTo>
                  <a:lnTo>
                    <a:pt x="1279" y="18096"/>
                  </a:lnTo>
                  <a:lnTo>
                    <a:pt x="1229" y="18172"/>
                  </a:lnTo>
                  <a:lnTo>
                    <a:pt x="1229" y="18197"/>
                  </a:lnTo>
                  <a:lnTo>
                    <a:pt x="1204" y="18222"/>
                  </a:lnTo>
                  <a:lnTo>
                    <a:pt x="1154" y="18297"/>
                  </a:lnTo>
                  <a:lnTo>
                    <a:pt x="1129" y="18372"/>
                  </a:lnTo>
                  <a:lnTo>
                    <a:pt x="1079" y="18422"/>
                  </a:lnTo>
                  <a:lnTo>
                    <a:pt x="1054" y="18497"/>
                  </a:lnTo>
                  <a:lnTo>
                    <a:pt x="1003" y="18573"/>
                  </a:lnTo>
                  <a:lnTo>
                    <a:pt x="978" y="18623"/>
                  </a:lnTo>
                  <a:lnTo>
                    <a:pt x="928" y="18698"/>
                  </a:lnTo>
                  <a:lnTo>
                    <a:pt x="903" y="18748"/>
                  </a:lnTo>
                  <a:lnTo>
                    <a:pt x="853" y="18823"/>
                  </a:lnTo>
                  <a:lnTo>
                    <a:pt x="828" y="18898"/>
                  </a:lnTo>
                  <a:lnTo>
                    <a:pt x="803" y="18948"/>
                  </a:lnTo>
                  <a:lnTo>
                    <a:pt x="753" y="19024"/>
                  </a:lnTo>
                  <a:lnTo>
                    <a:pt x="728" y="19099"/>
                  </a:lnTo>
                  <a:lnTo>
                    <a:pt x="703" y="19149"/>
                  </a:lnTo>
                  <a:lnTo>
                    <a:pt x="653" y="19224"/>
                  </a:lnTo>
                  <a:lnTo>
                    <a:pt x="627" y="19299"/>
                  </a:lnTo>
                  <a:lnTo>
                    <a:pt x="602" y="19349"/>
                  </a:lnTo>
                  <a:lnTo>
                    <a:pt x="577" y="19425"/>
                  </a:lnTo>
                  <a:lnTo>
                    <a:pt x="527" y="19500"/>
                  </a:lnTo>
                  <a:lnTo>
                    <a:pt x="502" y="19550"/>
                  </a:lnTo>
                  <a:lnTo>
                    <a:pt x="477" y="19625"/>
                  </a:lnTo>
                  <a:lnTo>
                    <a:pt x="452" y="19675"/>
                  </a:lnTo>
                  <a:lnTo>
                    <a:pt x="452" y="19700"/>
                  </a:lnTo>
                  <a:lnTo>
                    <a:pt x="427" y="19776"/>
                  </a:lnTo>
                  <a:lnTo>
                    <a:pt x="402" y="19826"/>
                  </a:lnTo>
                  <a:lnTo>
                    <a:pt x="377" y="19901"/>
                  </a:lnTo>
                  <a:lnTo>
                    <a:pt x="352" y="19976"/>
                  </a:lnTo>
                  <a:lnTo>
                    <a:pt x="327" y="20026"/>
                  </a:lnTo>
                  <a:lnTo>
                    <a:pt x="302" y="20101"/>
                  </a:lnTo>
                  <a:lnTo>
                    <a:pt x="277" y="20177"/>
                  </a:lnTo>
                  <a:lnTo>
                    <a:pt x="251" y="20252"/>
                  </a:lnTo>
                  <a:lnTo>
                    <a:pt x="226" y="20327"/>
                  </a:lnTo>
                  <a:lnTo>
                    <a:pt x="201" y="20377"/>
                  </a:lnTo>
                  <a:lnTo>
                    <a:pt x="176" y="20452"/>
                  </a:lnTo>
                  <a:lnTo>
                    <a:pt x="151" y="20527"/>
                  </a:lnTo>
                  <a:lnTo>
                    <a:pt x="126" y="20603"/>
                  </a:lnTo>
                  <a:lnTo>
                    <a:pt x="126" y="20678"/>
                  </a:lnTo>
                  <a:lnTo>
                    <a:pt x="101" y="20753"/>
                  </a:lnTo>
                  <a:lnTo>
                    <a:pt x="101" y="20778"/>
                  </a:lnTo>
                  <a:lnTo>
                    <a:pt x="76" y="20803"/>
                  </a:lnTo>
                  <a:lnTo>
                    <a:pt x="76" y="20853"/>
                  </a:lnTo>
                  <a:lnTo>
                    <a:pt x="51" y="20878"/>
                  </a:lnTo>
                  <a:lnTo>
                    <a:pt x="51" y="20903"/>
                  </a:lnTo>
                  <a:lnTo>
                    <a:pt x="51" y="20928"/>
                  </a:lnTo>
                  <a:lnTo>
                    <a:pt x="51" y="20979"/>
                  </a:lnTo>
                  <a:lnTo>
                    <a:pt x="26" y="21004"/>
                  </a:lnTo>
                  <a:lnTo>
                    <a:pt x="26" y="21029"/>
                  </a:lnTo>
                  <a:lnTo>
                    <a:pt x="26" y="21054"/>
                  </a:lnTo>
                  <a:lnTo>
                    <a:pt x="26" y="21079"/>
                  </a:lnTo>
                  <a:lnTo>
                    <a:pt x="26" y="21104"/>
                  </a:lnTo>
                  <a:lnTo>
                    <a:pt x="1" y="21129"/>
                  </a:lnTo>
                  <a:lnTo>
                    <a:pt x="1" y="21154"/>
                  </a:lnTo>
                  <a:lnTo>
                    <a:pt x="1" y="21179"/>
                  </a:lnTo>
                  <a:lnTo>
                    <a:pt x="1" y="21204"/>
                  </a:lnTo>
                  <a:lnTo>
                    <a:pt x="1" y="21229"/>
                  </a:lnTo>
                  <a:lnTo>
                    <a:pt x="1" y="21254"/>
                  </a:lnTo>
                  <a:lnTo>
                    <a:pt x="26" y="21279"/>
                  </a:lnTo>
                  <a:lnTo>
                    <a:pt x="26" y="21304"/>
                  </a:lnTo>
                  <a:lnTo>
                    <a:pt x="26" y="21329"/>
                  </a:lnTo>
                  <a:lnTo>
                    <a:pt x="26" y="21354"/>
                  </a:lnTo>
                  <a:lnTo>
                    <a:pt x="26" y="21380"/>
                  </a:lnTo>
                  <a:lnTo>
                    <a:pt x="26" y="21405"/>
                  </a:lnTo>
                  <a:lnTo>
                    <a:pt x="26" y="21430"/>
                  </a:lnTo>
                  <a:lnTo>
                    <a:pt x="26" y="21455"/>
                  </a:lnTo>
                  <a:lnTo>
                    <a:pt x="51" y="21480"/>
                  </a:lnTo>
                  <a:lnTo>
                    <a:pt x="51" y="21505"/>
                  </a:lnTo>
                  <a:lnTo>
                    <a:pt x="51" y="21530"/>
                  </a:lnTo>
                  <a:lnTo>
                    <a:pt x="76" y="21555"/>
                  </a:lnTo>
                  <a:lnTo>
                    <a:pt x="76" y="21580"/>
                  </a:lnTo>
                  <a:lnTo>
                    <a:pt x="76" y="21605"/>
                  </a:lnTo>
                  <a:lnTo>
                    <a:pt x="101" y="21605"/>
                  </a:lnTo>
                  <a:lnTo>
                    <a:pt x="101" y="21630"/>
                  </a:lnTo>
                  <a:lnTo>
                    <a:pt x="126" y="21630"/>
                  </a:lnTo>
                  <a:lnTo>
                    <a:pt x="151" y="21655"/>
                  </a:lnTo>
                  <a:lnTo>
                    <a:pt x="201" y="21655"/>
                  </a:lnTo>
                  <a:lnTo>
                    <a:pt x="226" y="21680"/>
                  </a:lnTo>
                  <a:lnTo>
                    <a:pt x="302" y="21680"/>
                  </a:lnTo>
                  <a:lnTo>
                    <a:pt x="302" y="21705"/>
                  </a:lnTo>
                  <a:lnTo>
                    <a:pt x="452" y="21705"/>
                  </a:lnTo>
                  <a:lnTo>
                    <a:pt x="502" y="21730"/>
                  </a:lnTo>
                  <a:lnTo>
                    <a:pt x="678" y="21730"/>
                  </a:lnTo>
                  <a:lnTo>
                    <a:pt x="728" y="21705"/>
                  </a:lnTo>
                  <a:lnTo>
                    <a:pt x="953" y="21705"/>
                  </a:lnTo>
                  <a:lnTo>
                    <a:pt x="1003" y="21680"/>
                  </a:lnTo>
                  <a:lnTo>
                    <a:pt x="1079" y="21680"/>
                  </a:lnTo>
                  <a:lnTo>
                    <a:pt x="1129" y="21655"/>
                  </a:lnTo>
                  <a:lnTo>
                    <a:pt x="1229" y="21655"/>
                  </a:lnTo>
                  <a:lnTo>
                    <a:pt x="1279" y="21630"/>
                  </a:lnTo>
                  <a:lnTo>
                    <a:pt x="1329" y="21630"/>
                  </a:lnTo>
                  <a:lnTo>
                    <a:pt x="1379" y="21605"/>
                  </a:lnTo>
                  <a:lnTo>
                    <a:pt x="1429" y="21605"/>
                  </a:lnTo>
                  <a:lnTo>
                    <a:pt x="1505" y="21580"/>
                  </a:lnTo>
                  <a:lnTo>
                    <a:pt x="1555" y="21580"/>
                  </a:lnTo>
                  <a:lnTo>
                    <a:pt x="1605" y="21555"/>
                  </a:lnTo>
                  <a:lnTo>
                    <a:pt x="1630" y="21555"/>
                  </a:lnTo>
                  <a:lnTo>
                    <a:pt x="1655" y="21530"/>
                  </a:lnTo>
                  <a:lnTo>
                    <a:pt x="1705" y="21530"/>
                  </a:lnTo>
                  <a:lnTo>
                    <a:pt x="1755" y="21505"/>
                  </a:lnTo>
                  <a:lnTo>
                    <a:pt x="1805" y="21480"/>
                  </a:lnTo>
                  <a:lnTo>
                    <a:pt x="1856" y="21455"/>
                  </a:lnTo>
                  <a:lnTo>
                    <a:pt x="1931" y="21455"/>
                  </a:lnTo>
                  <a:lnTo>
                    <a:pt x="1981" y="21430"/>
                  </a:lnTo>
                  <a:lnTo>
                    <a:pt x="2031" y="21405"/>
                  </a:lnTo>
                  <a:lnTo>
                    <a:pt x="2081" y="21380"/>
                  </a:lnTo>
                  <a:lnTo>
                    <a:pt x="2131" y="21354"/>
                  </a:lnTo>
                  <a:lnTo>
                    <a:pt x="2181" y="21329"/>
                  </a:lnTo>
                  <a:lnTo>
                    <a:pt x="2231" y="21304"/>
                  </a:lnTo>
                  <a:lnTo>
                    <a:pt x="2282" y="21279"/>
                  </a:lnTo>
                  <a:lnTo>
                    <a:pt x="2332" y="21254"/>
                  </a:lnTo>
                  <a:lnTo>
                    <a:pt x="2382" y="21229"/>
                  </a:lnTo>
                  <a:lnTo>
                    <a:pt x="2457" y="21204"/>
                  </a:lnTo>
                  <a:lnTo>
                    <a:pt x="2507" y="21179"/>
                  </a:lnTo>
                  <a:lnTo>
                    <a:pt x="2557" y="21154"/>
                  </a:lnTo>
                  <a:lnTo>
                    <a:pt x="2607" y="21129"/>
                  </a:lnTo>
                  <a:lnTo>
                    <a:pt x="2658" y="21104"/>
                  </a:lnTo>
                  <a:lnTo>
                    <a:pt x="2683" y="21079"/>
                  </a:lnTo>
                  <a:lnTo>
                    <a:pt x="2733" y="21054"/>
                  </a:lnTo>
                  <a:lnTo>
                    <a:pt x="2783" y="21029"/>
                  </a:lnTo>
                  <a:lnTo>
                    <a:pt x="2833" y="21004"/>
                  </a:lnTo>
                  <a:lnTo>
                    <a:pt x="2883" y="20979"/>
                  </a:lnTo>
                  <a:lnTo>
                    <a:pt x="2933" y="20953"/>
                  </a:lnTo>
                  <a:lnTo>
                    <a:pt x="2983" y="20903"/>
                  </a:lnTo>
                  <a:lnTo>
                    <a:pt x="3008" y="20878"/>
                  </a:lnTo>
                  <a:lnTo>
                    <a:pt x="3059" y="20853"/>
                  </a:lnTo>
                  <a:lnTo>
                    <a:pt x="3109" y="20828"/>
                  </a:lnTo>
                  <a:lnTo>
                    <a:pt x="3134" y="20803"/>
                  </a:lnTo>
                  <a:lnTo>
                    <a:pt x="3184" y="20778"/>
                  </a:lnTo>
                  <a:lnTo>
                    <a:pt x="3234" y="20728"/>
                  </a:lnTo>
                  <a:lnTo>
                    <a:pt x="3259" y="20703"/>
                  </a:lnTo>
                  <a:lnTo>
                    <a:pt x="3284" y="20678"/>
                  </a:lnTo>
                  <a:lnTo>
                    <a:pt x="3334" y="20653"/>
                  </a:lnTo>
                  <a:lnTo>
                    <a:pt x="3359" y="20628"/>
                  </a:lnTo>
                  <a:lnTo>
                    <a:pt x="3409" y="20603"/>
                  </a:lnTo>
                  <a:lnTo>
                    <a:pt x="3434" y="20578"/>
                  </a:lnTo>
                  <a:lnTo>
                    <a:pt x="3460" y="20552"/>
                  </a:lnTo>
                  <a:lnTo>
                    <a:pt x="3485" y="20502"/>
                  </a:lnTo>
                  <a:lnTo>
                    <a:pt x="3510" y="20477"/>
                  </a:lnTo>
                  <a:lnTo>
                    <a:pt x="3535" y="20452"/>
                  </a:lnTo>
                  <a:lnTo>
                    <a:pt x="3560" y="20427"/>
                  </a:lnTo>
                  <a:lnTo>
                    <a:pt x="3585" y="20402"/>
                  </a:lnTo>
                  <a:lnTo>
                    <a:pt x="3610" y="20377"/>
                  </a:lnTo>
                  <a:lnTo>
                    <a:pt x="3635" y="20352"/>
                  </a:lnTo>
                  <a:lnTo>
                    <a:pt x="3710" y="20277"/>
                  </a:lnTo>
                  <a:lnTo>
                    <a:pt x="3810" y="20177"/>
                  </a:lnTo>
                  <a:lnTo>
                    <a:pt x="3886" y="20076"/>
                  </a:lnTo>
                  <a:lnTo>
                    <a:pt x="3986" y="20001"/>
                  </a:lnTo>
                  <a:lnTo>
                    <a:pt x="4061" y="19901"/>
                  </a:lnTo>
                  <a:lnTo>
                    <a:pt x="4161" y="19801"/>
                  </a:lnTo>
                  <a:lnTo>
                    <a:pt x="4236" y="19725"/>
                  </a:lnTo>
                  <a:lnTo>
                    <a:pt x="4337" y="19625"/>
                  </a:lnTo>
                  <a:lnTo>
                    <a:pt x="4412" y="19550"/>
                  </a:lnTo>
                  <a:lnTo>
                    <a:pt x="4512" y="19450"/>
                  </a:lnTo>
                  <a:lnTo>
                    <a:pt x="4587" y="19375"/>
                  </a:lnTo>
                  <a:lnTo>
                    <a:pt x="4663" y="19299"/>
                  </a:lnTo>
                  <a:lnTo>
                    <a:pt x="4838" y="19124"/>
                  </a:lnTo>
                  <a:lnTo>
                    <a:pt x="5013" y="18948"/>
                  </a:lnTo>
                  <a:lnTo>
                    <a:pt x="5189" y="18798"/>
                  </a:lnTo>
                  <a:lnTo>
                    <a:pt x="5339" y="18623"/>
                  </a:lnTo>
                  <a:lnTo>
                    <a:pt x="5414" y="18547"/>
                  </a:lnTo>
                  <a:lnTo>
                    <a:pt x="5515" y="18472"/>
                  </a:lnTo>
                  <a:lnTo>
                    <a:pt x="5590" y="18397"/>
                  </a:lnTo>
                  <a:lnTo>
                    <a:pt x="5665" y="18322"/>
                  </a:lnTo>
                  <a:lnTo>
                    <a:pt x="5740" y="18247"/>
                  </a:lnTo>
                  <a:lnTo>
                    <a:pt x="5815" y="18146"/>
                  </a:lnTo>
                  <a:lnTo>
                    <a:pt x="5891" y="18071"/>
                  </a:lnTo>
                  <a:lnTo>
                    <a:pt x="5966" y="17996"/>
                  </a:lnTo>
                  <a:lnTo>
                    <a:pt x="5991" y="17971"/>
                  </a:lnTo>
                  <a:lnTo>
                    <a:pt x="6041" y="17921"/>
                  </a:lnTo>
                  <a:lnTo>
                    <a:pt x="6116" y="17846"/>
                  </a:lnTo>
                  <a:lnTo>
                    <a:pt x="6191" y="17771"/>
                  </a:lnTo>
                  <a:lnTo>
                    <a:pt x="6242" y="17695"/>
                  </a:lnTo>
                  <a:lnTo>
                    <a:pt x="6317" y="17620"/>
                  </a:lnTo>
                  <a:lnTo>
                    <a:pt x="6367" y="17545"/>
                  </a:lnTo>
                  <a:lnTo>
                    <a:pt x="6417" y="17495"/>
                  </a:lnTo>
                  <a:lnTo>
                    <a:pt x="6492" y="17420"/>
                  </a:lnTo>
                  <a:lnTo>
                    <a:pt x="6542" y="17344"/>
                  </a:lnTo>
                  <a:lnTo>
                    <a:pt x="6592" y="17294"/>
                  </a:lnTo>
                  <a:lnTo>
                    <a:pt x="6668" y="17219"/>
                  </a:lnTo>
                  <a:lnTo>
                    <a:pt x="6718" y="17144"/>
                  </a:lnTo>
                  <a:lnTo>
                    <a:pt x="6768" y="17069"/>
                  </a:lnTo>
                  <a:lnTo>
                    <a:pt x="6818" y="16994"/>
                  </a:lnTo>
                  <a:lnTo>
                    <a:pt x="6893" y="16918"/>
                  </a:lnTo>
                  <a:lnTo>
                    <a:pt x="6943" y="16843"/>
                  </a:lnTo>
                  <a:lnTo>
                    <a:pt x="6993" y="16768"/>
                  </a:lnTo>
                  <a:lnTo>
                    <a:pt x="7069" y="16693"/>
                  </a:lnTo>
                  <a:lnTo>
                    <a:pt x="7119" y="16618"/>
                  </a:lnTo>
                  <a:lnTo>
                    <a:pt x="7169" y="16542"/>
                  </a:lnTo>
                  <a:lnTo>
                    <a:pt x="7244" y="16467"/>
                  </a:lnTo>
                  <a:lnTo>
                    <a:pt x="7294" y="16392"/>
                  </a:lnTo>
                  <a:lnTo>
                    <a:pt x="7344" y="16292"/>
                  </a:lnTo>
                  <a:lnTo>
                    <a:pt x="7419" y="16217"/>
                  </a:lnTo>
                  <a:lnTo>
                    <a:pt x="7470" y="16141"/>
                  </a:lnTo>
                  <a:lnTo>
                    <a:pt x="7520" y="16066"/>
                  </a:lnTo>
                  <a:lnTo>
                    <a:pt x="7595" y="15966"/>
                  </a:lnTo>
                  <a:lnTo>
                    <a:pt x="7645" y="15891"/>
                  </a:lnTo>
                  <a:lnTo>
                    <a:pt x="7695" y="15816"/>
                  </a:lnTo>
                  <a:lnTo>
                    <a:pt x="7745" y="15740"/>
                  </a:lnTo>
                  <a:lnTo>
                    <a:pt x="7820" y="15640"/>
                  </a:lnTo>
                  <a:lnTo>
                    <a:pt x="7871" y="15565"/>
                  </a:lnTo>
                  <a:lnTo>
                    <a:pt x="7921" y="15465"/>
                  </a:lnTo>
                  <a:lnTo>
                    <a:pt x="7971" y="15390"/>
                  </a:lnTo>
                  <a:lnTo>
                    <a:pt x="8046" y="15314"/>
                  </a:lnTo>
                  <a:lnTo>
                    <a:pt x="8096" y="15214"/>
                  </a:lnTo>
                  <a:lnTo>
                    <a:pt x="8146" y="15139"/>
                  </a:lnTo>
                  <a:lnTo>
                    <a:pt x="8196" y="15039"/>
                  </a:lnTo>
                  <a:lnTo>
                    <a:pt x="8247" y="14963"/>
                  </a:lnTo>
                  <a:lnTo>
                    <a:pt x="8322" y="14888"/>
                  </a:lnTo>
                  <a:lnTo>
                    <a:pt x="8372" y="14788"/>
                  </a:lnTo>
                  <a:lnTo>
                    <a:pt x="8422" y="14713"/>
                  </a:lnTo>
                  <a:lnTo>
                    <a:pt x="8472" y="14613"/>
                  </a:lnTo>
                  <a:lnTo>
                    <a:pt x="8522" y="14537"/>
                  </a:lnTo>
                  <a:lnTo>
                    <a:pt x="8572" y="14437"/>
                  </a:lnTo>
                  <a:lnTo>
                    <a:pt x="8622" y="14362"/>
                  </a:lnTo>
                  <a:lnTo>
                    <a:pt x="8673" y="14262"/>
                  </a:lnTo>
                  <a:lnTo>
                    <a:pt x="8723" y="14187"/>
                  </a:lnTo>
                  <a:lnTo>
                    <a:pt x="8773" y="14086"/>
                  </a:lnTo>
                  <a:lnTo>
                    <a:pt x="8823" y="14011"/>
                  </a:lnTo>
                  <a:lnTo>
                    <a:pt x="8873" y="13936"/>
                  </a:lnTo>
                  <a:lnTo>
                    <a:pt x="8923" y="13836"/>
                  </a:lnTo>
                  <a:lnTo>
                    <a:pt x="8973" y="13760"/>
                  </a:lnTo>
                  <a:lnTo>
                    <a:pt x="9023" y="13660"/>
                  </a:lnTo>
                  <a:lnTo>
                    <a:pt x="9074" y="13585"/>
                  </a:lnTo>
                  <a:lnTo>
                    <a:pt x="9124" y="13485"/>
                  </a:lnTo>
                  <a:lnTo>
                    <a:pt x="9149" y="13410"/>
                  </a:lnTo>
                  <a:lnTo>
                    <a:pt x="9199" y="13334"/>
                  </a:lnTo>
                  <a:lnTo>
                    <a:pt x="9249" y="13234"/>
                  </a:lnTo>
                  <a:lnTo>
                    <a:pt x="9299" y="13159"/>
                  </a:lnTo>
                  <a:lnTo>
                    <a:pt x="9349" y="13084"/>
                  </a:lnTo>
                  <a:lnTo>
                    <a:pt x="9374" y="12984"/>
                  </a:lnTo>
                  <a:lnTo>
                    <a:pt x="9399" y="12933"/>
                  </a:lnTo>
                  <a:lnTo>
                    <a:pt x="9424" y="12908"/>
                  </a:lnTo>
                  <a:lnTo>
                    <a:pt x="9475" y="12833"/>
                  </a:lnTo>
                  <a:lnTo>
                    <a:pt x="9500" y="12733"/>
                  </a:lnTo>
                  <a:lnTo>
                    <a:pt x="9550" y="12658"/>
                  </a:lnTo>
                  <a:lnTo>
                    <a:pt x="9600" y="12583"/>
                  </a:lnTo>
                  <a:lnTo>
                    <a:pt x="9625" y="12507"/>
                  </a:lnTo>
                  <a:lnTo>
                    <a:pt x="10026" y="11730"/>
                  </a:lnTo>
                  <a:lnTo>
                    <a:pt x="10201" y="11354"/>
                  </a:lnTo>
                  <a:lnTo>
                    <a:pt x="10402" y="10978"/>
                  </a:lnTo>
                  <a:lnTo>
                    <a:pt x="10502" y="10778"/>
                  </a:lnTo>
                  <a:lnTo>
                    <a:pt x="10577" y="10577"/>
                  </a:lnTo>
                  <a:lnTo>
                    <a:pt x="10678" y="10402"/>
                  </a:lnTo>
                  <a:lnTo>
                    <a:pt x="10778" y="10202"/>
                  </a:lnTo>
                  <a:lnTo>
                    <a:pt x="10878" y="10026"/>
                  </a:lnTo>
                  <a:lnTo>
                    <a:pt x="10978" y="9826"/>
                  </a:lnTo>
                  <a:lnTo>
                    <a:pt x="11079" y="9650"/>
                  </a:lnTo>
                  <a:lnTo>
                    <a:pt x="11179" y="9450"/>
                  </a:lnTo>
                  <a:lnTo>
                    <a:pt x="11279" y="9274"/>
                  </a:lnTo>
                  <a:lnTo>
                    <a:pt x="11379" y="9074"/>
                  </a:lnTo>
                  <a:lnTo>
                    <a:pt x="11480" y="8898"/>
                  </a:lnTo>
                  <a:lnTo>
                    <a:pt x="11580" y="8698"/>
                  </a:lnTo>
                  <a:lnTo>
                    <a:pt x="11680" y="8522"/>
                  </a:lnTo>
                  <a:lnTo>
                    <a:pt x="11755" y="8397"/>
                  </a:lnTo>
                  <a:lnTo>
                    <a:pt x="11780" y="8322"/>
                  </a:lnTo>
                  <a:lnTo>
                    <a:pt x="11906" y="8146"/>
                  </a:lnTo>
                  <a:lnTo>
                    <a:pt x="12006" y="7971"/>
                  </a:lnTo>
                  <a:lnTo>
                    <a:pt x="12131" y="7796"/>
                  </a:lnTo>
                  <a:lnTo>
                    <a:pt x="12257" y="7620"/>
                  </a:lnTo>
                  <a:lnTo>
                    <a:pt x="12307" y="7520"/>
                  </a:lnTo>
                  <a:lnTo>
                    <a:pt x="12382" y="7445"/>
                  </a:lnTo>
                  <a:lnTo>
                    <a:pt x="12432" y="7344"/>
                  </a:lnTo>
                  <a:lnTo>
                    <a:pt x="12482" y="7269"/>
                  </a:lnTo>
                  <a:lnTo>
                    <a:pt x="12557" y="7169"/>
                  </a:lnTo>
                  <a:lnTo>
                    <a:pt x="12607" y="7094"/>
                  </a:lnTo>
                  <a:lnTo>
                    <a:pt x="12683" y="6994"/>
                  </a:lnTo>
                  <a:lnTo>
                    <a:pt x="12683" y="6968"/>
                  </a:lnTo>
                  <a:lnTo>
                    <a:pt x="12733" y="6918"/>
                  </a:lnTo>
                  <a:lnTo>
                    <a:pt x="12808" y="6818"/>
                  </a:lnTo>
                  <a:lnTo>
                    <a:pt x="12858" y="6743"/>
                  </a:lnTo>
                  <a:lnTo>
                    <a:pt x="12933" y="6643"/>
                  </a:lnTo>
                  <a:lnTo>
                    <a:pt x="12983" y="6567"/>
                  </a:lnTo>
                  <a:lnTo>
                    <a:pt x="13059" y="6492"/>
                  </a:lnTo>
                  <a:lnTo>
                    <a:pt x="13134" y="6392"/>
                  </a:lnTo>
                  <a:lnTo>
                    <a:pt x="13184" y="6317"/>
                  </a:lnTo>
                  <a:lnTo>
                    <a:pt x="13259" y="6217"/>
                  </a:lnTo>
                  <a:lnTo>
                    <a:pt x="13334" y="6141"/>
                  </a:lnTo>
                  <a:lnTo>
                    <a:pt x="13384" y="6066"/>
                  </a:lnTo>
                  <a:lnTo>
                    <a:pt x="13460" y="5966"/>
                  </a:lnTo>
                  <a:lnTo>
                    <a:pt x="13535" y="5891"/>
                  </a:lnTo>
                  <a:lnTo>
                    <a:pt x="13610" y="5816"/>
                  </a:lnTo>
                  <a:lnTo>
                    <a:pt x="13660" y="5715"/>
                  </a:lnTo>
                  <a:lnTo>
                    <a:pt x="13735" y="5640"/>
                  </a:lnTo>
                  <a:lnTo>
                    <a:pt x="13810" y="5565"/>
                  </a:lnTo>
                  <a:lnTo>
                    <a:pt x="13886" y="5465"/>
                  </a:lnTo>
                  <a:lnTo>
                    <a:pt x="13961" y="5389"/>
                  </a:lnTo>
                  <a:lnTo>
                    <a:pt x="14011" y="5314"/>
                  </a:lnTo>
                  <a:lnTo>
                    <a:pt x="14086" y="5214"/>
                  </a:lnTo>
                  <a:lnTo>
                    <a:pt x="14161" y="5139"/>
                  </a:lnTo>
                  <a:cubicBezTo>
                    <a:pt x="12106" y="2958"/>
                    <a:pt x="9600" y="1204"/>
                    <a:pt x="6793"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515;p67">
              <a:extLst>
                <a:ext uri="{FF2B5EF4-FFF2-40B4-BE49-F238E27FC236}">
                  <a16:creationId xmlns:a16="http://schemas.microsoft.com/office/drawing/2014/main" id="{ABCCF0E6-5B86-45EE-920C-11B78AC27E33}"/>
                </a:ext>
              </a:extLst>
            </p:cNvPr>
            <p:cNvSpPr/>
            <p:nvPr/>
          </p:nvSpPr>
          <p:spPr>
            <a:xfrm>
              <a:off x="5712129" y="2974658"/>
              <a:ext cx="510" cy="510"/>
            </a:xfrm>
            <a:custGeom>
              <a:avLst/>
              <a:gdLst/>
              <a:ahLst/>
              <a:cxnLst/>
              <a:rect l="l" t="t" r="r" b="b"/>
              <a:pathLst>
                <a:path w="26" h="26" extrusionOk="0">
                  <a:moveTo>
                    <a:pt x="25" y="25"/>
                  </a:moveTo>
                  <a:lnTo>
                    <a:pt x="0" y="0"/>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516;p67">
              <a:extLst>
                <a:ext uri="{FF2B5EF4-FFF2-40B4-BE49-F238E27FC236}">
                  <a16:creationId xmlns:a16="http://schemas.microsoft.com/office/drawing/2014/main" id="{BB69B907-441E-4C18-96AE-BFD6B06DC5DF}"/>
                </a:ext>
              </a:extLst>
            </p:cNvPr>
            <p:cNvSpPr/>
            <p:nvPr/>
          </p:nvSpPr>
          <p:spPr>
            <a:xfrm>
              <a:off x="5370771" y="2703671"/>
              <a:ext cx="721081" cy="635416"/>
            </a:xfrm>
            <a:custGeom>
              <a:avLst/>
              <a:gdLst/>
              <a:ahLst/>
              <a:cxnLst/>
              <a:rect l="l" t="t" r="r" b="b"/>
              <a:pathLst>
                <a:path w="36743" h="32382" extrusionOk="0">
                  <a:moveTo>
                    <a:pt x="33510" y="1"/>
                  </a:moveTo>
                  <a:lnTo>
                    <a:pt x="33284" y="377"/>
                  </a:lnTo>
                  <a:lnTo>
                    <a:pt x="33084" y="753"/>
                  </a:lnTo>
                  <a:lnTo>
                    <a:pt x="32983" y="903"/>
                  </a:lnTo>
                  <a:lnTo>
                    <a:pt x="32983" y="1003"/>
                  </a:lnTo>
                  <a:lnTo>
                    <a:pt x="32958" y="1128"/>
                  </a:lnTo>
                  <a:lnTo>
                    <a:pt x="32958" y="1254"/>
                  </a:lnTo>
                  <a:lnTo>
                    <a:pt x="32933" y="1354"/>
                  </a:lnTo>
                  <a:lnTo>
                    <a:pt x="32933" y="1479"/>
                  </a:lnTo>
                  <a:lnTo>
                    <a:pt x="32933" y="1605"/>
                  </a:lnTo>
                  <a:lnTo>
                    <a:pt x="32933" y="1730"/>
                  </a:lnTo>
                  <a:lnTo>
                    <a:pt x="32908" y="1830"/>
                  </a:lnTo>
                  <a:lnTo>
                    <a:pt x="32908" y="1855"/>
                  </a:lnTo>
                  <a:lnTo>
                    <a:pt x="32883" y="1981"/>
                  </a:lnTo>
                  <a:lnTo>
                    <a:pt x="32858" y="2081"/>
                  </a:lnTo>
                  <a:lnTo>
                    <a:pt x="32833" y="2206"/>
                  </a:lnTo>
                  <a:lnTo>
                    <a:pt x="32833" y="2306"/>
                  </a:lnTo>
                  <a:lnTo>
                    <a:pt x="32808" y="2407"/>
                  </a:lnTo>
                  <a:lnTo>
                    <a:pt x="32783" y="2532"/>
                  </a:lnTo>
                  <a:lnTo>
                    <a:pt x="32758" y="2632"/>
                  </a:lnTo>
                  <a:lnTo>
                    <a:pt x="32758" y="2732"/>
                  </a:lnTo>
                  <a:lnTo>
                    <a:pt x="32733" y="2833"/>
                  </a:lnTo>
                  <a:lnTo>
                    <a:pt x="32733" y="2933"/>
                  </a:lnTo>
                  <a:lnTo>
                    <a:pt x="32708" y="3083"/>
                  </a:lnTo>
                  <a:lnTo>
                    <a:pt x="32683" y="3259"/>
                  </a:lnTo>
                  <a:lnTo>
                    <a:pt x="32633" y="3409"/>
                  </a:lnTo>
                  <a:lnTo>
                    <a:pt x="32607" y="3585"/>
                  </a:lnTo>
                  <a:lnTo>
                    <a:pt x="32582" y="3735"/>
                  </a:lnTo>
                  <a:lnTo>
                    <a:pt x="32557" y="3910"/>
                  </a:lnTo>
                  <a:lnTo>
                    <a:pt x="32532" y="4061"/>
                  </a:lnTo>
                  <a:lnTo>
                    <a:pt x="32482" y="4236"/>
                  </a:lnTo>
                  <a:lnTo>
                    <a:pt x="32457" y="4387"/>
                  </a:lnTo>
                  <a:lnTo>
                    <a:pt x="32432" y="4462"/>
                  </a:lnTo>
                  <a:lnTo>
                    <a:pt x="32407" y="4537"/>
                  </a:lnTo>
                  <a:lnTo>
                    <a:pt x="32382" y="4712"/>
                  </a:lnTo>
                  <a:lnTo>
                    <a:pt x="32332" y="4863"/>
                  </a:lnTo>
                  <a:lnTo>
                    <a:pt x="32307" y="5038"/>
                  </a:lnTo>
                  <a:lnTo>
                    <a:pt x="32257" y="5189"/>
                  </a:lnTo>
                  <a:lnTo>
                    <a:pt x="32206" y="5339"/>
                  </a:lnTo>
                  <a:lnTo>
                    <a:pt x="32156" y="5514"/>
                  </a:lnTo>
                  <a:lnTo>
                    <a:pt x="32106" y="5665"/>
                  </a:lnTo>
                  <a:lnTo>
                    <a:pt x="32081" y="5815"/>
                  </a:lnTo>
                  <a:lnTo>
                    <a:pt x="32031" y="5991"/>
                  </a:lnTo>
                  <a:lnTo>
                    <a:pt x="31981" y="6141"/>
                  </a:lnTo>
                  <a:lnTo>
                    <a:pt x="31931" y="6291"/>
                  </a:lnTo>
                  <a:lnTo>
                    <a:pt x="31881" y="6442"/>
                  </a:lnTo>
                  <a:lnTo>
                    <a:pt x="31831" y="6617"/>
                  </a:lnTo>
                  <a:lnTo>
                    <a:pt x="31755" y="6768"/>
                  </a:lnTo>
                  <a:lnTo>
                    <a:pt x="31705" y="6918"/>
                  </a:lnTo>
                  <a:lnTo>
                    <a:pt x="31655" y="7068"/>
                  </a:lnTo>
                  <a:lnTo>
                    <a:pt x="31605" y="7219"/>
                  </a:lnTo>
                  <a:lnTo>
                    <a:pt x="31555" y="7369"/>
                  </a:lnTo>
                  <a:lnTo>
                    <a:pt x="31480" y="7519"/>
                  </a:lnTo>
                  <a:lnTo>
                    <a:pt x="31480" y="7545"/>
                  </a:lnTo>
                  <a:lnTo>
                    <a:pt x="31430" y="7670"/>
                  </a:lnTo>
                  <a:lnTo>
                    <a:pt x="31354" y="7820"/>
                  </a:lnTo>
                  <a:lnTo>
                    <a:pt x="31279" y="7971"/>
                  </a:lnTo>
                  <a:lnTo>
                    <a:pt x="31204" y="8121"/>
                  </a:lnTo>
                  <a:lnTo>
                    <a:pt x="31129" y="8271"/>
                  </a:lnTo>
                  <a:lnTo>
                    <a:pt x="31054" y="8422"/>
                  </a:lnTo>
                  <a:lnTo>
                    <a:pt x="30978" y="8572"/>
                  </a:lnTo>
                  <a:lnTo>
                    <a:pt x="30903" y="8697"/>
                  </a:lnTo>
                  <a:lnTo>
                    <a:pt x="30828" y="8848"/>
                  </a:lnTo>
                  <a:lnTo>
                    <a:pt x="30753" y="8998"/>
                  </a:lnTo>
                  <a:lnTo>
                    <a:pt x="30678" y="9149"/>
                  </a:lnTo>
                  <a:lnTo>
                    <a:pt x="30602" y="9274"/>
                  </a:lnTo>
                  <a:lnTo>
                    <a:pt x="30527" y="9424"/>
                  </a:lnTo>
                  <a:lnTo>
                    <a:pt x="30452" y="9575"/>
                  </a:lnTo>
                  <a:lnTo>
                    <a:pt x="30352" y="9700"/>
                  </a:lnTo>
                  <a:lnTo>
                    <a:pt x="30277" y="9850"/>
                  </a:lnTo>
                  <a:lnTo>
                    <a:pt x="30201" y="10001"/>
                  </a:lnTo>
                  <a:lnTo>
                    <a:pt x="30101" y="10126"/>
                  </a:lnTo>
                  <a:lnTo>
                    <a:pt x="30026" y="10276"/>
                  </a:lnTo>
                  <a:lnTo>
                    <a:pt x="29951" y="10402"/>
                  </a:lnTo>
                  <a:lnTo>
                    <a:pt x="29851" y="10552"/>
                  </a:lnTo>
                  <a:lnTo>
                    <a:pt x="29775" y="10677"/>
                  </a:lnTo>
                  <a:lnTo>
                    <a:pt x="29675" y="10828"/>
                  </a:lnTo>
                  <a:lnTo>
                    <a:pt x="29600" y="10953"/>
                  </a:lnTo>
                  <a:lnTo>
                    <a:pt x="29500" y="11078"/>
                  </a:lnTo>
                  <a:lnTo>
                    <a:pt x="29399" y="11229"/>
                  </a:lnTo>
                  <a:lnTo>
                    <a:pt x="29324" y="11354"/>
                  </a:lnTo>
                  <a:lnTo>
                    <a:pt x="29224" y="11479"/>
                  </a:lnTo>
                  <a:lnTo>
                    <a:pt x="29124" y="11630"/>
                  </a:lnTo>
                  <a:lnTo>
                    <a:pt x="29099" y="11655"/>
                  </a:lnTo>
                  <a:lnTo>
                    <a:pt x="29024" y="11755"/>
                  </a:lnTo>
                  <a:lnTo>
                    <a:pt x="28923" y="11880"/>
                  </a:lnTo>
                  <a:lnTo>
                    <a:pt x="28848" y="12006"/>
                  </a:lnTo>
                  <a:lnTo>
                    <a:pt x="28748" y="12131"/>
                  </a:lnTo>
                  <a:lnTo>
                    <a:pt x="28648" y="12281"/>
                  </a:lnTo>
                  <a:lnTo>
                    <a:pt x="28547" y="12407"/>
                  </a:lnTo>
                  <a:lnTo>
                    <a:pt x="28447" y="12532"/>
                  </a:lnTo>
                  <a:lnTo>
                    <a:pt x="28347" y="12657"/>
                  </a:lnTo>
                  <a:lnTo>
                    <a:pt x="28221" y="12783"/>
                  </a:lnTo>
                  <a:lnTo>
                    <a:pt x="28121" y="12908"/>
                  </a:lnTo>
                  <a:lnTo>
                    <a:pt x="28021" y="13033"/>
                  </a:lnTo>
                  <a:lnTo>
                    <a:pt x="27921" y="13159"/>
                  </a:lnTo>
                  <a:lnTo>
                    <a:pt x="27820" y="13284"/>
                  </a:lnTo>
                  <a:lnTo>
                    <a:pt x="27720" y="13384"/>
                  </a:lnTo>
                  <a:lnTo>
                    <a:pt x="27595" y="13509"/>
                  </a:lnTo>
                  <a:lnTo>
                    <a:pt x="27495" y="13635"/>
                  </a:lnTo>
                  <a:lnTo>
                    <a:pt x="27394" y="13760"/>
                  </a:lnTo>
                  <a:lnTo>
                    <a:pt x="27269" y="13885"/>
                  </a:lnTo>
                  <a:lnTo>
                    <a:pt x="27169" y="14011"/>
                  </a:lnTo>
                  <a:lnTo>
                    <a:pt x="27044" y="14111"/>
                  </a:lnTo>
                  <a:lnTo>
                    <a:pt x="26943" y="14236"/>
                  </a:lnTo>
                  <a:lnTo>
                    <a:pt x="26818" y="14362"/>
                  </a:lnTo>
                  <a:lnTo>
                    <a:pt x="26718" y="14462"/>
                  </a:lnTo>
                  <a:lnTo>
                    <a:pt x="26592" y="14587"/>
                  </a:lnTo>
                  <a:lnTo>
                    <a:pt x="26492" y="14687"/>
                  </a:lnTo>
                  <a:lnTo>
                    <a:pt x="26367" y="14813"/>
                  </a:lnTo>
                  <a:lnTo>
                    <a:pt x="26242" y="14913"/>
                  </a:lnTo>
                  <a:lnTo>
                    <a:pt x="26141" y="15038"/>
                  </a:lnTo>
                  <a:lnTo>
                    <a:pt x="26016" y="15139"/>
                  </a:lnTo>
                  <a:lnTo>
                    <a:pt x="25891" y="15264"/>
                  </a:lnTo>
                  <a:lnTo>
                    <a:pt x="25790" y="15364"/>
                  </a:lnTo>
                  <a:lnTo>
                    <a:pt x="25665" y="15489"/>
                  </a:lnTo>
                  <a:lnTo>
                    <a:pt x="25540" y="15590"/>
                  </a:lnTo>
                  <a:lnTo>
                    <a:pt x="25414" y="15690"/>
                  </a:lnTo>
                  <a:lnTo>
                    <a:pt x="25289" y="15815"/>
                  </a:lnTo>
                  <a:lnTo>
                    <a:pt x="25164" y="15916"/>
                  </a:lnTo>
                  <a:lnTo>
                    <a:pt x="25039" y="16016"/>
                  </a:lnTo>
                  <a:lnTo>
                    <a:pt x="24913" y="16116"/>
                  </a:lnTo>
                  <a:lnTo>
                    <a:pt x="24913" y="16141"/>
                  </a:lnTo>
                  <a:lnTo>
                    <a:pt x="24788" y="16216"/>
                  </a:lnTo>
                  <a:lnTo>
                    <a:pt x="24663" y="16342"/>
                  </a:lnTo>
                  <a:lnTo>
                    <a:pt x="24537" y="16442"/>
                  </a:lnTo>
                  <a:lnTo>
                    <a:pt x="24412" y="16542"/>
                  </a:lnTo>
                  <a:lnTo>
                    <a:pt x="24287" y="16642"/>
                  </a:lnTo>
                  <a:lnTo>
                    <a:pt x="24161" y="16743"/>
                  </a:lnTo>
                  <a:lnTo>
                    <a:pt x="24036" y="16843"/>
                  </a:lnTo>
                  <a:lnTo>
                    <a:pt x="23911" y="16943"/>
                  </a:lnTo>
                  <a:lnTo>
                    <a:pt x="23760" y="17043"/>
                  </a:lnTo>
                  <a:lnTo>
                    <a:pt x="23635" y="17119"/>
                  </a:lnTo>
                  <a:lnTo>
                    <a:pt x="23510" y="17219"/>
                  </a:lnTo>
                  <a:lnTo>
                    <a:pt x="23384" y="17319"/>
                  </a:lnTo>
                  <a:lnTo>
                    <a:pt x="23234" y="17419"/>
                  </a:lnTo>
                  <a:lnTo>
                    <a:pt x="23109" y="17520"/>
                  </a:lnTo>
                  <a:lnTo>
                    <a:pt x="22983" y="17595"/>
                  </a:lnTo>
                  <a:lnTo>
                    <a:pt x="22833" y="17695"/>
                  </a:lnTo>
                  <a:lnTo>
                    <a:pt x="22708" y="17795"/>
                  </a:lnTo>
                  <a:lnTo>
                    <a:pt x="22557" y="17870"/>
                  </a:lnTo>
                  <a:lnTo>
                    <a:pt x="22432" y="17971"/>
                  </a:lnTo>
                  <a:lnTo>
                    <a:pt x="22282" y="18046"/>
                  </a:lnTo>
                  <a:lnTo>
                    <a:pt x="22156" y="18146"/>
                  </a:lnTo>
                  <a:lnTo>
                    <a:pt x="22006" y="18221"/>
                  </a:lnTo>
                  <a:lnTo>
                    <a:pt x="21881" y="18322"/>
                  </a:lnTo>
                  <a:lnTo>
                    <a:pt x="21730" y="18397"/>
                  </a:lnTo>
                  <a:lnTo>
                    <a:pt x="21605" y="18497"/>
                  </a:lnTo>
                  <a:lnTo>
                    <a:pt x="21455" y="18572"/>
                  </a:lnTo>
                  <a:lnTo>
                    <a:pt x="21304" y="18647"/>
                  </a:lnTo>
                  <a:lnTo>
                    <a:pt x="21179" y="18748"/>
                  </a:lnTo>
                  <a:lnTo>
                    <a:pt x="21028" y="18823"/>
                  </a:lnTo>
                  <a:lnTo>
                    <a:pt x="20878" y="18898"/>
                  </a:lnTo>
                  <a:lnTo>
                    <a:pt x="20753" y="18973"/>
                  </a:lnTo>
                  <a:lnTo>
                    <a:pt x="20602" y="19048"/>
                  </a:lnTo>
                  <a:lnTo>
                    <a:pt x="20452" y="19149"/>
                  </a:lnTo>
                  <a:lnTo>
                    <a:pt x="20302" y="19224"/>
                  </a:lnTo>
                  <a:lnTo>
                    <a:pt x="20151" y="19299"/>
                  </a:lnTo>
                  <a:lnTo>
                    <a:pt x="19976" y="19399"/>
                  </a:lnTo>
                  <a:lnTo>
                    <a:pt x="19675" y="19575"/>
                  </a:lnTo>
                  <a:lnTo>
                    <a:pt x="19349" y="19750"/>
                  </a:lnTo>
                  <a:lnTo>
                    <a:pt x="19174" y="19850"/>
                  </a:lnTo>
                  <a:lnTo>
                    <a:pt x="19023" y="19951"/>
                  </a:lnTo>
                  <a:lnTo>
                    <a:pt x="18848" y="20026"/>
                  </a:lnTo>
                  <a:lnTo>
                    <a:pt x="18673" y="20126"/>
                  </a:lnTo>
                  <a:lnTo>
                    <a:pt x="18497" y="20226"/>
                  </a:lnTo>
                  <a:lnTo>
                    <a:pt x="18422" y="20276"/>
                  </a:lnTo>
                  <a:lnTo>
                    <a:pt x="18322" y="20327"/>
                  </a:lnTo>
                  <a:lnTo>
                    <a:pt x="18247" y="20352"/>
                  </a:lnTo>
                  <a:lnTo>
                    <a:pt x="18146" y="20402"/>
                  </a:lnTo>
                  <a:lnTo>
                    <a:pt x="18046" y="20452"/>
                  </a:lnTo>
                  <a:lnTo>
                    <a:pt x="17971" y="20502"/>
                  </a:lnTo>
                  <a:lnTo>
                    <a:pt x="17871" y="20552"/>
                  </a:lnTo>
                  <a:lnTo>
                    <a:pt x="17795" y="20602"/>
                  </a:lnTo>
                  <a:lnTo>
                    <a:pt x="17695" y="20627"/>
                  </a:lnTo>
                  <a:lnTo>
                    <a:pt x="17595" y="20677"/>
                  </a:lnTo>
                  <a:lnTo>
                    <a:pt x="17520" y="20728"/>
                  </a:lnTo>
                  <a:lnTo>
                    <a:pt x="17419" y="20778"/>
                  </a:lnTo>
                  <a:lnTo>
                    <a:pt x="17319" y="20803"/>
                  </a:lnTo>
                  <a:lnTo>
                    <a:pt x="17219" y="20853"/>
                  </a:lnTo>
                  <a:lnTo>
                    <a:pt x="17119" y="20903"/>
                  </a:lnTo>
                  <a:lnTo>
                    <a:pt x="17043" y="20928"/>
                  </a:lnTo>
                  <a:lnTo>
                    <a:pt x="16943" y="20978"/>
                  </a:lnTo>
                  <a:lnTo>
                    <a:pt x="16843" y="21028"/>
                  </a:lnTo>
                  <a:lnTo>
                    <a:pt x="16743" y="21053"/>
                  </a:lnTo>
                  <a:lnTo>
                    <a:pt x="16642" y="21104"/>
                  </a:lnTo>
                  <a:lnTo>
                    <a:pt x="16542" y="21154"/>
                  </a:lnTo>
                  <a:lnTo>
                    <a:pt x="16442" y="21179"/>
                  </a:lnTo>
                  <a:lnTo>
                    <a:pt x="16342" y="21229"/>
                  </a:lnTo>
                  <a:lnTo>
                    <a:pt x="16241" y="21254"/>
                  </a:lnTo>
                  <a:lnTo>
                    <a:pt x="16141" y="21304"/>
                  </a:lnTo>
                  <a:lnTo>
                    <a:pt x="16016" y="21329"/>
                  </a:lnTo>
                  <a:lnTo>
                    <a:pt x="15916" y="21354"/>
                  </a:lnTo>
                  <a:lnTo>
                    <a:pt x="15815" y="21404"/>
                  </a:lnTo>
                  <a:lnTo>
                    <a:pt x="15715" y="21429"/>
                  </a:lnTo>
                  <a:lnTo>
                    <a:pt x="15615" y="21454"/>
                  </a:lnTo>
                  <a:lnTo>
                    <a:pt x="15490" y="21505"/>
                  </a:lnTo>
                  <a:lnTo>
                    <a:pt x="15389" y="21530"/>
                  </a:lnTo>
                  <a:lnTo>
                    <a:pt x="15289" y="21555"/>
                  </a:lnTo>
                  <a:lnTo>
                    <a:pt x="15164" y="21580"/>
                  </a:lnTo>
                  <a:lnTo>
                    <a:pt x="15064" y="21605"/>
                  </a:lnTo>
                  <a:lnTo>
                    <a:pt x="14963" y="21630"/>
                  </a:lnTo>
                  <a:lnTo>
                    <a:pt x="14838" y="21655"/>
                  </a:lnTo>
                  <a:lnTo>
                    <a:pt x="14738" y="21680"/>
                  </a:lnTo>
                  <a:lnTo>
                    <a:pt x="14612" y="21705"/>
                  </a:lnTo>
                  <a:lnTo>
                    <a:pt x="14487" y="21730"/>
                  </a:lnTo>
                  <a:lnTo>
                    <a:pt x="14387" y="21755"/>
                  </a:lnTo>
                  <a:lnTo>
                    <a:pt x="14287" y="21780"/>
                  </a:lnTo>
                  <a:lnTo>
                    <a:pt x="14262" y="21780"/>
                  </a:lnTo>
                  <a:lnTo>
                    <a:pt x="14136" y="21805"/>
                  </a:lnTo>
                  <a:lnTo>
                    <a:pt x="14036" y="21830"/>
                  </a:lnTo>
                  <a:lnTo>
                    <a:pt x="13911" y="21855"/>
                  </a:lnTo>
                  <a:lnTo>
                    <a:pt x="13785" y="21880"/>
                  </a:lnTo>
                  <a:lnTo>
                    <a:pt x="13660" y="21906"/>
                  </a:lnTo>
                  <a:lnTo>
                    <a:pt x="13560" y="21931"/>
                  </a:lnTo>
                  <a:lnTo>
                    <a:pt x="13434" y="21956"/>
                  </a:lnTo>
                  <a:lnTo>
                    <a:pt x="13309" y="21981"/>
                  </a:lnTo>
                  <a:lnTo>
                    <a:pt x="13184" y="22006"/>
                  </a:lnTo>
                  <a:lnTo>
                    <a:pt x="13059" y="22031"/>
                  </a:lnTo>
                  <a:lnTo>
                    <a:pt x="12958" y="22081"/>
                  </a:lnTo>
                  <a:lnTo>
                    <a:pt x="12833" y="22106"/>
                  </a:lnTo>
                  <a:lnTo>
                    <a:pt x="12708" y="22131"/>
                  </a:lnTo>
                  <a:lnTo>
                    <a:pt x="12582" y="22156"/>
                  </a:lnTo>
                  <a:lnTo>
                    <a:pt x="12457" y="22181"/>
                  </a:lnTo>
                  <a:lnTo>
                    <a:pt x="12332" y="22206"/>
                  </a:lnTo>
                  <a:lnTo>
                    <a:pt x="12206" y="22256"/>
                  </a:lnTo>
                  <a:lnTo>
                    <a:pt x="12106" y="22281"/>
                  </a:lnTo>
                  <a:lnTo>
                    <a:pt x="11981" y="22307"/>
                  </a:lnTo>
                  <a:lnTo>
                    <a:pt x="11855" y="22332"/>
                  </a:lnTo>
                  <a:lnTo>
                    <a:pt x="11730" y="22382"/>
                  </a:lnTo>
                  <a:lnTo>
                    <a:pt x="11605" y="22407"/>
                  </a:lnTo>
                  <a:lnTo>
                    <a:pt x="11480" y="22432"/>
                  </a:lnTo>
                  <a:lnTo>
                    <a:pt x="11354" y="22482"/>
                  </a:lnTo>
                  <a:lnTo>
                    <a:pt x="11229" y="22507"/>
                  </a:lnTo>
                  <a:lnTo>
                    <a:pt x="11104" y="22532"/>
                  </a:lnTo>
                  <a:lnTo>
                    <a:pt x="10978" y="22582"/>
                  </a:lnTo>
                  <a:lnTo>
                    <a:pt x="10853" y="22607"/>
                  </a:lnTo>
                  <a:lnTo>
                    <a:pt x="10728" y="22657"/>
                  </a:lnTo>
                  <a:lnTo>
                    <a:pt x="10602" y="22682"/>
                  </a:lnTo>
                  <a:lnTo>
                    <a:pt x="10477" y="22708"/>
                  </a:lnTo>
                  <a:lnTo>
                    <a:pt x="10377" y="22758"/>
                  </a:lnTo>
                  <a:lnTo>
                    <a:pt x="10251" y="22783"/>
                  </a:lnTo>
                  <a:lnTo>
                    <a:pt x="10126" y="22833"/>
                  </a:lnTo>
                  <a:lnTo>
                    <a:pt x="10001" y="22858"/>
                  </a:lnTo>
                  <a:lnTo>
                    <a:pt x="9876" y="22908"/>
                  </a:lnTo>
                  <a:lnTo>
                    <a:pt x="9750" y="22958"/>
                  </a:lnTo>
                  <a:lnTo>
                    <a:pt x="9625" y="22983"/>
                  </a:lnTo>
                  <a:lnTo>
                    <a:pt x="9500" y="23033"/>
                  </a:lnTo>
                  <a:lnTo>
                    <a:pt x="9374" y="23058"/>
                  </a:lnTo>
                  <a:lnTo>
                    <a:pt x="9249" y="23109"/>
                  </a:lnTo>
                  <a:lnTo>
                    <a:pt x="9124" y="23159"/>
                  </a:lnTo>
                  <a:lnTo>
                    <a:pt x="8998" y="23184"/>
                  </a:lnTo>
                  <a:lnTo>
                    <a:pt x="8873" y="23234"/>
                  </a:lnTo>
                  <a:lnTo>
                    <a:pt x="8748" y="23284"/>
                  </a:lnTo>
                  <a:lnTo>
                    <a:pt x="8622" y="23309"/>
                  </a:lnTo>
                  <a:lnTo>
                    <a:pt x="8497" y="23359"/>
                  </a:lnTo>
                  <a:lnTo>
                    <a:pt x="8372" y="23409"/>
                  </a:lnTo>
                  <a:lnTo>
                    <a:pt x="8246" y="23459"/>
                  </a:lnTo>
                  <a:lnTo>
                    <a:pt x="8121" y="23510"/>
                  </a:lnTo>
                  <a:lnTo>
                    <a:pt x="7996" y="23535"/>
                  </a:lnTo>
                  <a:lnTo>
                    <a:pt x="7896" y="23585"/>
                  </a:lnTo>
                  <a:lnTo>
                    <a:pt x="7770" y="23635"/>
                  </a:lnTo>
                  <a:lnTo>
                    <a:pt x="7645" y="23685"/>
                  </a:lnTo>
                  <a:lnTo>
                    <a:pt x="7520" y="23735"/>
                  </a:lnTo>
                  <a:lnTo>
                    <a:pt x="7394" y="23785"/>
                  </a:lnTo>
                  <a:lnTo>
                    <a:pt x="7269" y="23810"/>
                  </a:lnTo>
                  <a:lnTo>
                    <a:pt x="7144" y="23860"/>
                  </a:lnTo>
                  <a:lnTo>
                    <a:pt x="7043" y="23911"/>
                  </a:lnTo>
                  <a:lnTo>
                    <a:pt x="7018" y="23911"/>
                  </a:lnTo>
                  <a:lnTo>
                    <a:pt x="6893" y="23961"/>
                  </a:lnTo>
                  <a:lnTo>
                    <a:pt x="6768" y="24011"/>
                  </a:lnTo>
                  <a:lnTo>
                    <a:pt x="6667" y="24061"/>
                  </a:lnTo>
                  <a:lnTo>
                    <a:pt x="6542" y="24111"/>
                  </a:lnTo>
                  <a:lnTo>
                    <a:pt x="6417" y="24161"/>
                  </a:lnTo>
                  <a:lnTo>
                    <a:pt x="6292" y="24211"/>
                  </a:lnTo>
                  <a:lnTo>
                    <a:pt x="6166" y="24261"/>
                  </a:lnTo>
                  <a:lnTo>
                    <a:pt x="6041" y="24312"/>
                  </a:lnTo>
                  <a:lnTo>
                    <a:pt x="5941" y="24362"/>
                  </a:lnTo>
                  <a:lnTo>
                    <a:pt x="5815" y="24412"/>
                  </a:lnTo>
                  <a:lnTo>
                    <a:pt x="5690" y="24462"/>
                  </a:lnTo>
                  <a:lnTo>
                    <a:pt x="5565" y="24512"/>
                  </a:lnTo>
                  <a:lnTo>
                    <a:pt x="5439" y="24562"/>
                  </a:lnTo>
                  <a:lnTo>
                    <a:pt x="5339" y="24612"/>
                  </a:lnTo>
                  <a:lnTo>
                    <a:pt x="5214" y="24687"/>
                  </a:lnTo>
                  <a:lnTo>
                    <a:pt x="5089" y="24738"/>
                  </a:lnTo>
                  <a:lnTo>
                    <a:pt x="4988" y="24788"/>
                  </a:lnTo>
                  <a:lnTo>
                    <a:pt x="4863" y="24838"/>
                  </a:lnTo>
                  <a:lnTo>
                    <a:pt x="4738" y="24888"/>
                  </a:lnTo>
                  <a:lnTo>
                    <a:pt x="4637" y="24938"/>
                  </a:lnTo>
                  <a:lnTo>
                    <a:pt x="4512" y="25013"/>
                  </a:lnTo>
                  <a:lnTo>
                    <a:pt x="4387" y="25063"/>
                  </a:lnTo>
                  <a:lnTo>
                    <a:pt x="4287" y="25114"/>
                  </a:lnTo>
                  <a:lnTo>
                    <a:pt x="4161" y="25164"/>
                  </a:lnTo>
                  <a:lnTo>
                    <a:pt x="4036" y="25239"/>
                  </a:lnTo>
                  <a:lnTo>
                    <a:pt x="3936" y="25289"/>
                  </a:lnTo>
                  <a:lnTo>
                    <a:pt x="3810" y="25339"/>
                  </a:lnTo>
                  <a:lnTo>
                    <a:pt x="3710" y="25414"/>
                  </a:lnTo>
                  <a:lnTo>
                    <a:pt x="3585" y="25464"/>
                  </a:lnTo>
                  <a:lnTo>
                    <a:pt x="3485" y="25515"/>
                  </a:lnTo>
                  <a:lnTo>
                    <a:pt x="3359" y="25590"/>
                  </a:lnTo>
                  <a:lnTo>
                    <a:pt x="3259" y="25640"/>
                  </a:lnTo>
                  <a:lnTo>
                    <a:pt x="3134" y="25715"/>
                  </a:lnTo>
                  <a:lnTo>
                    <a:pt x="3033" y="25765"/>
                  </a:lnTo>
                  <a:lnTo>
                    <a:pt x="2933" y="25840"/>
                  </a:lnTo>
                  <a:lnTo>
                    <a:pt x="2808" y="25891"/>
                  </a:lnTo>
                  <a:lnTo>
                    <a:pt x="2708" y="25966"/>
                  </a:lnTo>
                  <a:lnTo>
                    <a:pt x="2607" y="26016"/>
                  </a:lnTo>
                  <a:lnTo>
                    <a:pt x="2482" y="26091"/>
                  </a:lnTo>
                  <a:lnTo>
                    <a:pt x="2382" y="26141"/>
                  </a:lnTo>
                  <a:lnTo>
                    <a:pt x="2282" y="26216"/>
                  </a:lnTo>
                  <a:lnTo>
                    <a:pt x="2181" y="26266"/>
                  </a:lnTo>
                  <a:lnTo>
                    <a:pt x="2056" y="26342"/>
                  </a:lnTo>
                  <a:lnTo>
                    <a:pt x="1956" y="26392"/>
                  </a:lnTo>
                  <a:lnTo>
                    <a:pt x="1855" y="26467"/>
                  </a:lnTo>
                  <a:lnTo>
                    <a:pt x="1755" y="26542"/>
                  </a:lnTo>
                  <a:lnTo>
                    <a:pt x="1655" y="26592"/>
                  </a:lnTo>
                  <a:lnTo>
                    <a:pt x="1555" y="26667"/>
                  </a:lnTo>
                  <a:lnTo>
                    <a:pt x="1454" y="26743"/>
                  </a:lnTo>
                  <a:lnTo>
                    <a:pt x="1354" y="26793"/>
                  </a:lnTo>
                  <a:lnTo>
                    <a:pt x="1329" y="26818"/>
                  </a:lnTo>
                  <a:lnTo>
                    <a:pt x="1254" y="26868"/>
                  </a:lnTo>
                  <a:lnTo>
                    <a:pt x="1129" y="26918"/>
                  </a:lnTo>
                  <a:lnTo>
                    <a:pt x="1028" y="26993"/>
                  </a:lnTo>
                  <a:lnTo>
                    <a:pt x="928" y="27043"/>
                  </a:lnTo>
                  <a:lnTo>
                    <a:pt x="828" y="27119"/>
                  </a:lnTo>
                  <a:lnTo>
                    <a:pt x="728" y="27169"/>
                  </a:lnTo>
                  <a:lnTo>
                    <a:pt x="627" y="27244"/>
                  </a:lnTo>
                  <a:lnTo>
                    <a:pt x="527" y="27319"/>
                  </a:lnTo>
                  <a:lnTo>
                    <a:pt x="427" y="27369"/>
                  </a:lnTo>
                  <a:lnTo>
                    <a:pt x="327" y="27444"/>
                  </a:lnTo>
                  <a:lnTo>
                    <a:pt x="226" y="27520"/>
                  </a:lnTo>
                  <a:lnTo>
                    <a:pt x="126" y="27570"/>
                  </a:lnTo>
                  <a:lnTo>
                    <a:pt x="51" y="27645"/>
                  </a:lnTo>
                  <a:lnTo>
                    <a:pt x="1" y="27670"/>
                  </a:lnTo>
                  <a:cubicBezTo>
                    <a:pt x="1981" y="29675"/>
                    <a:pt x="4337" y="31279"/>
                    <a:pt x="6968" y="32382"/>
                  </a:cubicBezTo>
                  <a:lnTo>
                    <a:pt x="7018" y="32332"/>
                  </a:lnTo>
                  <a:lnTo>
                    <a:pt x="7069" y="32282"/>
                  </a:lnTo>
                  <a:lnTo>
                    <a:pt x="7094" y="32206"/>
                  </a:lnTo>
                  <a:lnTo>
                    <a:pt x="7144" y="32156"/>
                  </a:lnTo>
                  <a:lnTo>
                    <a:pt x="7194" y="32081"/>
                  </a:lnTo>
                  <a:lnTo>
                    <a:pt x="7244" y="32031"/>
                  </a:lnTo>
                  <a:lnTo>
                    <a:pt x="7294" y="31981"/>
                  </a:lnTo>
                  <a:lnTo>
                    <a:pt x="7344" y="31906"/>
                  </a:lnTo>
                  <a:lnTo>
                    <a:pt x="7394" y="31855"/>
                  </a:lnTo>
                  <a:lnTo>
                    <a:pt x="7444" y="31780"/>
                  </a:lnTo>
                  <a:lnTo>
                    <a:pt x="7495" y="31730"/>
                  </a:lnTo>
                  <a:lnTo>
                    <a:pt x="7545" y="31680"/>
                  </a:lnTo>
                  <a:lnTo>
                    <a:pt x="7595" y="31605"/>
                  </a:lnTo>
                  <a:lnTo>
                    <a:pt x="7645" y="31555"/>
                  </a:lnTo>
                  <a:lnTo>
                    <a:pt x="7695" y="31505"/>
                  </a:lnTo>
                  <a:lnTo>
                    <a:pt x="7745" y="31429"/>
                  </a:lnTo>
                  <a:lnTo>
                    <a:pt x="7795" y="31379"/>
                  </a:lnTo>
                  <a:lnTo>
                    <a:pt x="7845" y="31329"/>
                  </a:lnTo>
                  <a:lnTo>
                    <a:pt x="7896" y="31279"/>
                  </a:lnTo>
                  <a:lnTo>
                    <a:pt x="7946" y="31204"/>
                  </a:lnTo>
                  <a:lnTo>
                    <a:pt x="7996" y="31154"/>
                  </a:lnTo>
                  <a:lnTo>
                    <a:pt x="8071" y="31104"/>
                  </a:lnTo>
                  <a:lnTo>
                    <a:pt x="8121" y="31028"/>
                  </a:lnTo>
                  <a:lnTo>
                    <a:pt x="8171" y="30978"/>
                  </a:lnTo>
                  <a:lnTo>
                    <a:pt x="8221" y="30928"/>
                  </a:lnTo>
                  <a:lnTo>
                    <a:pt x="8297" y="30878"/>
                  </a:lnTo>
                  <a:lnTo>
                    <a:pt x="8397" y="30753"/>
                  </a:lnTo>
                  <a:lnTo>
                    <a:pt x="8472" y="30703"/>
                  </a:lnTo>
                  <a:lnTo>
                    <a:pt x="8472" y="30677"/>
                  </a:lnTo>
                  <a:lnTo>
                    <a:pt x="8497" y="30627"/>
                  </a:lnTo>
                  <a:lnTo>
                    <a:pt x="8522" y="30577"/>
                  </a:lnTo>
                  <a:lnTo>
                    <a:pt x="8547" y="30527"/>
                  </a:lnTo>
                  <a:lnTo>
                    <a:pt x="8572" y="30477"/>
                  </a:lnTo>
                  <a:lnTo>
                    <a:pt x="8597" y="30427"/>
                  </a:lnTo>
                  <a:lnTo>
                    <a:pt x="8622" y="30377"/>
                  </a:lnTo>
                  <a:lnTo>
                    <a:pt x="8647" y="30327"/>
                  </a:lnTo>
                  <a:lnTo>
                    <a:pt x="8673" y="30276"/>
                  </a:lnTo>
                  <a:lnTo>
                    <a:pt x="8698" y="30226"/>
                  </a:lnTo>
                  <a:lnTo>
                    <a:pt x="8723" y="30176"/>
                  </a:lnTo>
                  <a:lnTo>
                    <a:pt x="8748" y="30126"/>
                  </a:lnTo>
                  <a:lnTo>
                    <a:pt x="8773" y="30076"/>
                  </a:lnTo>
                  <a:lnTo>
                    <a:pt x="8798" y="30026"/>
                  </a:lnTo>
                  <a:lnTo>
                    <a:pt x="8823" y="29976"/>
                  </a:lnTo>
                  <a:lnTo>
                    <a:pt x="8848" y="29926"/>
                  </a:lnTo>
                  <a:lnTo>
                    <a:pt x="8873" y="29875"/>
                  </a:lnTo>
                  <a:lnTo>
                    <a:pt x="8923" y="29825"/>
                  </a:lnTo>
                  <a:lnTo>
                    <a:pt x="8948" y="29775"/>
                  </a:lnTo>
                  <a:lnTo>
                    <a:pt x="8973" y="29725"/>
                  </a:lnTo>
                  <a:lnTo>
                    <a:pt x="8998" y="29675"/>
                  </a:lnTo>
                  <a:lnTo>
                    <a:pt x="9048" y="29600"/>
                  </a:lnTo>
                  <a:lnTo>
                    <a:pt x="9099" y="29525"/>
                  </a:lnTo>
                  <a:lnTo>
                    <a:pt x="9149" y="29474"/>
                  </a:lnTo>
                  <a:lnTo>
                    <a:pt x="9174" y="29399"/>
                  </a:lnTo>
                  <a:lnTo>
                    <a:pt x="9224" y="29324"/>
                  </a:lnTo>
                  <a:lnTo>
                    <a:pt x="9274" y="29249"/>
                  </a:lnTo>
                  <a:lnTo>
                    <a:pt x="9324" y="29174"/>
                  </a:lnTo>
                  <a:lnTo>
                    <a:pt x="9374" y="29099"/>
                  </a:lnTo>
                  <a:lnTo>
                    <a:pt x="9424" y="29023"/>
                  </a:lnTo>
                  <a:lnTo>
                    <a:pt x="9475" y="28973"/>
                  </a:lnTo>
                  <a:lnTo>
                    <a:pt x="9525" y="28898"/>
                  </a:lnTo>
                  <a:lnTo>
                    <a:pt x="9575" y="28823"/>
                  </a:lnTo>
                  <a:lnTo>
                    <a:pt x="9625" y="28748"/>
                  </a:lnTo>
                  <a:lnTo>
                    <a:pt x="9675" y="28698"/>
                  </a:lnTo>
                  <a:lnTo>
                    <a:pt x="9725" y="28622"/>
                  </a:lnTo>
                  <a:lnTo>
                    <a:pt x="9775" y="28547"/>
                  </a:lnTo>
                  <a:lnTo>
                    <a:pt x="9825" y="28472"/>
                  </a:lnTo>
                  <a:lnTo>
                    <a:pt x="9876" y="28422"/>
                  </a:lnTo>
                  <a:lnTo>
                    <a:pt x="9926" y="28347"/>
                  </a:lnTo>
                  <a:lnTo>
                    <a:pt x="9976" y="28271"/>
                  </a:lnTo>
                  <a:lnTo>
                    <a:pt x="10026" y="28221"/>
                  </a:lnTo>
                  <a:lnTo>
                    <a:pt x="10076" y="28146"/>
                  </a:lnTo>
                  <a:lnTo>
                    <a:pt x="10151" y="28096"/>
                  </a:lnTo>
                  <a:lnTo>
                    <a:pt x="10201" y="28021"/>
                  </a:lnTo>
                  <a:lnTo>
                    <a:pt x="10251" y="27946"/>
                  </a:lnTo>
                  <a:lnTo>
                    <a:pt x="10302" y="27896"/>
                  </a:lnTo>
                  <a:lnTo>
                    <a:pt x="10352" y="27820"/>
                  </a:lnTo>
                  <a:lnTo>
                    <a:pt x="10402" y="27770"/>
                  </a:lnTo>
                  <a:lnTo>
                    <a:pt x="10452" y="27695"/>
                  </a:lnTo>
                  <a:lnTo>
                    <a:pt x="10527" y="27645"/>
                  </a:lnTo>
                  <a:lnTo>
                    <a:pt x="10577" y="27570"/>
                  </a:lnTo>
                  <a:lnTo>
                    <a:pt x="10627" y="27520"/>
                  </a:lnTo>
                  <a:lnTo>
                    <a:pt x="10678" y="27444"/>
                  </a:lnTo>
                  <a:lnTo>
                    <a:pt x="10753" y="27394"/>
                  </a:lnTo>
                  <a:lnTo>
                    <a:pt x="10803" y="27319"/>
                  </a:lnTo>
                  <a:lnTo>
                    <a:pt x="10853" y="27269"/>
                  </a:lnTo>
                  <a:lnTo>
                    <a:pt x="10903" y="27219"/>
                  </a:lnTo>
                  <a:lnTo>
                    <a:pt x="10978" y="27144"/>
                  </a:lnTo>
                  <a:lnTo>
                    <a:pt x="11028" y="27094"/>
                  </a:lnTo>
                  <a:lnTo>
                    <a:pt x="11079" y="27018"/>
                  </a:lnTo>
                  <a:lnTo>
                    <a:pt x="11129" y="26968"/>
                  </a:lnTo>
                  <a:lnTo>
                    <a:pt x="11204" y="26918"/>
                  </a:lnTo>
                  <a:lnTo>
                    <a:pt x="11254" y="26843"/>
                  </a:lnTo>
                  <a:lnTo>
                    <a:pt x="11304" y="26793"/>
                  </a:lnTo>
                  <a:lnTo>
                    <a:pt x="11379" y="26743"/>
                  </a:lnTo>
                  <a:lnTo>
                    <a:pt x="11429" y="26693"/>
                  </a:lnTo>
                  <a:lnTo>
                    <a:pt x="11505" y="26617"/>
                  </a:lnTo>
                  <a:lnTo>
                    <a:pt x="11555" y="26567"/>
                  </a:lnTo>
                  <a:lnTo>
                    <a:pt x="11605" y="26517"/>
                  </a:lnTo>
                  <a:lnTo>
                    <a:pt x="11680" y="26467"/>
                  </a:lnTo>
                  <a:lnTo>
                    <a:pt x="11730" y="26392"/>
                  </a:lnTo>
                  <a:lnTo>
                    <a:pt x="11805" y="26342"/>
                  </a:lnTo>
                  <a:lnTo>
                    <a:pt x="11855" y="26292"/>
                  </a:lnTo>
                  <a:lnTo>
                    <a:pt x="11906" y="26241"/>
                  </a:lnTo>
                  <a:lnTo>
                    <a:pt x="11981" y="26191"/>
                  </a:lnTo>
                  <a:lnTo>
                    <a:pt x="12031" y="26116"/>
                  </a:lnTo>
                  <a:lnTo>
                    <a:pt x="12106" y="26066"/>
                  </a:lnTo>
                  <a:lnTo>
                    <a:pt x="12156" y="26016"/>
                  </a:lnTo>
                  <a:lnTo>
                    <a:pt x="12231" y="25966"/>
                  </a:lnTo>
                  <a:lnTo>
                    <a:pt x="12282" y="25916"/>
                  </a:lnTo>
                  <a:lnTo>
                    <a:pt x="12357" y="25865"/>
                  </a:lnTo>
                  <a:lnTo>
                    <a:pt x="12407" y="25815"/>
                  </a:lnTo>
                  <a:lnTo>
                    <a:pt x="12482" y="25765"/>
                  </a:lnTo>
                  <a:lnTo>
                    <a:pt x="12532" y="25715"/>
                  </a:lnTo>
                  <a:lnTo>
                    <a:pt x="12607" y="25640"/>
                  </a:lnTo>
                  <a:lnTo>
                    <a:pt x="12658" y="25590"/>
                  </a:lnTo>
                  <a:lnTo>
                    <a:pt x="12733" y="25540"/>
                  </a:lnTo>
                  <a:lnTo>
                    <a:pt x="12783" y="25489"/>
                  </a:lnTo>
                  <a:lnTo>
                    <a:pt x="12858" y="25439"/>
                  </a:lnTo>
                  <a:lnTo>
                    <a:pt x="12933" y="25389"/>
                  </a:lnTo>
                  <a:lnTo>
                    <a:pt x="12983" y="25364"/>
                  </a:lnTo>
                  <a:lnTo>
                    <a:pt x="12983" y="25339"/>
                  </a:lnTo>
                  <a:lnTo>
                    <a:pt x="13059" y="25289"/>
                  </a:lnTo>
                  <a:lnTo>
                    <a:pt x="13109" y="25239"/>
                  </a:lnTo>
                  <a:lnTo>
                    <a:pt x="13184" y="25214"/>
                  </a:lnTo>
                  <a:lnTo>
                    <a:pt x="13259" y="25164"/>
                  </a:lnTo>
                  <a:lnTo>
                    <a:pt x="13309" y="25114"/>
                  </a:lnTo>
                  <a:lnTo>
                    <a:pt x="13384" y="25063"/>
                  </a:lnTo>
                  <a:lnTo>
                    <a:pt x="13460" y="25013"/>
                  </a:lnTo>
                  <a:lnTo>
                    <a:pt x="13510" y="24963"/>
                  </a:lnTo>
                  <a:lnTo>
                    <a:pt x="13585" y="24913"/>
                  </a:lnTo>
                  <a:lnTo>
                    <a:pt x="13660" y="24863"/>
                  </a:lnTo>
                  <a:lnTo>
                    <a:pt x="13710" y="24813"/>
                  </a:lnTo>
                  <a:lnTo>
                    <a:pt x="13861" y="24738"/>
                  </a:lnTo>
                  <a:lnTo>
                    <a:pt x="13986" y="24637"/>
                  </a:lnTo>
                  <a:lnTo>
                    <a:pt x="14136" y="24562"/>
                  </a:lnTo>
                  <a:lnTo>
                    <a:pt x="14262" y="24462"/>
                  </a:lnTo>
                  <a:lnTo>
                    <a:pt x="14412" y="24387"/>
                  </a:lnTo>
                  <a:lnTo>
                    <a:pt x="14537" y="24286"/>
                  </a:lnTo>
                  <a:lnTo>
                    <a:pt x="14688" y="24211"/>
                  </a:lnTo>
                  <a:lnTo>
                    <a:pt x="14838" y="24111"/>
                  </a:lnTo>
                  <a:lnTo>
                    <a:pt x="14963" y="24036"/>
                  </a:lnTo>
                  <a:lnTo>
                    <a:pt x="15114" y="23961"/>
                  </a:lnTo>
                  <a:lnTo>
                    <a:pt x="15264" y="23860"/>
                  </a:lnTo>
                  <a:lnTo>
                    <a:pt x="15389" y="23785"/>
                  </a:lnTo>
                  <a:lnTo>
                    <a:pt x="15540" y="23710"/>
                  </a:lnTo>
                  <a:lnTo>
                    <a:pt x="15690" y="23635"/>
                  </a:lnTo>
                  <a:lnTo>
                    <a:pt x="15815" y="23535"/>
                  </a:lnTo>
                  <a:lnTo>
                    <a:pt x="15966" y="23459"/>
                  </a:lnTo>
                  <a:lnTo>
                    <a:pt x="16116" y="23384"/>
                  </a:lnTo>
                  <a:lnTo>
                    <a:pt x="16267" y="23309"/>
                  </a:lnTo>
                  <a:lnTo>
                    <a:pt x="16417" y="23234"/>
                  </a:lnTo>
                  <a:lnTo>
                    <a:pt x="16567" y="23159"/>
                  </a:lnTo>
                  <a:lnTo>
                    <a:pt x="16693" y="23083"/>
                  </a:lnTo>
                  <a:lnTo>
                    <a:pt x="16843" y="23008"/>
                  </a:lnTo>
                  <a:lnTo>
                    <a:pt x="16993" y="22933"/>
                  </a:lnTo>
                  <a:lnTo>
                    <a:pt x="17144" y="22858"/>
                  </a:lnTo>
                  <a:lnTo>
                    <a:pt x="17294" y="22783"/>
                  </a:lnTo>
                  <a:lnTo>
                    <a:pt x="17444" y="22708"/>
                  </a:lnTo>
                  <a:lnTo>
                    <a:pt x="17595" y="22632"/>
                  </a:lnTo>
                  <a:lnTo>
                    <a:pt x="17745" y="22582"/>
                  </a:lnTo>
                  <a:lnTo>
                    <a:pt x="17896" y="22507"/>
                  </a:lnTo>
                  <a:lnTo>
                    <a:pt x="18046" y="22432"/>
                  </a:lnTo>
                  <a:lnTo>
                    <a:pt x="18196" y="22357"/>
                  </a:lnTo>
                  <a:lnTo>
                    <a:pt x="18347" y="22281"/>
                  </a:lnTo>
                  <a:lnTo>
                    <a:pt x="18497" y="22231"/>
                  </a:lnTo>
                  <a:lnTo>
                    <a:pt x="18648" y="22156"/>
                  </a:lnTo>
                  <a:lnTo>
                    <a:pt x="18798" y="22081"/>
                  </a:lnTo>
                  <a:lnTo>
                    <a:pt x="18948" y="22006"/>
                  </a:lnTo>
                  <a:lnTo>
                    <a:pt x="19099" y="21956"/>
                  </a:lnTo>
                  <a:lnTo>
                    <a:pt x="19249" y="21880"/>
                  </a:lnTo>
                  <a:lnTo>
                    <a:pt x="19399" y="21805"/>
                  </a:lnTo>
                  <a:lnTo>
                    <a:pt x="19700" y="21680"/>
                  </a:lnTo>
                  <a:lnTo>
                    <a:pt x="19901" y="21605"/>
                  </a:lnTo>
                  <a:lnTo>
                    <a:pt x="20026" y="21555"/>
                  </a:lnTo>
                  <a:lnTo>
                    <a:pt x="20327" y="21404"/>
                  </a:lnTo>
                  <a:lnTo>
                    <a:pt x="20627" y="21279"/>
                  </a:lnTo>
                  <a:lnTo>
                    <a:pt x="20928" y="21154"/>
                  </a:lnTo>
                  <a:lnTo>
                    <a:pt x="21229" y="21028"/>
                  </a:lnTo>
                  <a:lnTo>
                    <a:pt x="21856" y="20778"/>
                  </a:lnTo>
                  <a:lnTo>
                    <a:pt x="22156" y="20627"/>
                  </a:lnTo>
                  <a:lnTo>
                    <a:pt x="22457" y="20502"/>
                  </a:lnTo>
                  <a:lnTo>
                    <a:pt x="22758" y="20377"/>
                  </a:lnTo>
                  <a:lnTo>
                    <a:pt x="23059" y="20251"/>
                  </a:lnTo>
                  <a:lnTo>
                    <a:pt x="23359" y="20126"/>
                  </a:lnTo>
                  <a:lnTo>
                    <a:pt x="23660" y="19976"/>
                  </a:lnTo>
                  <a:lnTo>
                    <a:pt x="23810" y="19926"/>
                  </a:lnTo>
                  <a:lnTo>
                    <a:pt x="23961" y="19850"/>
                  </a:lnTo>
                  <a:lnTo>
                    <a:pt x="24111" y="19775"/>
                  </a:lnTo>
                  <a:lnTo>
                    <a:pt x="24262" y="19725"/>
                  </a:lnTo>
                  <a:lnTo>
                    <a:pt x="24412" y="19650"/>
                  </a:lnTo>
                  <a:lnTo>
                    <a:pt x="24562" y="19575"/>
                  </a:lnTo>
                  <a:lnTo>
                    <a:pt x="24713" y="19525"/>
                  </a:lnTo>
                  <a:lnTo>
                    <a:pt x="24863" y="19449"/>
                  </a:lnTo>
                  <a:lnTo>
                    <a:pt x="25013" y="19374"/>
                  </a:lnTo>
                  <a:lnTo>
                    <a:pt x="25164" y="19299"/>
                  </a:lnTo>
                  <a:lnTo>
                    <a:pt x="25289" y="19249"/>
                  </a:lnTo>
                  <a:lnTo>
                    <a:pt x="25440" y="19174"/>
                  </a:lnTo>
                  <a:lnTo>
                    <a:pt x="25590" y="19098"/>
                  </a:lnTo>
                  <a:lnTo>
                    <a:pt x="25740" y="19023"/>
                  </a:lnTo>
                  <a:lnTo>
                    <a:pt x="25891" y="18948"/>
                  </a:lnTo>
                  <a:lnTo>
                    <a:pt x="26016" y="18873"/>
                  </a:lnTo>
                  <a:lnTo>
                    <a:pt x="26166" y="18798"/>
                  </a:lnTo>
                  <a:lnTo>
                    <a:pt x="26317" y="18748"/>
                  </a:lnTo>
                  <a:lnTo>
                    <a:pt x="26467" y="18672"/>
                  </a:lnTo>
                  <a:lnTo>
                    <a:pt x="26592" y="18597"/>
                  </a:lnTo>
                  <a:lnTo>
                    <a:pt x="26693" y="18547"/>
                  </a:lnTo>
                  <a:lnTo>
                    <a:pt x="26768" y="18497"/>
                  </a:lnTo>
                  <a:lnTo>
                    <a:pt x="26843" y="18447"/>
                  </a:lnTo>
                  <a:lnTo>
                    <a:pt x="26943" y="18397"/>
                  </a:lnTo>
                  <a:lnTo>
                    <a:pt x="27018" y="18372"/>
                  </a:lnTo>
                  <a:lnTo>
                    <a:pt x="27094" y="18322"/>
                  </a:lnTo>
                  <a:lnTo>
                    <a:pt x="27194" y="18271"/>
                  </a:lnTo>
                  <a:lnTo>
                    <a:pt x="27269" y="18221"/>
                  </a:lnTo>
                  <a:lnTo>
                    <a:pt x="27344" y="18171"/>
                  </a:lnTo>
                  <a:lnTo>
                    <a:pt x="27419" y="18121"/>
                  </a:lnTo>
                  <a:lnTo>
                    <a:pt x="27520" y="18071"/>
                  </a:lnTo>
                  <a:lnTo>
                    <a:pt x="27595" y="18021"/>
                  </a:lnTo>
                  <a:lnTo>
                    <a:pt x="27670" y="17971"/>
                  </a:lnTo>
                  <a:lnTo>
                    <a:pt x="27745" y="17921"/>
                  </a:lnTo>
                  <a:lnTo>
                    <a:pt x="27846" y="17870"/>
                  </a:lnTo>
                  <a:lnTo>
                    <a:pt x="27921" y="17795"/>
                  </a:lnTo>
                  <a:lnTo>
                    <a:pt x="27996" y="17745"/>
                  </a:lnTo>
                  <a:lnTo>
                    <a:pt x="28071" y="17695"/>
                  </a:lnTo>
                  <a:lnTo>
                    <a:pt x="28171" y="17645"/>
                  </a:lnTo>
                  <a:lnTo>
                    <a:pt x="28247" y="17595"/>
                  </a:lnTo>
                  <a:lnTo>
                    <a:pt x="28322" y="17545"/>
                  </a:lnTo>
                  <a:lnTo>
                    <a:pt x="28397" y="17469"/>
                  </a:lnTo>
                  <a:lnTo>
                    <a:pt x="28472" y="17419"/>
                  </a:lnTo>
                  <a:lnTo>
                    <a:pt x="28547" y="17369"/>
                  </a:lnTo>
                  <a:lnTo>
                    <a:pt x="28648" y="17319"/>
                  </a:lnTo>
                  <a:lnTo>
                    <a:pt x="28723" y="17244"/>
                  </a:lnTo>
                  <a:lnTo>
                    <a:pt x="28798" y="17194"/>
                  </a:lnTo>
                  <a:lnTo>
                    <a:pt x="28873" y="17144"/>
                  </a:lnTo>
                  <a:lnTo>
                    <a:pt x="28948" y="17068"/>
                  </a:lnTo>
                  <a:lnTo>
                    <a:pt x="29024" y="17018"/>
                  </a:lnTo>
                  <a:lnTo>
                    <a:pt x="29099" y="16968"/>
                  </a:lnTo>
                  <a:lnTo>
                    <a:pt x="29174" y="16893"/>
                  </a:lnTo>
                  <a:lnTo>
                    <a:pt x="29249" y="16843"/>
                  </a:lnTo>
                  <a:lnTo>
                    <a:pt x="29324" y="16768"/>
                  </a:lnTo>
                  <a:lnTo>
                    <a:pt x="29399" y="16718"/>
                  </a:lnTo>
                  <a:lnTo>
                    <a:pt x="29500" y="16642"/>
                  </a:lnTo>
                  <a:lnTo>
                    <a:pt x="29575" y="16592"/>
                  </a:lnTo>
                  <a:lnTo>
                    <a:pt x="29650" y="16517"/>
                  </a:lnTo>
                  <a:lnTo>
                    <a:pt x="29725" y="16467"/>
                  </a:lnTo>
                  <a:lnTo>
                    <a:pt x="29800" y="16392"/>
                  </a:lnTo>
                  <a:lnTo>
                    <a:pt x="29876" y="16342"/>
                  </a:lnTo>
                  <a:lnTo>
                    <a:pt x="29951" y="16266"/>
                  </a:lnTo>
                  <a:lnTo>
                    <a:pt x="30001" y="16216"/>
                  </a:lnTo>
                  <a:lnTo>
                    <a:pt x="30076" y="16141"/>
                  </a:lnTo>
                  <a:lnTo>
                    <a:pt x="30151" y="16091"/>
                  </a:lnTo>
                  <a:lnTo>
                    <a:pt x="30227" y="16016"/>
                  </a:lnTo>
                  <a:lnTo>
                    <a:pt x="30302" y="15941"/>
                  </a:lnTo>
                  <a:lnTo>
                    <a:pt x="30377" y="15890"/>
                  </a:lnTo>
                  <a:lnTo>
                    <a:pt x="30452" y="15815"/>
                  </a:lnTo>
                  <a:lnTo>
                    <a:pt x="30527" y="15740"/>
                  </a:lnTo>
                  <a:lnTo>
                    <a:pt x="30602" y="15690"/>
                  </a:lnTo>
                  <a:lnTo>
                    <a:pt x="30678" y="15615"/>
                  </a:lnTo>
                  <a:lnTo>
                    <a:pt x="30753" y="15540"/>
                  </a:lnTo>
                  <a:lnTo>
                    <a:pt x="30803" y="15464"/>
                  </a:lnTo>
                  <a:lnTo>
                    <a:pt x="30878" y="15414"/>
                  </a:lnTo>
                  <a:lnTo>
                    <a:pt x="30953" y="15339"/>
                  </a:lnTo>
                  <a:lnTo>
                    <a:pt x="31029" y="15264"/>
                  </a:lnTo>
                  <a:lnTo>
                    <a:pt x="31104" y="15189"/>
                  </a:lnTo>
                  <a:lnTo>
                    <a:pt x="31179" y="15139"/>
                  </a:lnTo>
                  <a:lnTo>
                    <a:pt x="31229" y="15063"/>
                  </a:lnTo>
                  <a:lnTo>
                    <a:pt x="31254" y="15038"/>
                  </a:lnTo>
                  <a:lnTo>
                    <a:pt x="31304" y="14988"/>
                  </a:lnTo>
                  <a:lnTo>
                    <a:pt x="31379" y="14913"/>
                  </a:lnTo>
                  <a:lnTo>
                    <a:pt x="31455" y="14838"/>
                  </a:lnTo>
                  <a:lnTo>
                    <a:pt x="31505" y="14788"/>
                  </a:lnTo>
                  <a:lnTo>
                    <a:pt x="31580" y="14712"/>
                  </a:lnTo>
                  <a:lnTo>
                    <a:pt x="31655" y="14637"/>
                  </a:lnTo>
                  <a:lnTo>
                    <a:pt x="31730" y="14562"/>
                  </a:lnTo>
                  <a:lnTo>
                    <a:pt x="31780" y="14487"/>
                  </a:lnTo>
                  <a:lnTo>
                    <a:pt x="31856" y="14412"/>
                  </a:lnTo>
                  <a:lnTo>
                    <a:pt x="31931" y="14337"/>
                  </a:lnTo>
                  <a:lnTo>
                    <a:pt x="31981" y="14261"/>
                  </a:lnTo>
                  <a:lnTo>
                    <a:pt x="32056" y="14186"/>
                  </a:lnTo>
                  <a:lnTo>
                    <a:pt x="32131" y="14111"/>
                  </a:lnTo>
                  <a:lnTo>
                    <a:pt x="32181" y="14036"/>
                  </a:lnTo>
                  <a:lnTo>
                    <a:pt x="32257" y="13986"/>
                  </a:lnTo>
                  <a:lnTo>
                    <a:pt x="32307" y="13910"/>
                  </a:lnTo>
                  <a:lnTo>
                    <a:pt x="32382" y="13835"/>
                  </a:lnTo>
                  <a:lnTo>
                    <a:pt x="32457" y="13760"/>
                  </a:lnTo>
                  <a:lnTo>
                    <a:pt x="32507" y="13685"/>
                  </a:lnTo>
                  <a:lnTo>
                    <a:pt x="32582" y="13610"/>
                  </a:lnTo>
                  <a:lnTo>
                    <a:pt x="32633" y="13535"/>
                  </a:lnTo>
                  <a:lnTo>
                    <a:pt x="32708" y="13459"/>
                  </a:lnTo>
                  <a:lnTo>
                    <a:pt x="32758" y="13384"/>
                  </a:lnTo>
                  <a:lnTo>
                    <a:pt x="32833" y="13284"/>
                  </a:lnTo>
                  <a:lnTo>
                    <a:pt x="32883" y="13209"/>
                  </a:lnTo>
                  <a:lnTo>
                    <a:pt x="32958" y="13134"/>
                  </a:lnTo>
                  <a:lnTo>
                    <a:pt x="33008" y="13058"/>
                  </a:lnTo>
                  <a:lnTo>
                    <a:pt x="33084" y="12983"/>
                  </a:lnTo>
                  <a:lnTo>
                    <a:pt x="33134" y="12908"/>
                  </a:lnTo>
                  <a:lnTo>
                    <a:pt x="33209" y="12833"/>
                  </a:lnTo>
                  <a:lnTo>
                    <a:pt x="33259" y="12758"/>
                  </a:lnTo>
                  <a:lnTo>
                    <a:pt x="33334" y="12682"/>
                  </a:lnTo>
                  <a:lnTo>
                    <a:pt x="33359" y="12657"/>
                  </a:lnTo>
                  <a:lnTo>
                    <a:pt x="33384" y="12607"/>
                  </a:lnTo>
                  <a:lnTo>
                    <a:pt x="33460" y="12532"/>
                  </a:lnTo>
                  <a:lnTo>
                    <a:pt x="33510" y="12457"/>
                  </a:lnTo>
                  <a:lnTo>
                    <a:pt x="33560" y="12382"/>
                  </a:lnTo>
                  <a:lnTo>
                    <a:pt x="33635" y="12281"/>
                  </a:lnTo>
                  <a:lnTo>
                    <a:pt x="33685" y="12206"/>
                  </a:lnTo>
                  <a:lnTo>
                    <a:pt x="33735" y="12131"/>
                  </a:lnTo>
                  <a:lnTo>
                    <a:pt x="33811" y="12056"/>
                  </a:lnTo>
                  <a:lnTo>
                    <a:pt x="33861" y="11981"/>
                  </a:lnTo>
                  <a:lnTo>
                    <a:pt x="33911" y="11905"/>
                  </a:lnTo>
                  <a:lnTo>
                    <a:pt x="33986" y="11830"/>
                  </a:lnTo>
                  <a:lnTo>
                    <a:pt x="34036" y="11730"/>
                  </a:lnTo>
                  <a:lnTo>
                    <a:pt x="34086" y="11655"/>
                  </a:lnTo>
                  <a:lnTo>
                    <a:pt x="34161" y="11580"/>
                  </a:lnTo>
                  <a:lnTo>
                    <a:pt x="34212" y="11504"/>
                  </a:lnTo>
                  <a:lnTo>
                    <a:pt x="34262" y="11429"/>
                  </a:lnTo>
                  <a:lnTo>
                    <a:pt x="34312" y="11354"/>
                  </a:lnTo>
                  <a:lnTo>
                    <a:pt x="34387" y="11279"/>
                  </a:lnTo>
                  <a:lnTo>
                    <a:pt x="34437" y="11179"/>
                  </a:lnTo>
                  <a:lnTo>
                    <a:pt x="34487" y="11103"/>
                  </a:lnTo>
                  <a:lnTo>
                    <a:pt x="34537" y="11028"/>
                  </a:lnTo>
                  <a:lnTo>
                    <a:pt x="34587" y="10953"/>
                  </a:lnTo>
                  <a:lnTo>
                    <a:pt x="34663" y="10878"/>
                  </a:lnTo>
                  <a:lnTo>
                    <a:pt x="34713" y="10803"/>
                  </a:lnTo>
                  <a:lnTo>
                    <a:pt x="34763" y="10702"/>
                  </a:lnTo>
                  <a:lnTo>
                    <a:pt x="34813" y="10627"/>
                  </a:lnTo>
                  <a:lnTo>
                    <a:pt x="34888" y="10552"/>
                  </a:lnTo>
                  <a:lnTo>
                    <a:pt x="34938" y="10477"/>
                  </a:lnTo>
                  <a:lnTo>
                    <a:pt x="34988" y="10402"/>
                  </a:lnTo>
                  <a:lnTo>
                    <a:pt x="35039" y="10327"/>
                  </a:lnTo>
                  <a:lnTo>
                    <a:pt x="35164" y="10176"/>
                  </a:lnTo>
                  <a:lnTo>
                    <a:pt x="35264" y="10001"/>
                  </a:lnTo>
                  <a:lnTo>
                    <a:pt x="35364" y="9850"/>
                  </a:lnTo>
                  <a:lnTo>
                    <a:pt x="35415" y="9775"/>
                  </a:lnTo>
                  <a:lnTo>
                    <a:pt x="35465" y="9675"/>
                  </a:lnTo>
                  <a:lnTo>
                    <a:pt x="35540" y="9600"/>
                  </a:lnTo>
                  <a:lnTo>
                    <a:pt x="35590" y="9499"/>
                  </a:lnTo>
                  <a:lnTo>
                    <a:pt x="35640" y="9424"/>
                  </a:lnTo>
                  <a:lnTo>
                    <a:pt x="35715" y="9324"/>
                  </a:lnTo>
                  <a:lnTo>
                    <a:pt x="35765" y="9224"/>
                  </a:lnTo>
                  <a:lnTo>
                    <a:pt x="35816" y="9123"/>
                  </a:lnTo>
                  <a:lnTo>
                    <a:pt x="35866" y="9048"/>
                  </a:lnTo>
                  <a:lnTo>
                    <a:pt x="35941" y="8948"/>
                  </a:lnTo>
                  <a:lnTo>
                    <a:pt x="35991" y="8848"/>
                  </a:lnTo>
                  <a:lnTo>
                    <a:pt x="36016" y="8798"/>
                  </a:lnTo>
                  <a:lnTo>
                    <a:pt x="36041" y="8748"/>
                  </a:lnTo>
                  <a:lnTo>
                    <a:pt x="36116" y="8647"/>
                  </a:lnTo>
                  <a:lnTo>
                    <a:pt x="36166" y="8522"/>
                  </a:lnTo>
                  <a:lnTo>
                    <a:pt x="36217" y="8422"/>
                  </a:lnTo>
                  <a:lnTo>
                    <a:pt x="36292" y="8321"/>
                  </a:lnTo>
                  <a:lnTo>
                    <a:pt x="36342" y="8221"/>
                  </a:lnTo>
                  <a:lnTo>
                    <a:pt x="36392" y="8121"/>
                  </a:lnTo>
                  <a:lnTo>
                    <a:pt x="36467" y="7996"/>
                  </a:lnTo>
                  <a:lnTo>
                    <a:pt x="36517" y="7895"/>
                  </a:lnTo>
                  <a:lnTo>
                    <a:pt x="36567" y="7770"/>
                  </a:lnTo>
                  <a:lnTo>
                    <a:pt x="36643" y="7670"/>
                  </a:lnTo>
                  <a:lnTo>
                    <a:pt x="36693" y="7545"/>
                  </a:lnTo>
                  <a:lnTo>
                    <a:pt x="36743" y="7444"/>
                  </a:lnTo>
                  <a:cubicBezTo>
                    <a:pt x="36141" y="4738"/>
                    <a:pt x="35039" y="2206"/>
                    <a:pt x="3351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517;p67">
              <a:extLst>
                <a:ext uri="{FF2B5EF4-FFF2-40B4-BE49-F238E27FC236}">
                  <a16:creationId xmlns:a16="http://schemas.microsoft.com/office/drawing/2014/main" id="{F6354EF8-E271-4DCB-B5C5-4843C0616FD8}"/>
                </a:ext>
              </a:extLst>
            </p:cNvPr>
            <p:cNvSpPr/>
            <p:nvPr/>
          </p:nvSpPr>
          <p:spPr>
            <a:xfrm>
              <a:off x="5245839" y="2516787"/>
              <a:ext cx="513037" cy="570995"/>
            </a:xfrm>
            <a:custGeom>
              <a:avLst/>
              <a:gdLst/>
              <a:ahLst/>
              <a:cxnLst/>
              <a:rect l="l" t="t" r="r" b="b"/>
              <a:pathLst>
                <a:path w="26142" h="29099" extrusionOk="0">
                  <a:moveTo>
                    <a:pt x="23084" y="1"/>
                  </a:moveTo>
                  <a:lnTo>
                    <a:pt x="22958" y="51"/>
                  </a:lnTo>
                  <a:cubicBezTo>
                    <a:pt x="22958" y="76"/>
                    <a:pt x="22933" y="76"/>
                    <a:pt x="22933" y="76"/>
                  </a:cubicBezTo>
                  <a:cubicBezTo>
                    <a:pt x="22883" y="101"/>
                    <a:pt x="22783" y="176"/>
                    <a:pt x="22482" y="402"/>
                  </a:cubicBezTo>
                  <a:cubicBezTo>
                    <a:pt x="19775" y="2457"/>
                    <a:pt x="18698" y="5941"/>
                    <a:pt x="17520" y="9023"/>
                  </a:cubicBezTo>
                  <a:cubicBezTo>
                    <a:pt x="16818" y="10828"/>
                    <a:pt x="16066" y="12607"/>
                    <a:pt x="15139" y="14287"/>
                  </a:cubicBezTo>
                  <a:cubicBezTo>
                    <a:pt x="15139" y="14287"/>
                    <a:pt x="14562" y="15189"/>
                    <a:pt x="14086" y="15790"/>
                  </a:cubicBezTo>
                  <a:cubicBezTo>
                    <a:pt x="11670" y="18933"/>
                    <a:pt x="7722" y="21019"/>
                    <a:pt x="3797" y="21019"/>
                  </a:cubicBezTo>
                  <a:cubicBezTo>
                    <a:pt x="3121" y="21019"/>
                    <a:pt x="2447" y="20957"/>
                    <a:pt x="1780" y="20828"/>
                  </a:cubicBezTo>
                  <a:cubicBezTo>
                    <a:pt x="1079" y="20703"/>
                    <a:pt x="427" y="20502"/>
                    <a:pt x="427" y="20502"/>
                  </a:cubicBezTo>
                  <a:cubicBezTo>
                    <a:pt x="277" y="20477"/>
                    <a:pt x="151" y="20452"/>
                    <a:pt x="51" y="20427"/>
                  </a:cubicBezTo>
                  <a:cubicBezTo>
                    <a:pt x="1" y="20878"/>
                    <a:pt x="1" y="21329"/>
                    <a:pt x="1" y="21780"/>
                  </a:cubicBezTo>
                  <a:cubicBezTo>
                    <a:pt x="1" y="24312"/>
                    <a:pt x="427" y="26743"/>
                    <a:pt x="1229" y="28998"/>
                  </a:cubicBezTo>
                  <a:lnTo>
                    <a:pt x="1254" y="28998"/>
                  </a:lnTo>
                  <a:lnTo>
                    <a:pt x="1304" y="29023"/>
                  </a:lnTo>
                  <a:lnTo>
                    <a:pt x="1379" y="29023"/>
                  </a:lnTo>
                  <a:lnTo>
                    <a:pt x="1429" y="29049"/>
                  </a:lnTo>
                  <a:lnTo>
                    <a:pt x="1530" y="29049"/>
                  </a:lnTo>
                  <a:lnTo>
                    <a:pt x="1580" y="29074"/>
                  </a:lnTo>
                  <a:lnTo>
                    <a:pt x="1805" y="29074"/>
                  </a:lnTo>
                  <a:lnTo>
                    <a:pt x="1855" y="29099"/>
                  </a:lnTo>
                  <a:lnTo>
                    <a:pt x="2307" y="29099"/>
                  </a:lnTo>
                  <a:lnTo>
                    <a:pt x="2382" y="29074"/>
                  </a:lnTo>
                  <a:lnTo>
                    <a:pt x="2658" y="29074"/>
                  </a:lnTo>
                  <a:lnTo>
                    <a:pt x="2733" y="29049"/>
                  </a:lnTo>
                  <a:lnTo>
                    <a:pt x="2808" y="29049"/>
                  </a:lnTo>
                  <a:lnTo>
                    <a:pt x="2858" y="28998"/>
                  </a:lnTo>
                  <a:lnTo>
                    <a:pt x="2908" y="28948"/>
                  </a:lnTo>
                  <a:lnTo>
                    <a:pt x="2983" y="28898"/>
                  </a:lnTo>
                  <a:lnTo>
                    <a:pt x="3033" y="28848"/>
                  </a:lnTo>
                  <a:lnTo>
                    <a:pt x="3084" y="28798"/>
                  </a:lnTo>
                  <a:lnTo>
                    <a:pt x="3134" y="28748"/>
                  </a:lnTo>
                  <a:lnTo>
                    <a:pt x="3184" y="28698"/>
                  </a:lnTo>
                  <a:lnTo>
                    <a:pt x="3234" y="28648"/>
                  </a:lnTo>
                  <a:lnTo>
                    <a:pt x="3309" y="28597"/>
                  </a:lnTo>
                  <a:lnTo>
                    <a:pt x="3359" y="28547"/>
                  </a:lnTo>
                  <a:lnTo>
                    <a:pt x="3384" y="28497"/>
                  </a:lnTo>
                  <a:lnTo>
                    <a:pt x="3409" y="28497"/>
                  </a:lnTo>
                  <a:lnTo>
                    <a:pt x="3460" y="28447"/>
                  </a:lnTo>
                  <a:lnTo>
                    <a:pt x="3510" y="28397"/>
                  </a:lnTo>
                  <a:lnTo>
                    <a:pt x="3585" y="28347"/>
                  </a:lnTo>
                  <a:lnTo>
                    <a:pt x="3635" y="28297"/>
                  </a:lnTo>
                  <a:lnTo>
                    <a:pt x="3685" y="28247"/>
                  </a:lnTo>
                  <a:lnTo>
                    <a:pt x="3735" y="28196"/>
                  </a:lnTo>
                  <a:lnTo>
                    <a:pt x="3810" y="28146"/>
                  </a:lnTo>
                  <a:lnTo>
                    <a:pt x="3861" y="28096"/>
                  </a:lnTo>
                  <a:lnTo>
                    <a:pt x="3911" y="28071"/>
                  </a:lnTo>
                  <a:lnTo>
                    <a:pt x="3961" y="28021"/>
                  </a:lnTo>
                  <a:lnTo>
                    <a:pt x="4036" y="27971"/>
                  </a:lnTo>
                  <a:lnTo>
                    <a:pt x="4136" y="27871"/>
                  </a:lnTo>
                  <a:lnTo>
                    <a:pt x="4262" y="27795"/>
                  </a:lnTo>
                  <a:lnTo>
                    <a:pt x="4362" y="27695"/>
                  </a:lnTo>
                  <a:lnTo>
                    <a:pt x="4487" y="27620"/>
                  </a:lnTo>
                  <a:lnTo>
                    <a:pt x="4612" y="27520"/>
                  </a:lnTo>
                  <a:lnTo>
                    <a:pt x="4713" y="27445"/>
                  </a:lnTo>
                  <a:lnTo>
                    <a:pt x="4838" y="27344"/>
                  </a:lnTo>
                  <a:lnTo>
                    <a:pt x="4963" y="27269"/>
                  </a:lnTo>
                  <a:lnTo>
                    <a:pt x="5064" y="27194"/>
                  </a:lnTo>
                  <a:lnTo>
                    <a:pt x="5189" y="27094"/>
                  </a:lnTo>
                  <a:lnTo>
                    <a:pt x="5314" y="27018"/>
                  </a:lnTo>
                  <a:lnTo>
                    <a:pt x="5414" y="26943"/>
                  </a:lnTo>
                  <a:lnTo>
                    <a:pt x="5540" y="26868"/>
                  </a:lnTo>
                  <a:lnTo>
                    <a:pt x="5665" y="26768"/>
                  </a:lnTo>
                  <a:lnTo>
                    <a:pt x="5790" y="26693"/>
                  </a:lnTo>
                  <a:lnTo>
                    <a:pt x="5916" y="26617"/>
                  </a:lnTo>
                  <a:lnTo>
                    <a:pt x="6016" y="26542"/>
                  </a:lnTo>
                  <a:lnTo>
                    <a:pt x="6141" y="26467"/>
                  </a:lnTo>
                  <a:lnTo>
                    <a:pt x="6267" y="26392"/>
                  </a:lnTo>
                  <a:lnTo>
                    <a:pt x="6392" y="26317"/>
                  </a:lnTo>
                  <a:lnTo>
                    <a:pt x="6517" y="26242"/>
                  </a:lnTo>
                  <a:lnTo>
                    <a:pt x="6768" y="26091"/>
                  </a:lnTo>
                  <a:lnTo>
                    <a:pt x="7018" y="25941"/>
                  </a:lnTo>
                  <a:lnTo>
                    <a:pt x="7269" y="25790"/>
                  </a:lnTo>
                  <a:lnTo>
                    <a:pt x="7770" y="25490"/>
                  </a:lnTo>
                  <a:lnTo>
                    <a:pt x="8021" y="25339"/>
                  </a:lnTo>
                  <a:lnTo>
                    <a:pt x="8272" y="25189"/>
                  </a:lnTo>
                  <a:lnTo>
                    <a:pt x="8397" y="25114"/>
                  </a:lnTo>
                  <a:lnTo>
                    <a:pt x="8547" y="25039"/>
                  </a:lnTo>
                  <a:lnTo>
                    <a:pt x="8673" y="24963"/>
                  </a:lnTo>
                  <a:lnTo>
                    <a:pt x="8798" y="24888"/>
                  </a:lnTo>
                  <a:lnTo>
                    <a:pt x="8923" y="24813"/>
                  </a:lnTo>
                  <a:lnTo>
                    <a:pt x="9049" y="24713"/>
                  </a:lnTo>
                  <a:lnTo>
                    <a:pt x="9174" y="24638"/>
                  </a:lnTo>
                  <a:lnTo>
                    <a:pt x="9299" y="24562"/>
                  </a:lnTo>
                  <a:lnTo>
                    <a:pt x="9324" y="24537"/>
                  </a:lnTo>
                  <a:lnTo>
                    <a:pt x="9424" y="24487"/>
                  </a:lnTo>
                  <a:lnTo>
                    <a:pt x="9575" y="24387"/>
                  </a:lnTo>
                  <a:lnTo>
                    <a:pt x="9700" y="24312"/>
                  </a:lnTo>
                  <a:lnTo>
                    <a:pt x="9825" y="24211"/>
                  </a:lnTo>
                  <a:lnTo>
                    <a:pt x="9951" y="24136"/>
                  </a:lnTo>
                  <a:lnTo>
                    <a:pt x="10076" y="24061"/>
                  </a:lnTo>
                  <a:lnTo>
                    <a:pt x="10201" y="23961"/>
                  </a:lnTo>
                  <a:lnTo>
                    <a:pt x="10327" y="23886"/>
                  </a:lnTo>
                  <a:lnTo>
                    <a:pt x="10452" y="23785"/>
                  </a:lnTo>
                  <a:lnTo>
                    <a:pt x="10577" y="23685"/>
                  </a:lnTo>
                  <a:lnTo>
                    <a:pt x="10703" y="23610"/>
                  </a:lnTo>
                  <a:lnTo>
                    <a:pt x="10828" y="23510"/>
                  </a:lnTo>
                  <a:lnTo>
                    <a:pt x="10953" y="23434"/>
                  </a:lnTo>
                  <a:lnTo>
                    <a:pt x="11079" y="23334"/>
                  </a:lnTo>
                  <a:lnTo>
                    <a:pt x="11204" y="23234"/>
                  </a:lnTo>
                  <a:lnTo>
                    <a:pt x="11329" y="23159"/>
                  </a:lnTo>
                  <a:lnTo>
                    <a:pt x="11429" y="23059"/>
                  </a:lnTo>
                  <a:lnTo>
                    <a:pt x="11555" y="22958"/>
                  </a:lnTo>
                  <a:lnTo>
                    <a:pt x="11680" y="22883"/>
                  </a:lnTo>
                  <a:lnTo>
                    <a:pt x="11805" y="22783"/>
                  </a:lnTo>
                  <a:lnTo>
                    <a:pt x="11906" y="22683"/>
                  </a:lnTo>
                  <a:lnTo>
                    <a:pt x="12031" y="22582"/>
                  </a:lnTo>
                  <a:lnTo>
                    <a:pt x="12156" y="22482"/>
                  </a:lnTo>
                  <a:lnTo>
                    <a:pt x="12257" y="22382"/>
                  </a:lnTo>
                  <a:lnTo>
                    <a:pt x="12382" y="22282"/>
                  </a:lnTo>
                  <a:lnTo>
                    <a:pt x="12507" y="22181"/>
                  </a:lnTo>
                  <a:lnTo>
                    <a:pt x="12607" y="22106"/>
                  </a:lnTo>
                  <a:lnTo>
                    <a:pt x="12733" y="22006"/>
                  </a:lnTo>
                  <a:lnTo>
                    <a:pt x="12833" y="21906"/>
                  </a:lnTo>
                  <a:lnTo>
                    <a:pt x="12958" y="21805"/>
                  </a:lnTo>
                  <a:lnTo>
                    <a:pt x="13059" y="21680"/>
                  </a:lnTo>
                  <a:lnTo>
                    <a:pt x="13184" y="21580"/>
                  </a:lnTo>
                  <a:lnTo>
                    <a:pt x="13284" y="21480"/>
                  </a:lnTo>
                  <a:lnTo>
                    <a:pt x="13384" y="21379"/>
                  </a:lnTo>
                  <a:lnTo>
                    <a:pt x="13485" y="21279"/>
                  </a:lnTo>
                  <a:lnTo>
                    <a:pt x="13510" y="21279"/>
                  </a:lnTo>
                  <a:lnTo>
                    <a:pt x="13610" y="21179"/>
                  </a:lnTo>
                  <a:lnTo>
                    <a:pt x="13710" y="21079"/>
                  </a:lnTo>
                  <a:lnTo>
                    <a:pt x="13836" y="20953"/>
                  </a:lnTo>
                  <a:lnTo>
                    <a:pt x="13936" y="20853"/>
                  </a:lnTo>
                  <a:lnTo>
                    <a:pt x="14036" y="20753"/>
                  </a:lnTo>
                  <a:lnTo>
                    <a:pt x="14136" y="20653"/>
                  </a:lnTo>
                  <a:lnTo>
                    <a:pt x="14262" y="20527"/>
                  </a:lnTo>
                  <a:lnTo>
                    <a:pt x="14362" y="20427"/>
                  </a:lnTo>
                  <a:lnTo>
                    <a:pt x="14462" y="20327"/>
                  </a:lnTo>
                  <a:lnTo>
                    <a:pt x="14562" y="20201"/>
                  </a:lnTo>
                  <a:lnTo>
                    <a:pt x="14663" y="20101"/>
                  </a:lnTo>
                  <a:lnTo>
                    <a:pt x="14763" y="19976"/>
                  </a:lnTo>
                  <a:lnTo>
                    <a:pt x="14863" y="19876"/>
                  </a:lnTo>
                  <a:lnTo>
                    <a:pt x="14963" y="19750"/>
                  </a:lnTo>
                  <a:lnTo>
                    <a:pt x="15064" y="19650"/>
                  </a:lnTo>
                  <a:lnTo>
                    <a:pt x="15164" y="19525"/>
                  </a:lnTo>
                  <a:lnTo>
                    <a:pt x="15264" y="19424"/>
                  </a:lnTo>
                  <a:lnTo>
                    <a:pt x="15364" y="19299"/>
                  </a:lnTo>
                  <a:lnTo>
                    <a:pt x="15465" y="19199"/>
                  </a:lnTo>
                  <a:lnTo>
                    <a:pt x="15565" y="19074"/>
                  </a:lnTo>
                  <a:lnTo>
                    <a:pt x="15665" y="18948"/>
                  </a:lnTo>
                  <a:lnTo>
                    <a:pt x="15765" y="18848"/>
                  </a:lnTo>
                  <a:lnTo>
                    <a:pt x="15841" y="18723"/>
                  </a:lnTo>
                  <a:lnTo>
                    <a:pt x="15941" y="18597"/>
                  </a:lnTo>
                  <a:lnTo>
                    <a:pt x="16041" y="18472"/>
                  </a:lnTo>
                  <a:lnTo>
                    <a:pt x="16141" y="18347"/>
                  </a:lnTo>
                  <a:lnTo>
                    <a:pt x="16216" y="18246"/>
                  </a:lnTo>
                  <a:lnTo>
                    <a:pt x="16317" y="18121"/>
                  </a:lnTo>
                  <a:lnTo>
                    <a:pt x="16417" y="17996"/>
                  </a:lnTo>
                  <a:lnTo>
                    <a:pt x="16467" y="17896"/>
                  </a:lnTo>
                  <a:lnTo>
                    <a:pt x="16542" y="17820"/>
                  </a:lnTo>
                  <a:lnTo>
                    <a:pt x="16592" y="17745"/>
                  </a:lnTo>
                  <a:lnTo>
                    <a:pt x="16668" y="17645"/>
                  </a:lnTo>
                  <a:lnTo>
                    <a:pt x="16718" y="17570"/>
                  </a:lnTo>
                  <a:lnTo>
                    <a:pt x="16768" y="17470"/>
                  </a:lnTo>
                  <a:lnTo>
                    <a:pt x="16843" y="17394"/>
                  </a:lnTo>
                  <a:lnTo>
                    <a:pt x="16893" y="17294"/>
                  </a:lnTo>
                  <a:lnTo>
                    <a:pt x="16968" y="17219"/>
                  </a:lnTo>
                  <a:lnTo>
                    <a:pt x="17018" y="17119"/>
                  </a:lnTo>
                  <a:lnTo>
                    <a:pt x="17069" y="17043"/>
                  </a:lnTo>
                  <a:lnTo>
                    <a:pt x="17119" y="16993"/>
                  </a:lnTo>
                  <a:lnTo>
                    <a:pt x="17144" y="16943"/>
                  </a:lnTo>
                  <a:lnTo>
                    <a:pt x="17194" y="16868"/>
                  </a:lnTo>
                  <a:lnTo>
                    <a:pt x="17269" y="16768"/>
                  </a:lnTo>
                  <a:lnTo>
                    <a:pt x="17319" y="16693"/>
                  </a:lnTo>
                  <a:lnTo>
                    <a:pt x="17369" y="16592"/>
                  </a:lnTo>
                  <a:lnTo>
                    <a:pt x="17445" y="16517"/>
                  </a:lnTo>
                  <a:lnTo>
                    <a:pt x="17495" y="16417"/>
                  </a:lnTo>
                  <a:lnTo>
                    <a:pt x="17545" y="16342"/>
                  </a:lnTo>
                  <a:lnTo>
                    <a:pt x="17620" y="16241"/>
                  </a:lnTo>
                  <a:lnTo>
                    <a:pt x="17670" y="16166"/>
                  </a:lnTo>
                  <a:lnTo>
                    <a:pt x="17720" y="16066"/>
                  </a:lnTo>
                  <a:lnTo>
                    <a:pt x="17770" y="15991"/>
                  </a:lnTo>
                  <a:lnTo>
                    <a:pt x="17846" y="15891"/>
                  </a:lnTo>
                  <a:lnTo>
                    <a:pt x="17896" y="15815"/>
                  </a:lnTo>
                  <a:lnTo>
                    <a:pt x="17946" y="15715"/>
                  </a:lnTo>
                  <a:lnTo>
                    <a:pt x="18071" y="15540"/>
                  </a:lnTo>
                  <a:lnTo>
                    <a:pt x="18171" y="15364"/>
                  </a:lnTo>
                  <a:lnTo>
                    <a:pt x="18272" y="15189"/>
                  </a:lnTo>
                  <a:lnTo>
                    <a:pt x="18397" y="15013"/>
                  </a:lnTo>
                  <a:lnTo>
                    <a:pt x="18497" y="14813"/>
                  </a:lnTo>
                  <a:lnTo>
                    <a:pt x="18572" y="14688"/>
                  </a:lnTo>
                  <a:lnTo>
                    <a:pt x="18597" y="14637"/>
                  </a:lnTo>
                  <a:lnTo>
                    <a:pt x="18698" y="14462"/>
                  </a:lnTo>
                  <a:lnTo>
                    <a:pt x="18823" y="14287"/>
                  </a:lnTo>
                  <a:lnTo>
                    <a:pt x="18923" y="14086"/>
                  </a:lnTo>
                  <a:lnTo>
                    <a:pt x="19024" y="13911"/>
                  </a:lnTo>
                  <a:lnTo>
                    <a:pt x="19124" y="13735"/>
                  </a:lnTo>
                  <a:lnTo>
                    <a:pt x="19224" y="13535"/>
                  </a:lnTo>
                  <a:lnTo>
                    <a:pt x="19324" y="13359"/>
                  </a:lnTo>
                  <a:lnTo>
                    <a:pt x="19450" y="13184"/>
                  </a:lnTo>
                  <a:lnTo>
                    <a:pt x="19550" y="12983"/>
                  </a:lnTo>
                  <a:lnTo>
                    <a:pt x="19650" y="12808"/>
                  </a:lnTo>
                  <a:lnTo>
                    <a:pt x="19725" y="12607"/>
                  </a:lnTo>
                  <a:lnTo>
                    <a:pt x="19800" y="12482"/>
                  </a:lnTo>
                  <a:lnTo>
                    <a:pt x="19826" y="12432"/>
                  </a:lnTo>
                  <a:lnTo>
                    <a:pt x="19951" y="12256"/>
                  </a:lnTo>
                  <a:lnTo>
                    <a:pt x="20051" y="12056"/>
                  </a:lnTo>
                  <a:lnTo>
                    <a:pt x="20126" y="11881"/>
                  </a:lnTo>
                  <a:lnTo>
                    <a:pt x="20227" y="11680"/>
                  </a:lnTo>
                  <a:lnTo>
                    <a:pt x="20327" y="11505"/>
                  </a:lnTo>
                  <a:lnTo>
                    <a:pt x="20427" y="11304"/>
                  </a:lnTo>
                  <a:lnTo>
                    <a:pt x="20527" y="11129"/>
                  </a:lnTo>
                  <a:lnTo>
                    <a:pt x="20628" y="10928"/>
                  </a:lnTo>
                  <a:lnTo>
                    <a:pt x="20728" y="10753"/>
                  </a:lnTo>
                  <a:lnTo>
                    <a:pt x="20828" y="10552"/>
                  </a:lnTo>
                  <a:lnTo>
                    <a:pt x="20928" y="10377"/>
                  </a:lnTo>
                  <a:lnTo>
                    <a:pt x="20928" y="10327"/>
                  </a:lnTo>
                  <a:lnTo>
                    <a:pt x="21003" y="10176"/>
                  </a:lnTo>
                  <a:lnTo>
                    <a:pt x="21104" y="10001"/>
                  </a:lnTo>
                  <a:lnTo>
                    <a:pt x="21204" y="9800"/>
                  </a:lnTo>
                  <a:lnTo>
                    <a:pt x="21304" y="9600"/>
                  </a:lnTo>
                  <a:lnTo>
                    <a:pt x="21404" y="9424"/>
                  </a:lnTo>
                  <a:lnTo>
                    <a:pt x="21505" y="9224"/>
                  </a:lnTo>
                  <a:lnTo>
                    <a:pt x="21605" y="9048"/>
                  </a:lnTo>
                  <a:lnTo>
                    <a:pt x="21680" y="8848"/>
                  </a:lnTo>
                  <a:lnTo>
                    <a:pt x="21881" y="8472"/>
                  </a:lnTo>
                  <a:lnTo>
                    <a:pt x="22056" y="8096"/>
                  </a:lnTo>
                  <a:lnTo>
                    <a:pt x="22081" y="8046"/>
                  </a:lnTo>
                  <a:lnTo>
                    <a:pt x="22257" y="7695"/>
                  </a:lnTo>
                  <a:lnTo>
                    <a:pt x="22457" y="7319"/>
                  </a:lnTo>
                  <a:lnTo>
                    <a:pt x="22658" y="6943"/>
                  </a:lnTo>
                  <a:lnTo>
                    <a:pt x="23034" y="6166"/>
                  </a:lnTo>
                  <a:lnTo>
                    <a:pt x="23234" y="5790"/>
                  </a:lnTo>
                  <a:lnTo>
                    <a:pt x="23409" y="5414"/>
                  </a:lnTo>
                  <a:lnTo>
                    <a:pt x="23610" y="5013"/>
                  </a:lnTo>
                  <a:lnTo>
                    <a:pt x="23810" y="4637"/>
                  </a:lnTo>
                  <a:lnTo>
                    <a:pt x="23911" y="4437"/>
                  </a:lnTo>
                  <a:lnTo>
                    <a:pt x="24011" y="4261"/>
                  </a:lnTo>
                  <a:lnTo>
                    <a:pt x="24111" y="4061"/>
                  </a:lnTo>
                  <a:lnTo>
                    <a:pt x="24212" y="3886"/>
                  </a:lnTo>
                  <a:lnTo>
                    <a:pt x="24312" y="3685"/>
                  </a:lnTo>
                  <a:lnTo>
                    <a:pt x="24387" y="3535"/>
                  </a:lnTo>
                  <a:lnTo>
                    <a:pt x="24412" y="3485"/>
                  </a:lnTo>
                  <a:lnTo>
                    <a:pt x="24512" y="3309"/>
                  </a:lnTo>
                  <a:lnTo>
                    <a:pt x="24613" y="3109"/>
                  </a:lnTo>
                  <a:lnTo>
                    <a:pt x="24713" y="2933"/>
                  </a:lnTo>
                  <a:lnTo>
                    <a:pt x="24813" y="2733"/>
                  </a:lnTo>
                  <a:lnTo>
                    <a:pt x="24913" y="2557"/>
                  </a:lnTo>
                  <a:lnTo>
                    <a:pt x="25014" y="2357"/>
                  </a:lnTo>
                  <a:lnTo>
                    <a:pt x="25114" y="2181"/>
                  </a:lnTo>
                  <a:lnTo>
                    <a:pt x="25214" y="1981"/>
                  </a:lnTo>
                  <a:lnTo>
                    <a:pt x="25339" y="1805"/>
                  </a:lnTo>
                  <a:lnTo>
                    <a:pt x="25440" y="1605"/>
                  </a:lnTo>
                  <a:lnTo>
                    <a:pt x="25540" y="1429"/>
                  </a:lnTo>
                  <a:lnTo>
                    <a:pt x="25640" y="1229"/>
                  </a:lnTo>
                  <a:lnTo>
                    <a:pt x="25765" y="1053"/>
                  </a:lnTo>
                  <a:lnTo>
                    <a:pt x="25866" y="853"/>
                  </a:lnTo>
                  <a:lnTo>
                    <a:pt x="25966" y="677"/>
                  </a:lnTo>
                  <a:lnTo>
                    <a:pt x="26091" y="477"/>
                  </a:lnTo>
                  <a:lnTo>
                    <a:pt x="26141" y="377"/>
                  </a:lnTo>
                  <a:cubicBezTo>
                    <a:pt x="25164" y="176"/>
                    <a:pt x="24161" y="51"/>
                    <a:pt x="23134"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518;p67">
              <a:extLst>
                <a:ext uri="{FF2B5EF4-FFF2-40B4-BE49-F238E27FC236}">
                  <a16:creationId xmlns:a16="http://schemas.microsoft.com/office/drawing/2014/main" id="{7AFCD7BD-AADF-44AF-A026-9457BA014101}"/>
                </a:ext>
              </a:extLst>
            </p:cNvPr>
            <p:cNvSpPr/>
            <p:nvPr/>
          </p:nvSpPr>
          <p:spPr>
            <a:xfrm>
              <a:off x="5695899" y="2517768"/>
              <a:ext cx="510" cy="510"/>
            </a:xfrm>
            <a:custGeom>
              <a:avLst/>
              <a:gdLst/>
              <a:ahLst/>
              <a:cxnLst/>
              <a:rect l="l" t="t" r="r" b="b"/>
              <a:pathLst>
                <a:path w="26" h="26" extrusionOk="0">
                  <a:moveTo>
                    <a:pt x="25" y="1"/>
                  </a:moveTo>
                  <a:cubicBezTo>
                    <a:pt x="25" y="1"/>
                    <a:pt x="0" y="26"/>
                    <a:pt x="0" y="26"/>
                  </a:cubicBezTo>
                  <a:lnTo>
                    <a:pt x="0" y="26"/>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519;p67">
              <a:extLst>
                <a:ext uri="{FF2B5EF4-FFF2-40B4-BE49-F238E27FC236}">
                  <a16:creationId xmlns:a16="http://schemas.microsoft.com/office/drawing/2014/main" id="{827BB875-532E-4619-A071-1EC490235C35}"/>
                </a:ext>
              </a:extLst>
            </p:cNvPr>
            <p:cNvSpPr/>
            <p:nvPr/>
          </p:nvSpPr>
          <p:spPr>
            <a:xfrm>
              <a:off x="5695899" y="2517768"/>
              <a:ext cx="510" cy="20"/>
            </a:xfrm>
            <a:custGeom>
              <a:avLst/>
              <a:gdLst/>
              <a:ahLst/>
              <a:cxnLst/>
              <a:rect l="l" t="t" r="r" b="b"/>
              <a:pathLst>
                <a:path w="26" h="1" extrusionOk="0">
                  <a:moveTo>
                    <a:pt x="0" y="1"/>
                  </a:moveTo>
                  <a:cubicBezTo>
                    <a:pt x="0" y="1"/>
                    <a:pt x="0" y="1"/>
                    <a:pt x="0" y="1"/>
                  </a:cubicBezTo>
                  <a:cubicBezTo>
                    <a:pt x="25" y="1"/>
                    <a:pt x="25" y="1"/>
                    <a:pt x="25" y="1"/>
                  </a:cubicBez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520;p67">
              <a:extLst>
                <a:ext uri="{FF2B5EF4-FFF2-40B4-BE49-F238E27FC236}">
                  <a16:creationId xmlns:a16="http://schemas.microsoft.com/office/drawing/2014/main" id="{E696ACEB-4C64-42BB-B35D-F61B70827865}"/>
                </a:ext>
              </a:extLst>
            </p:cNvPr>
            <p:cNvSpPr/>
            <p:nvPr/>
          </p:nvSpPr>
          <p:spPr>
            <a:xfrm>
              <a:off x="5374716" y="2552696"/>
              <a:ext cx="701888" cy="701799"/>
            </a:xfrm>
            <a:custGeom>
              <a:avLst/>
              <a:gdLst/>
              <a:ahLst/>
              <a:cxnLst/>
              <a:rect l="l" t="t" r="r" b="b"/>
              <a:pathLst>
                <a:path w="35765" h="35765" extrusionOk="0">
                  <a:moveTo>
                    <a:pt x="17870" y="0"/>
                  </a:moveTo>
                  <a:cubicBezTo>
                    <a:pt x="7995" y="0"/>
                    <a:pt x="0" y="7995"/>
                    <a:pt x="0" y="17870"/>
                  </a:cubicBezTo>
                  <a:cubicBezTo>
                    <a:pt x="0" y="27770"/>
                    <a:pt x="7995" y="35765"/>
                    <a:pt x="17870" y="35765"/>
                  </a:cubicBezTo>
                  <a:cubicBezTo>
                    <a:pt x="27745" y="35765"/>
                    <a:pt x="35765" y="27770"/>
                    <a:pt x="35765" y="17870"/>
                  </a:cubicBezTo>
                  <a:cubicBezTo>
                    <a:pt x="35765" y="7995"/>
                    <a:pt x="27745"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43"/>
          <p:cNvSpPr txBox="1">
            <a:spLocks noGrp="1"/>
          </p:cNvSpPr>
          <p:nvPr>
            <p:ph type="title"/>
          </p:nvPr>
        </p:nvSpPr>
        <p:spPr>
          <a:xfrm>
            <a:off x="1135190" y="675190"/>
            <a:ext cx="68736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Current Problems</a:t>
            </a:r>
            <a:endParaRPr dirty="0"/>
          </a:p>
        </p:txBody>
      </p:sp>
      <p:sp>
        <p:nvSpPr>
          <p:cNvPr id="1550" name="Google Shape;1550;p43"/>
          <p:cNvSpPr txBox="1">
            <a:spLocks noGrp="1"/>
          </p:cNvSpPr>
          <p:nvPr>
            <p:ph type="subTitle" idx="1"/>
          </p:nvPr>
        </p:nvSpPr>
        <p:spPr>
          <a:xfrm>
            <a:off x="672854" y="2931609"/>
            <a:ext cx="2277200" cy="610668"/>
          </a:xfrm>
          <a:prstGeom prst="rect">
            <a:avLst/>
          </a:prstGeom>
        </p:spPr>
        <p:txBody>
          <a:bodyPr spcFirstLastPara="1" wrap="square" lIns="0" tIns="0" rIns="0" bIns="0" anchor="t" anchorCtr="0">
            <a:noAutofit/>
          </a:bodyPr>
          <a:lstStyle/>
          <a:p>
            <a:pPr algn="l"/>
            <a:r>
              <a:rPr lang="en-US" sz="2000" b="1" dirty="0"/>
              <a:t>Automated </a:t>
            </a:r>
          </a:p>
          <a:p>
            <a:pPr algn="l"/>
            <a:r>
              <a:rPr lang="en-US" sz="2000" b="1" dirty="0"/>
              <a:t>pipeline / Trigger</a:t>
            </a:r>
          </a:p>
        </p:txBody>
      </p:sp>
      <p:sp>
        <p:nvSpPr>
          <p:cNvPr id="1552" name="Google Shape;1552;p43"/>
          <p:cNvSpPr txBox="1">
            <a:spLocks noGrp="1"/>
          </p:cNvSpPr>
          <p:nvPr>
            <p:ph type="subTitle" idx="3"/>
          </p:nvPr>
        </p:nvSpPr>
        <p:spPr>
          <a:xfrm>
            <a:off x="3472639" y="2883270"/>
            <a:ext cx="2198699" cy="1260088"/>
          </a:xfrm>
          <a:prstGeom prst="rect">
            <a:avLst/>
          </a:prstGeom>
        </p:spPr>
        <p:txBody>
          <a:bodyPr spcFirstLastPara="1" wrap="square" lIns="0" tIns="0" rIns="0" bIns="0" anchor="t" anchorCtr="0">
            <a:noAutofit/>
          </a:bodyPr>
          <a:lstStyle/>
          <a:p>
            <a:pPr marL="0" indent="0"/>
            <a:r>
              <a:rPr lang="en-US" sz="2000" b="1" dirty="0" err="1"/>
              <a:t>First,we</a:t>
            </a:r>
            <a:r>
              <a:rPr lang="en-US" sz="2000" b="1" dirty="0"/>
              <a:t> need historical playing data to train the first model</a:t>
            </a:r>
          </a:p>
          <a:p>
            <a:pPr marL="0" lvl="0" indent="0" rtl="0">
              <a:spcBef>
                <a:spcPts val="0"/>
              </a:spcBef>
              <a:spcAft>
                <a:spcPts val="0"/>
              </a:spcAft>
              <a:buNone/>
            </a:pPr>
            <a:endParaRPr dirty="0"/>
          </a:p>
        </p:txBody>
      </p:sp>
      <p:sp>
        <p:nvSpPr>
          <p:cNvPr id="1554" name="Google Shape;1554;p43"/>
          <p:cNvSpPr txBox="1">
            <a:spLocks noGrp="1"/>
          </p:cNvSpPr>
          <p:nvPr>
            <p:ph type="subTitle" idx="5"/>
          </p:nvPr>
        </p:nvSpPr>
        <p:spPr>
          <a:xfrm>
            <a:off x="6180374" y="2929631"/>
            <a:ext cx="2321425" cy="363661"/>
          </a:xfrm>
          <a:prstGeom prst="rect">
            <a:avLst/>
          </a:prstGeom>
        </p:spPr>
        <p:txBody>
          <a:bodyPr spcFirstLastPara="1" wrap="square" lIns="0" tIns="0" rIns="0" bIns="0" anchor="t" anchorCtr="0">
            <a:noAutofit/>
          </a:bodyPr>
          <a:lstStyle/>
          <a:p>
            <a:pPr marL="0" indent="0"/>
            <a:r>
              <a:rPr lang="en-US" sz="2000" b="1" dirty="0"/>
              <a:t>Accuracy of model</a:t>
            </a:r>
          </a:p>
          <a:p>
            <a:pPr marL="0" lvl="0" indent="0" algn="ctr" rtl="0">
              <a:spcBef>
                <a:spcPts val="0"/>
              </a:spcBef>
              <a:spcAft>
                <a:spcPts val="0"/>
              </a:spcAft>
              <a:buNone/>
            </a:pPr>
            <a:endParaRPr sz="2000" b="1" dirty="0"/>
          </a:p>
        </p:txBody>
      </p:sp>
      <p:grpSp>
        <p:nvGrpSpPr>
          <p:cNvPr id="1556" name="Google Shape;1556;p43"/>
          <p:cNvGrpSpPr/>
          <p:nvPr/>
        </p:nvGrpSpPr>
        <p:grpSpPr>
          <a:xfrm>
            <a:off x="7011200" y="2073442"/>
            <a:ext cx="610896" cy="610896"/>
            <a:chOff x="-755818" y="372497"/>
            <a:chExt cx="590409" cy="590409"/>
          </a:xfrm>
        </p:grpSpPr>
        <p:sp>
          <p:nvSpPr>
            <p:cNvPr id="1557" name="Google Shape;1557;p43"/>
            <p:cNvSpPr/>
            <p:nvPr/>
          </p:nvSpPr>
          <p:spPr>
            <a:xfrm>
              <a:off x="-755818" y="372497"/>
              <a:ext cx="590409" cy="590409"/>
            </a:xfrm>
            <a:custGeom>
              <a:avLst/>
              <a:gdLst/>
              <a:ahLst/>
              <a:cxnLst/>
              <a:rect l="l" t="t" r="r" b="b"/>
              <a:pathLst>
                <a:path w="72890" h="72890" extrusionOk="0">
                  <a:moveTo>
                    <a:pt x="36445" y="0"/>
                  </a:moveTo>
                  <a:cubicBezTo>
                    <a:pt x="16324" y="0"/>
                    <a:pt x="1" y="16299"/>
                    <a:pt x="1" y="36445"/>
                  </a:cubicBezTo>
                  <a:cubicBezTo>
                    <a:pt x="1" y="56567"/>
                    <a:pt x="16324" y="72889"/>
                    <a:pt x="36445" y="72889"/>
                  </a:cubicBezTo>
                  <a:cubicBezTo>
                    <a:pt x="56567" y="72889"/>
                    <a:pt x="72890" y="56567"/>
                    <a:pt x="72890" y="36445"/>
                  </a:cubicBezTo>
                  <a:cubicBezTo>
                    <a:pt x="72890" y="16299"/>
                    <a:pt x="56567" y="0"/>
                    <a:pt x="36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3"/>
            <p:cNvSpPr/>
            <p:nvPr/>
          </p:nvSpPr>
          <p:spPr>
            <a:xfrm>
              <a:off x="-620621" y="833266"/>
              <a:ext cx="94697" cy="94697"/>
            </a:xfrm>
            <a:custGeom>
              <a:avLst/>
              <a:gdLst/>
              <a:ahLst/>
              <a:cxnLst/>
              <a:rect l="l" t="t" r="r" b="b"/>
              <a:pathLst>
                <a:path w="11691" h="11691" extrusionOk="0">
                  <a:moveTo>
                    <a:pt x="5833" y="0"/>
                  </a:moveTo>
                  <a:lnTo>
                    <a:pt x="5270" y="5270"/>
                  </a:lnTo>
                  <a:lnTo>
                    <a:pt x="0" y="5833"/>
                  </a:lnTo>
                  <a:lnTo>
                    <a:pt x="5270" y="6422"/>
                  </a:lnTo>
                  <a:lnTo>
                    <a:pt x="5833" y="11691"/>
                  </a:lnTo>
                  <a:lnTo>
                    <a:pt x="6421" y="6422"/>
                  </a:lnTo>
                  <a:lnTo>
                    <a:pt x="11691" y="5833"/>
                  </a:lnTo>
                  <a:lnTo>
                    <a:pt x="6421" y="5270"/>
                  </a:lnTo>
                  <a:lnTo>
                    <a:pt x="58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3"/>
            <p:cNvSpPr/>
            <p:nvPr/>
          </p:nvSpPr>
          <p:spPr>
            <a:xfrm>
              <a:off x="-260106" y="553346"/>
              <a:ext cx="89537" cy="89740"/>
            </a:xfrm>
            <a:custGeom>
              <a:avLst/>
              <a:gdLst/>
              <a:ahLst/>
              <a:cxnLst/>
              <a:rect l="l" t="t" r="r" b="b"/>
              <a:pathLst>
                <a:path w="11054" h="11079" extrusionOk="0">
                  <a:moveTo>
                    <a:pt x="5515" y="1"/>
                  </a:moveTo>
                  <a:lnTo>
                    <a:pt x="4975" y="4976"/>
                  </a:lnTo>
                  <a:lnTo>
                    <a:pt x="0" y="5540"/>
                  </a:lnTo>
                  <a:lnTo>
                    <a:pt x="4975" y="6079"/>
                  </a:lnTo>
                  <a:lnTo>
                    <a:pt x="5515" y="11079"/>
                  </a:lnTo>
                  <a:lnTo>
                    <a:pt x="6078" y="6079"/>
                  </a:lnTo>
                  <a:lnTo>
                    <a:pt x="11054" y="5540"/>
                  </a:lnTo>
                  <a:lnTo>
                    <a:pt x="6078" y="4976"/>
                  </a:lnTo>
                  <a:lnTo>
                    <a:pt x="55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a:off x="-436994" y="883089"/>
              <a:ext cx="16889" cy="17083"/>
            </a:xfrm>
            <a:custGeom>
              <a:avLst/>
              <a:gdLst/>
              <a:ahLst/>
              <a:cxnLst/>
              <a:rect l="l" t="t" r="r" b="b"/>
              <a:pathLst>
                <a:path w="2085" h="2109" extrusionOk="0">
                  <a:moveTo>
                    <a:pt x="1055" y="1"/>
                  </a:moveTo>
                  <a:lnTo>
                    <a:pt x="1" y="1055"/>
                  </a:lnTo>
                  <a:lnTo>
                    <a:pt x="1055" y="2109"/>
                  </a:lnTo>
                  <a:lnTo>
                    <a:pt x="2084" y="1055"/>
                  </a:lnTo>
                  <a:lnTo>
                    <a:pt x="10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3"/>
            <p:cNvSpPr/>
            <p:nvPr/>
          </p:nvSpPr>
          <p:spPr>
            <a:xfrm>
              <a:off x="-368897" y="416570"/>
              <a:ext cx="16880" cy="16880"/>
            </a:xfrm>
            <a:custGeom>
              <a:avLst/>
              <a:gdLst/>
              <a:ahLst/>
              <a:cxnLst/>
              <a:rect l="l" t="t" r="r" b="b"/>
              <a:pathLst>
                <a:path w="2084" h="2084" extrusionOk="0">
                  <a:moveTo>
                    <a:pt x="1030" y="0"/>
                  </a:moveTo>
                  <a:lnTo>
                    <a:pt x="0" y="1030"/>
                  </a:lnTo>
                  <a:lnTo>
                    <a:pt x="1030" y="2084"/>
                  </a:lnTo>
                  <a:lnTo>
                    <a:pt x="2084" y="1030"/>
                  </a:lnTo>
                  <a:lnTo>
                    <a:pt x="1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a:off x="-269834" y="820160"/>
              <a:ext cx="16880" cy="16880"/>
            </a:xfrm>
            <a:custGeom>
              <a:avLst/>
              <a:gdLst/>
              <a:ahLst/>
              <a:cxnLst/>
              <a:rect l="l" t="t" r="r" b="b"/>
              <a:pathLst>
                <a:path w="2084" h="2084" extrusionOk="0">
                  <a:moveTo>
                    <a:pt x="1030" y="1"/>
                  </a:moveTo>
                  <a:lnTo>
                    <a:pt x="0" y="1055"/>
                  </a:lnTo>
                  <a:lnTo>
                    <a:pt x="1030" y="2084"/>
                  </a:lnTo>
                  <a:lnTo>
                    <a:pt x="2083" y="1055"/>
                  </a:lnTo>
                  <a:lnTo>
                    <a:pt x="1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520967" y="457070"/>
              <a:ext cx="16880" cy="16880"/>
            </a:xfrm>
            <a:custGeom>
              <a:avLst/>
              <a:gdLst/>
              <a:ahLst/>
              <a:cxnLst/>
              <a:rect l="l" t="t" r="r" b="b"/>
              <a:pathLst>
                <a:path w="2084" h="2084" extrusionOk="0">
                  <a:moveTo>
                    <a:pt x="1030" y="0"/>
                  </a:moveTo>
                  <a:lnTo>
                    <a:pt x="1" y="1030"/>
                  </a:lnTo>
                  <a:lnTo>
                    <a:pt x="1030" y="2083"/>
                  </a:lnTo>
                  <a:lnTo>
                    <a:pt x="2084" y="1030"/>
                  </a:lnTo>
                  <a:lnTo>
                    <a:pt x="1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670655" y="792766"/>
              <a:ext cx="16889" cy="16880"/>
            </a:xfrm>
            <a:custGeom>
              <a:avLst/>
              <a:gdLst/>
              <a:ahLst/>
              <a:cxnLst/>
              <a:rect l="l" t="t" r="r" b="b"/>
              <a:pathLst>
                <a:path w="2085" h="2084" extrusionOk="0">
                  <a:moveTo>
                    <a:pt x="1055" y="0"/>
                  </a:moveTo>
                  <a:lnTo>
                    <a:pt x="1" y="1030"/>
                  </a:lnTo>
                  <a:lnTo>
                    <a:pt x="1055" y="2084"/>
                  </a:lnTo>
                  <a:lnTo>
                    <a:pt x="2084" y="1030"/>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236090" y="755044"/>
              <a:ext cx="17083" cy="16889"/>
            </a:xfrm>
            <a:custGeom>
              <a:avLst/>
              <a:gdLst/>
              <a:ahLst/>
              <a:cxnLst/>
              <a:rect l="l" t="t" r="r" b="b"/>
              <a:pathLst>
                <a:path w="2109" h="2085" extrusionOk="0">
                  <a:moveTo>
                    <a:pt x="1055" y="1"/>
                  </a:moveTo>
                  <a:lnTo>
                    <a:pt x="1" y="1055"/>
                  </a:lnTo>
                  <a:lnTo>
                    <a:pt x="1055" y="2084"/>
                  </a:lnTo>
                  <a:lnTo>
                    <a:pt x="2108" y="1055"/>
                  </a:lnTo>
                  <a:lnTo>
                    <a:pt x="10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661518" y="529330"/>
              <a:ext cx="16880" cy="16880"/>
            </a:xfrm>
            <a:custGeom>
              <a:avLst/>
              <a:gdLst/>
              <a:ahLst/>
              <a:cxnLst/>
              <a:rect l="l" t="t" r="r" b="b"/>
              <a:pathLst>
                <a:path w="2084" h="2084" extrusionOk="0">
                  <a:moveTo>
                    <a:pt x="1054" y="0"/>
                  </a:moveTo>
                  <a:lnTo>
                    <a:pt x="0" y="1054"/>
                  </a:lnTo>
                  <a:lnTo>
                    <a:pt x="1054" y="2084"/>
                  </a:lnTo>
                  <a:lnTo>
                    <a:pt x="2084" y="1054"/>
                  </a:lnTo>
                  <a:lnTo>
                    <a:pt x="10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689511" y="438804"/>
              <a:ext cx="457796" cy="457796"/>
            </a:xfrm>
            <a:custGeom>
              <a:avLst/>
              <a:gdLst/>
              <a:ahLst/>
              <a:cxnLst/>
              <a:rect l="l" t="t" r="r" b="b"/>
              <a:pathLst>
                <a:path w="56518" h="56518" extrusionOk="0">
                  <a:moveTo>
                    <a:pt x="26348" y="0"/>
                  </a:moveTo>
                  <a:lnTo>
                    <a:pt x="26348" y="0"/>
                  </a:lnTo>
                  <a:cubicBezTo>
                    <a:pt x="26610" y="47"/>
                    <a:pt x="26873" y="98"/>
                    <a:pt x="27134" y="153"/>
                  </a:cubicBezTo>
                  <a:lnTo>
                    <a:pt x="27134" y="153"/>
                  </a:lnTo>
                  <a:cubicBezTo>
                    <a:pt x="26874" y="97"/>
                    <a:pt x="26612" y="47"/>
                    <a:pt x="26348" y="0"/>
                  </a:cubicBezTo>
                  <a:close/>
                  <a:moveTo>
                    <a:pt x="56518" y="26347"/>
                  </a:moveTo>
                  <a:cubicBezTo>
                    <a:pt x="56471" y="26610"/>
                    <a:pt x="56420" y="26873"/>
                    <a:pt x="56365" y="27134"/>
                  </a:cubicBezTo>
                  <a:lnTo>
                    <a:pt x="56365" y="27134"/>
                  </a:lnTo>
                  <a:cubicBezTo>
                    <a:pt x="56421" y="26874"/>
                    <a:pt x="56472" y="26612"/>
                    <a:pt x="56518" y="26347"/>
                  </a:cubicBezTo>
                  <a:close/>
                  <a:moveTo>
                    <a:pt x="97" y="29634"/>
                  </a:moveTo>
                  <a:cubicBezTo>
                    <a:pt x="63" y="29804"/>
                    <a:pt x="31" y="29974"/>
                    <a:pt x="1" y="30146"/>
                  </a:cubicBezTo>
                  <a:cubicBezTo>
                    <a:pt x="31" y="29975"/>
                    <a:pt x="63" y="29805"/>
                    <a:pt x="97" y="29634"/>
                  </a:cubicBezTo>
                  <a:close/>
                  <a:moveTo>
                    <a:pt x="27134" y="153"/>
                  </a:moveTo>
                  <a:cubicBezTo>
                    <a:pt x="29902" y="745"/>
                    <a:pt x="32389" y="1863"/>
                    <a:pt x="34877" y="3432"/>
                  </a:cubicBezTo>
                  <a:cubicBezTo>
                    <a:pt x="35318" y="3701"/>
                    <a:pt x="35685" y="3995"/>
                    <a:pt x="36053" y="4265"/>
                  </a:cubicBezTo>
                  <a:cubicBezTo>
                    <a:pt x="36764" y="4878"/>
                    <a:pt x="37499" y="5441"/>
                    <a:pt x="38234" y="6054"/>
                  </a:cubicBezTo>
                  <a:cubicBezTo>
                    <a:pt x="39215" y="6961"/>
                    <a:pt x="40121" y="7966"/>
                    <a:pt x="40930" y="9044"/>
                  </a:cubicBezTo>
                  <a:cubicBezTo>
                    <a:pt x="41764" y="10147"/>
                    <a:pt x="42303" y="11127"/>
                    <a:pt x="42940" y="12304"/>
                  </a:cubicBezTo>
                  <a:cubicBezTo>
                    <a:pt x="44018" y="14387"/>
                    <a:pt x="44656" y="16568"/>
                    <a:pt x="44827" y="18921"/>
                  </a:cubicBezTo>
                  <a:cubicBezTo>
                    <a:pt x="44925" y="19926"/>
                    <a:pt x="44925" y="21004"/>
                    <a:pt x="44827" y="22009"/>
                  </a:cubicBezTo>
                  <a:cubicBezTo>
                    <a:pt x="44754" y="22990"/>
                    <a:pt x="44558" y="23896"/>
                    <a:pt x="44288" y="24803"/>
                  </a:cubicBezTo>
                  <a:cubicBezTo>
                    <a:pt x="43191" y="28689"/>
                    <a:pt x="39961" y="32661"/>
                    <a:pt x="35793" y="32661"/>
                  </a:cubicBezTo>
                  <a:cubicBezTo>
                    <a:pt x="35492" y="32661"/>
                    <a:pt x="35187" y="32640"/>
                    <a:pt x="34877" y="32597"/>
                  </a:cubicBezTo>
                  <a:cubicBezTo>
                    <a:pt x="35318" y="32425"/>
                    <a:pt x="35783" y="32156"/>
                    <a:pt x="36225" y="31886"/>
                  </a:cubicBezTo>
                  <a:cubicBezTo>
                    <a:pt x="36960" y="31421"/>
                    <a:pt x="37499" y="30881"/>
                    <a:pt x="38038" y="30342"/>
                  </a:cubicBezTo>
                  <a:cubicBezTo>
                    <a:pt x="39215" y="28970"/>
                    <a:pt x="40023" y="27450"/>
                    <a:pt x="40489" y="25710"/>
                  </a:cubicBezTo>
                  <a:cubicBezTo>
                    <a:pt x="41298" y="22646"/>
                    <a:pt x="40930" y="19558"/>
                    <a:pt x="39852" y="16666"/>
                  </a:cubicBezTo>
                  <a:cubicBezTo>
                    <a:pt x="39680" y="16299"/>
                    <a:pt x="39582" y="16029"/>
                    <a:pt x="39411" y="15661"/>
                  </a:cubicBezTo>
                  <a:cubicBezTo>
                    <a:pt x="39043" y="14951"/>
                    <a:pt x="38675" y="14313"/>
                    <a:pt x="38234" y="13676"/>
                  </a:cubicBezTo>
                  <a:cubicBezTo>
                    <a:pt x="37769" y="12941"/>
                    <a:pt x="37327" y="12402"/>
                    <a:pt x="36764" y="11765"/>
                  </a:cubicBezTo>
                  <a:cubicBezTo>
                    <a:pt x="36151" y="11127"/>
                    <a:pt x="35587" y="10515"/>
                    <a:pt x="34975" y="9951"/>
                  </a:cubicBezTo>
                  <a:cubicBezTo>
                    <a:pt x="34239" y="9412"/>
                    <a:pt x="33602" y="8971"/>
                    <a:pt x="32891" y="8431"/>
                  </a:cubicBezTo>
                  <a:cubicBezTo>
                    <a:pt x="29261" y="6087"/>
                    <a:pt x="25203" y="5019"/>
                    <a:pt x="21155" y="5019"/>
                  </a:cubicBezTo>
                  <a:cubicBezTo>
                    <a:pt x="16103" y="5019"/>
                    <a:pt x="11065" y="6683"/>
                    <a:pt x="6888" y="9608"/>
                  </a:cubicBezTo>
                  <a:cubicBezTo>
                    <a:pt x="7353" y="9338"/>
                    <a:pt x="7794" y="9044"/>
                    <a:pt x="8236" y="8774"/>
                  </a:cubicBezTo>
                  <a:cubicBezTo>
                    <a:pt x="9142" y="8235"/>
                    <a:pt x="10049" y="7868"/>
                    <a:pt x="11054" y="7426"/>
                  </a:cubicBezTo>
                  <a:cubicBezTo>
                    <a:pt x="11495" y="7255"/>
                    <a:pt x="12059" y="7059"/>
                    <a:pt x="12500" y="6887"/>
                  </a:cubicBezTo>
                  <a:cubicBezTo>
                    <a:pt x="13505" y="6520"/>
                    <a:pt x="14412" y="6348"/>
                    <a:pt x="15392" y="6054"/>
                  </a:cubicBezTo>
                  <a:cubicBezTo>
                    <a:pt x="17146" y="5676"/>
                    <a:pt x="18878" y="5473"/>
                    <a:pt x="20591" y="5473"/>
                  </a:cubicBezTo>
                  <a:cubicBezTo>
                    <a:pt x="22875" y="5473"/>
                    <a:pt x="25126" y="5833"/>
                    <a:pt x="27352" y="6618"/>
                  </a:cubicBezTo>
                  <a:cubicBezTo>
                    <a:pt x="28798" y="7157"/>
                    <a:pt x="30244" y="7794"/>
                    <a:pt x="31617" y="8603"/>
                  </a:cubicBezTo>
                  <a:cubicBezTo>
                    <a:pt x="33431" y="9779"/>
                    <a:pt x="34779" y="11127"/>
                    <a:pt x="36151" y="12867"/>
                  </a:cubicBezTo>
                  <a:cubicBezTo>
                    <a:pt x="39117" y="16838"/>
                    <a:pt x="40220" y="23186"/>
                    <a:pt x="36053" y="26617"/>
                  </a:cubicBezTo>
                  <a:cubicBezTo>
                    <a:pt x="36225" y="25906"/>
                    <a:pt x="36494" y="25171"/>
                    <a:pt x="36592" y="24460"/>
                  </a:cubicBezTo>
                  <a:cubicBezTo>
                    <a:pt x="36690" y="23357"/>
                    <a:pt x="36592" y="22279"/>
                    <a:pt x="36421" y="21200"/>
                  </a:cubicBezTo>
                  <a:cubicBezTo>
                    <a:pt x="35955" y="19289"/>
                    <a:pt x="35244" y="17745"/>
                    <a:pt x="34068" y="16201"/>
                  </a:cubicBezTo>
                  <a:cubicBezTo>
                    <a:pt x="33431" y="15392"/>
                    <a:pt x="32793" y="14755"/>
                    <a:pt x="31985" y="14117"/>
                  </a:cubicBezTo>
                  <a:cubicBezTo>
                    <a:pt x="31421" y="13676"/>
                    <a:pt x="30882" y="13211"/>
                    <a:pt x="30244" y="12867"/>
                  </a:cubicBezTo>
                  <a:cubicBezTo>
                    <a:pt x="29632" y="12500"/>
                    <a:pt x="28995" y="12132"/>
                    <a:pt x="28259" y="11863"/>
                  </a:cubicBezTo>
                  <a:cubicBezTo>
                    <a:pt x="27181" y="11397"/>
                    <a:pt x="26176" y="11127"/>
                    <a:pt x="25000" y="10858"/>
                  </a:cubicBezTo>
                  <a:cubicBezTo>
                    <a:pt x="23725" y="10588"/>
                    <a:pt x="22549" y="10588"/>
                    <a:pt x="21372" y="10515"/>
                  </a:cubicBezTo>
                  <a:cubicBezTo>
                    <a:pt x="20122" y="10515"/>
                    <a:pt x="18848" y="10784"/>
                    <a:pt x="17573" y="10956"/>
                  </a:cubicBezTo>
                  <a:cubicBezTo>
                    <a:pt x="16667" y="11127"/>
                    <a:pt x="15858" y="11397"/>
                    <a:pt x="14951" y="11691"/>
                  </a:cubicBezTo>
                  <a:cubicBezTo>
                    <a:pt x="7225" y="14522"/>
                    <a:pt x="1684" y="21699"/>
                    <a:pt x="97" y="29634"/>
                  </a:cubicBezTo>
                  <a:lnTo>
                    <a:pt x="97" y="29634"/>
                  </a:lnTo>
                  <a:cubicBezTo>
                    <a:pt x="673" y="26778"/>
                    <a:pt x="1814" y="24210"/>
                    <a:pt x="3456" y="21642"/>
                  </a:cubicBezTo>
                  <a:cubicBezTo>
                    <a:pt x="3726" y="21200"/>
                    <a:pt x="3996" y="20833"/>
                    <a:pt x="4265" y="20465"/>
                  </a:cubicBezTo>
                  <a:cubicBezTo>
                    <a:pt x="4902" y="19730"/>
                    <a:pt x="5442" y="19019"/>
                    <a:pt x="6079" y="18284"/>
                  </a:cubicBezTo>
                  <a:cubicBezTo>
                    <a:pt x="6986" y="17304"/>
                    <a:pt x="7966" y="16397"/>
                    <a:pt x="9069" y="15563"/>
                  </a:cubicBezTo>
                  <a:cubicBezTo>
                    <a:pt x="10147" y="14755"/>
                    <a:pt x="11152" y="14215"/>
                    <a:pt x="12329" y="13578"/>
                  </a:cubicBezTo>
                  <a:cubicBezTo>
                    <a:pt x="14412" y="12500"/>
                    <a:pt x="16569" y="11863"/>
                    <a:pt x="18921" y="11691"/>
                  </a:cubicBezTo>
                  <a:cubicBezTo>
                    <a:pt x="19424" y="11642"/>
                    <a:pt x="19945" y="11617"/>
                    <a:pt x="20465" y="11617"/>
                  </a:cubicBezTo>
                  <a:cubicBezTo>
                    <a:pt x="20986" y="11617"/>
                    <a:pt x="21507" y="11642"/>
                    <a:pt x="22010" y="11691"/>
                  </a:cubicBezTo>
                  <a:cubicBezTo>
                    <a:pt x="23014" y="11765"/>
                    <a:pt x="23921" y="11961"/>
                    <a:pt x="24828" y="12230"/>
                  </a:cubicBezTo>
                  <a:cubicBezTo>
                    <a:pt x="28995" y="13407"/>
                    <a:pt x="33235" y="17034"/>
                    <a:pt x="32597" y="21642"/>
                  </a:cubicBezTo>
                  <a:cubicBezTo>
                    <a:pt x="32426" y="21200"/>
                    <a:pt x="32156" y="20735"/>
                    <a:pt x="31887" y="20294"/>
                  </a:cubicBezTo>
                  <a:cubicBezTo>
                    <a:pt x="31421" y="19558"/>
                    <a:pt x="30882" y="19019"/>
                    <a:pt x="30342" y="18480"/>
                  </a:cubicBezTo>
                  <a:cubicBezTo>
                    <a:pt x="28995" y="17304"/>
                    <a:pt x="27450" y="16470"/>
                    <a:pt x="25735" y="16029"/>
                  </a:cubicBezTo>
                  <a:cubicBezTo>
                    <a:pt x="24577" y="15726"/>
                    <a:pt x="23419" y="15584"/>
                    <a:pt x="22271" y="15584"/>
                  </a:cubicBezTo>
                  <a:cubicBezTo>
                    <a:pt x="20358" y="15584"/>
                    <a:pt x="18474" y="15977"/>
                    <a:pt x="16667" y="16666"/>
                  </a:cubicBezTo>
                  <a:cubicBezTo>
                    <a:pt x="16299" y="16838"/>
                    <a:pt x="16029" y="16936"/>
                    <a:pt x="15662" y="17107"/>
                  </a:cubicBezTo>
                  <a:cubicBezTo>
                    <a:pt x="14951" y="17475"/>
                    <a:pt x="14314" y="17843"/>
                    <a:pt x="13677" y="18284"/>
                  </a:cubicBezTo>
                  <a:cubicBezTo>
                    <a:pt x="12966" y="18750"/>
                    <a:pt x="12402" y="19191"/>
                    <a:pt x="11789" y="19730"/>
                  </a:cubicBezTo>
                  <a:cubicBezTo>
                    <a:pt x="11152" y="20367"/>
                    <a:pt x="10515" y="20906"/>
                    <a:pt x="9976" y="21544"/>
                  </a:cubicBezTo>
                  <a:cubicBezTo>
                    <a:pt x="9412" y="22279"/>
                    <a:pt x="8971" y="22916"/>
                    <a:pt x="8432" y="23627"/>
                  </a:cubicBezTo>
                  <a:cubicBezTo>
                    <a:pt x="3187" y="31788"/>
                    <a:pt x="4363" y="42106"/>
                    <a:pt x="9608" y="49631"/>
                  </a:cubicBezTo>
                  <a:cubicBezTo>
                    <a:pt x="9338" y="49165"/>
                    <a:pt x="9069" y="48724"/>
                    <a:pt x="8799" y="48258"/>
                  </a:cubicBezTo>
                  <a:cubicBezTo>
                    <a:pt x="8236" y="47351"/>
                    <a:pt x="7892" y="46444"/>
                    <a:pt x="7427" y="45464"/>
                  </a:cubicBezTo>
                  <a:cubicBezTo>
                    <a:pt x="7255" y="44998"/>
                    <a:pt x="7059" y="44459"/>
                    <a:pt x="6888" y="44018"/>
                  </a:cubicBezTo>
                  <a:cubicBezTo>
                    <a:pt x="6520" y="43013"/>
                    <a:pt x="6348" y="42106"/>
                    <a:pt x="6079" y="41102"/>
                  </a:cubicBezTo>
                  <a:cubicBezTo>
                    <a:pt x="5172" y="37033"/>
                    <a:pt x="5270" y="33063"/>
                    <a:pt x="6618" y="29166"/>
                  </a:cubicBezTo>
                  <a:cubicBezTo>
                    <a:pt x="7157" y="27720"/>
                    <a:pt x="7794" y="26249"/>
                    <a:pt x="8603" y="24901"/>
                  </a:cubicBezTo>
                  <a:cubicBezTo>
                    <a:pt x="9780" y="23088"/>
                    <a:pt x="11152" y="21740"/>
                    <a:pt x="12868" y="20367"/>
                  </a:cubicBezTo>
                  <a:cubicBezTo>
                    <a:pt x="14987" y="18771"/>
                    <a:pt x="17783" y="17720"/>
                    <a:pt x="20455" y="17720"/>
                  </a:cubicBezTo>
                  <a:cubicBezTo>
                    <a:pt x="22790" y="17720"/>
                    <a:pt x="25030" y="18522"/>
                    <a:pt x="26642" y="20465"/>
                  </a:cubicBezTo>
                  <a:cubicBezTo>
                    <a:pt x="25906" y="20294"/>
                    <a:pt x="25171" y="20024"/>
                    <a:pt x="24460" y="19926"/>
                  </a:cubicBezTo>
                  <a:cubicBezTo>
                    <a:pt x="24166" y="19899"/>
                    <a:pt x="23869" y="19887"/>
                    <a:pt x="23572" y="19887"/>
                  </a:cubicBezTo>
                  <a:cubicBezTo>
                    <a:pt x="22781" y="19887"/>
                    <a:pt x="21984" y="19973"/>
                    <a:pt x="21201" y="20098"/>
                  </a:cubicBezTo>
                  <a:cubicBezTo>
                    <a:pt x="19289" y="20563"/>
                    <a:pt x="17745" y="21274"/>
                    <a:pt x="16225" y="22450"/>
                  </a:cubicBezTo>
                  <a:cubicBezTo>
                    <a:pt x="15392" y="23088"/>
                    <a:pt x="14755" y="23725"/>
                    <a:pt x="14142" y="24534"/>
                  </a:cubicBezTo>
                  <a:cubicBezTo>
                    <a:pt x="13677" y="25073"/>
                    <a:pt x="13235" y="25637"/>
                    <a:pt x="12868" y="26249"/>
                  </a:cubicBezTo>
                  <a:cubicBezTo>
                    <a:pt x="12500" y="26886"/>
                    <a:pt x="12132" y="27524"/>
                    <a:pt x="11863" y="28259"/>
                  </a:cubicBezTo>
                  <a:cubicBezTo>
                    <a:pt x="11422" y="29337"/>
                    <a:pt x="11152" y="30342"/>
                    <a:pt x="10883" y="31519"/>
                  </a:cubicBezTo>
                  <a:cubicBezTo>
                    <a:pt x="10613" y="32793"/>
                    <a:pt x="10613" y="33969"/>
                    <a:pt x="10515" y="35146"/>
                  </a:cubicBezTo>
                  <a:cubicBezTo>
                    <a:pt x="10515" y="36396"/>
                    <a:pt x="10784" y="37670"/>
                    <a:pt x="10956" y="38945"/>
                  </a:cubicBezTo>
                  <a:cubicBezTo>
                    <a:pt x="11152" y="39852"/>
                    <a:pt x="11422" y="40660"/>
                    <a:pt x="11691" y="41567"/>
                  </a:cubicBezTo>
                  <a:cubicBezTo>
                    <a:pt x="14583" y="49435"/>
                    <a:pt x="22010" y="55072"/>
                    <a:pt x="30171" y="56518"/>
                  </a:cubicBezTo>
                  <a:cubicBezTo>
                    <a:pt x="27083" y="55954"/>
                    <a:pt x="24362" y="54777"/>
                    <a:pt x="21642" y="53062"/>
                  </a:cubicBezTo>
                  <a:cubicBezTo>
                    <a:pt x="21201" y="52792"/>
                    <a:pt x="20833" y="52523"/>
                    <a:pt x="20465" y="52253"/>
                  </a:cubicBezTo>
                  <a:cubicBezTo>
                    <a:pt x="19755" y="51616"/>
                    <a:pt x="19019" y="51077"/>
                    <a:pt x="18309" y="50439"/>
                  </a:cubicBezTo>
                  <a:cubicBezTo>
                    <a:pt x="17304" y="49533"/>
                    <a:pt x="16397" y="48528"/>
                    <a:pt x="15588" y="47449"/>
                  </a:cubicBezTo>
                  <a:cubicBezTo>
                    <a:pt x="14755" y="46371"/>
                    <a:pt x="14216" y="45366"/>
                    <a:pt x="13578" y="44190"/>
                  </a:cubicBezTo>
                  <a:cubicBezTo>
                    <a:pt x="12500" y="42106"/>
                    <a:pt x="11863" y="39925"/>
                    <a:pt x="11691" y="37572"/>
                  </a:cubicBezTo>
                  <a:cubicBezTo>
                    <a:pt x="11593" y="36592"/>
                    <a:pt x="11593" y="35489"/>
                    <a:pt x="11691" y="34509"/>
                  </a:cubicBezTo>
                  <a:cubicBezTo>
                    <a:pt x="11789" y="33504"/>
                    <a:pt x="11961" y="32597"/>
                    <a:pt x="12231" y="31690"/>
                  </a:cubicBezTo>
                  <a:cubicBezTo>
                    <a:pt x="13330" y="27796"/>
                    <a:pt x="16571" y="23837"/>
                    <a:pt x="20752" y="23837"/>
                  </a:cubicBezTo>
                  <a:cubicBezTo>
                    <a:pt x="21044" y="23837"/>
                    <a:pt x="21341" y="23856"/>
                    <a:pt x="21642" y="23896"/>
                  </a:cubicBezTo>
                  <a:cubicBezTo>
                    <a:pt x="21201" y="24092"/>
                    <a:pt x="20735" y="24362"/>
                    <a:pt x="20294" y="24632"/>
                  </a:cubicBezTo>
                  <a:cubicBezTo>
                    <a:pt x="19559" y="25073"/>
                    <a:pt x="19019" y="25637"/>
                    <a:pt x="18480" y="26176"/>
                  </a:cubicBezTo>
                  <a:cubicBezTo>
                    <a:pt x="17304" y="27524"/>
                    <a:pt x="16495" y="29068"/>
                    <a:pt x="16029" y="30783"/>
                  </a:cubicBezTo>
                  <a:cubicBezTo>
                    <a:pt x="15221" y="33871"/>
                    <a:pt x="15588" y="36960"/>
                    <a:pt x="16667" y="39852"/>
                  </a:cubicBezTo>
                  <a:cubicBezTo>
                    <a:pt x="16838" y="40219"/>
                    <a:pt x="16936" y="40489"/>
                    <a:pt x="17132" y="40832"/>
                  </a:cubicBezTo>
                  <a:cubicBezTo>
                    <a:pt x="17475" y="41567"/>
                    <a:pt x="17843" y="42204"/>
                    <a:pt x="18309" y="42842"/>
                  </a:cubicBezTo>
                  <a:cubicBezTo>
                    <a:pt x="18750" y="43552"/>
                    <a:pt x="19216" y="44092"/>
                    <a:pt x="19755" y="44729"/>
                  </a:cubicBezTo>
                  <a:cubicBezTo>
                    <a:pt x="20392" y="45366"/>
                    <a:pt x="20931" y="46003"/>
                    <a:pt x="21568" y="46542"/>
                  </a:cubicBezTo>
                  <a:cubicBezTo>
                    <a:pt x="22279" y="47082"/>
                    <a:pt x="22916" y="47547"/>
                    <a:pt x="23652" y="48087"/>
                  </a:cubicBezTo>
                  <a:cubicBezTo>
                    <a:pt x="27269" y="50418"/>
                    <a:pt x="31318" y="51481"/>
                    <a:pt x="35361" y="51481"/>
                  </a:cubicBezTo>
                  <a:cubicBezTo>
                    <a:pt x="40411" y="51481"/>
                    <a:pt x="45452" y="49823"/>
                    <a:pt x="49631" y="46910"/>
                  </a:cubicBezTo>
                  <a:lnTo>
                    <a:pt x="49631" y="46910"/>
                  </a:lnTo>
                  <a:cubicBezTo>
                    <a:pt x="49190" y="47180"/>
                    <a:pt x="48724" y="47449"/>
                    <a:pt x="48283" y="47719"/>
                  </a:cubicBezTo>
                  <a:cubicBezTo>
                    <a:pt x="47376" y="48258"/>
                    <a:pt x="46469" y="48626"/>
                    <a:pt x="45464" y="49091"/>
                  </a:cubicBezTo>
                  <a:cubicBezTo>
                    <a:pt x="45023" y="49263"/>
                    <a:pt x="44460" y="49435"/>
                    <a:pt x="44018" y="49631"/>
                  </a:cubicBezTo>
                  <a:cubicBezTo>
                    <a:pt x="43014" y="49998"/>
                    <a:pt x="42107" y="50170"/>
                    <a:pt x="41126" y="50439"/>
                  </a:cubicBezTo>
                  <a:cubicBezTo>
                    <a:pt x="39371" y="50828"/>
                    <a:pt x="37639" y="51032"/>
                    <a:pt x="35925" y="51032"/>
                  </a:cubicBezTo>
                  <a:cubicBezTo>
                    <a:pt x="33642" y="51032"/>
                    <a:pt x="31392" y="50670"/>
                    <a:pt x="29166" y="49900"/>
                  </a:cubicBezTo>
                  <a:cubicBezTo>
                    <a:pt x="27720" y="49361"/>
                    <a:pt x="26274" y="48724"/>
                    <a:pt x="24902" y="47915"/>
                  </a:cubicBezTo>
                  <a:cubicBezTo>
                    <a:pt x="23088" y="46739"/>
                    <a:pt x="21740" y="45366"/>
                    <a:pt x="20392" y="43650"/>
                  </a:cubicBezTo>
                  <a:cubicBezTo>
                    <a:pt x="17402" y="39656"/>
                    <a:pt x="16299" y="33332"/>
                    <a:pt x="20465" y="29877"/>
                  </a:cubicBezTo>
                  <a:lnTo>
                    <a:pt x="20465" y="29877"/>
                  </a:lnTo>
                  <a:cubicBezTo>
                    <a:pt x="20294" y="30612"/>
                    <a:pt x="20024" y="31323"/>
                    <a:pt x="19926" y="32058"/>
                  </a:cubicBezTo>
                  <a:cubicBezTo>
                    <a:pt x="19828" y="33136"/>
                    <a:pt x="19926" y="34239"/>
                    <a:pt x="20122" y="35317"/>
                  </a:cubicBezTo>
                  <a:cubicBezTo>
                    <a:pt x="20563" y="37229"/>
                    <a:pt x="21299" y="38749"/>
                    <a:pt x="22475" y="40293"/>
                  </a:cubicBezTo>
                  <a:cubicBezTo>
                    <a:pt x="23088" y="41102"/>
                    <a:pt x="23725" y="41739"/>
                    <a:pt x="24558" y="42376"/>
                  </a:cubicBezTo>
                  <a:cubicBezTo>
                    <a:pt x="25098" y="42842"/>
                    <a:pt x="25637" y="43283"/>
                    <a:pt x="26274" y="43650"/>
                  </a:cubicBezTo>
                  <a:cubicBezTo>
                    <a:pt x="26911" y="44018"/>
                    <a:pt x="27524" y="44386"/>
                    <a:pt x="28259" y="44655"/>
                  </a:cubicBezTo>
                  <a:cubicBezTo>
                    <a:pt x="29338" y="45096"/>
                    <a:pt x="30342" y="45366"/>
                    <a:pt x="31519" y="45636"/>
                  </a:cubicBezTo>
                  <a:cubicBezTo>
                    <a:pt x="32793" y="45905"/>
                    <a:pt x="33970" y="45905"/>
                    <a:pt x="35146" y="46003"/>
                  </a:cubicBezTo>
                  <a:cubicBezTo>
                    <a:pt x="36421" y="46003"/>
                    <a:pt x="37671" y="45734"/>
                    <a:pt x="38945" y="45562"/>
                  </a:cubicBezTo>
                  <a:cubicBezTo>
                    <a:pt x="39852" y="45366"/>
                    <a:pt x="40661" y="45096"/>
                    <a:pt x="41568" y="44827"/>
                  </a:cubicBezTo>
                  <a:cubicBezTo>
                    <a:pt x="49205" y="42028"/>
                    <a:pt x="54708" y="34983"/>
                    <a:pt x="56365" y="27134"/>
                  </a:cubicBezTo>
                  <a:lnTo>
                    <a:pt x="56365" y="27134"/>
                  </a:lnTo>
                  <a:cubicBezTo>
                    <a:pt x="55773" y="29902"/>
                    <a:pt x="54655" y="32389"/>
                    <a:pt x="53087" y="34876"/>
                  </a:cubicBezTo>
                  <a:cubicBezTo>
                    <a:pt x="52793" y="35317"/>
                    <a:pt x="52523" y="35685"/>
                    <a:pt x="52253" y="36053"/>
                  </a:cubicBezTo>
                  <a:cubicBezTo>
                    <a:pt x="51616" y="36763"/>
                    <a:pt x="51077" y="37499"/>
                    <a:pt x="50440" y="38210"/>
                  </a:cubicBezTo>
                  <a:cubicBezTo>
                    <a:pt x="49533" y="39214"/>
                    <a:pt x="48553" y="40121"/>
                    <a:pt x="47450" y="40930"/>
                  </a:cubicBezTo>
                  <a:cubicBezTo>
                    <a:pt x="46371" y="41739"/>
                    <a:pt x="45366" y="42302"/>
                    <a:pt x="44190" y="42915"/>
                  </a:cubicBezTo>
                  <a:cubicBezTo>
                    <a:pt x="42107" y="44018"/>
                    <a:pt x="39950" y="44655"/>
                    <a:pt x="37597" y="44827"/>
                  </a:cubicBezTo>
                  <a:cubicBezTo>
                    <a:pt x="37095" y="44876"/>
                    <a:pt x="36574" y="44900"/>
                    <a:pt x="36053" y="44900"/>
                  </a:cubicBezTo>
                  <a:cubicBezTo>
                    <a:pt x="35532" y="44900"/>
                    <a:pt x="35011" y="44876"/>
                    <a:pt x="34509" y="44827"/>
                  </a:cubicBezTo>
                  <a:cubicBezTo>
                    <a:pt x="33504" y="44729"/>
                    <a:pt x="32597" y="44557"/>
                    <a:pt x="31690" y="44288"/>
                  </a:cubicBezTo>
                  <a:cubicBezTo>
                    <a:pt x="27548" y="43111"/>
                    <a:pt x="23284" y="39484"/>
                    <a:pt x="23921" y="34876"/>
                  </a:cubicBezTo>
                  <a:lnTo>
                    <a:pt x="23921" y="34876"/>
                  </a:lnTo>
                  <a:cubicBezTo>
                    <a:pt x="24093" y="35317"/>
                    <a:pt x="24362" y="35759"/>
                    <a:pt x="24632" y="36224"/>
                  </a:cubicBezTo>
                  <a:cubicBezTo>
                    <a:pt x="25098" y="36960"/>
                    <a:pt x="25637" y="37499"/>
                    <a:pt x="26176" y="38038"/>
                  </a:cubicBezTo>
                  <a:cubicBezTo>
                    <a:pt x="27548" y="39214"/>
                    <a:pt x="29068" y="40023"/>
                    <a:pt x="30808" y="40489"/>
                  </a:cubicBezTo>
                  <a:cubicBezTo>
                    <a:pt x="31945" y="40789"/>
                    <a:pt x="33085" y="40927"/>
                    <a:pt x="34217" y="40927"/>
                  </a:cubicBezTo>
                  <a:cubicBezTo>
                    <a:pt x="36136" y="40927"/>
                    <a:pt x="38033" y="40530"/>
                    <a:pt x="39852" y="39852"/>
                  </a:cubicBezTo>
                  <a:cubicBezTo>
                    <a:pt x="40220" y="39656"/>
                    <a:pt x="40489" y="39582"/>
                    <a:pt x="40857" y="39386"/>
                  </a:cubicBezTo>
                  <a:cubicBezTo>
                    <a:pt x="41568" y="39043"/>
                    <a:pt x="42205" y="38675"/>
                    <a:pt x="42842" y="38210"/>
                  </a:cubicBezTo>
                  <a:cubicBezTo>
                    <a:pt x="43577" y="37768"/>
                    <a:pt x="44116" y="37303"/>
                    <a:pt x="44754" y="36763"/>
                  </a:cubicBezTo>
                  <a:cubicBezTo>
                    <a:pt x="45366" y="36126"/>
                    <a:pt x="46004" y="35587"/>
                    <a:pt x="46543" y="34950"/>
                  </a:cubicBezTo>
                  <a:cubicBezTo>
                    <a:pt x="47106" y="34239"/>
                    <a:pt x="47548" y="33602"/>
                    <a:pt x="48087" y="32867"/>
                  </a:cubicBezTo>
                  <a:cubicBezTo>
                    <a:pt x="53356" y="24730"/>
                    <a:pt x="52180" y="14387"/>
                    <a:pt x="46910" y="6887"/>
                  </a:cubicBezTo>
                  <a:lnTo>
                    <a:pt x="46910" y="6887"/>
                  </a:lnTo>
                  <a:cubicBezTo>
                    <a:pt x="47180" y="7328"/>
                    <a:pt x="47450" y="7794"/>
                    <a:pt x="47744" y="8235"/>
                  </a:cubicBezTo>
                  <a:cubicBezTo>
                    <a:pt x="48283" y="9142"/>
                    <a:pt x="48626" y="10049"/>
                    <a:pt x="49092" y="11054"/>
                  </a:cubicBezTo>
                  <a:cubicBezTo>
                    <a:pt x="49263" y="11495"/>
                    <a:pt x="49459" y="12034"/>
                    <a:pt x="49631" y="12500"/>
                  </a:cubicBezTo>
                  <a:cubicBezTo>
                    <a:pt x="49999" y="13480"/>
                    <a:pt x="50170" y="14387"/>
                    <a:pt x="50440" y="15392"/>
                  </a:cubicBezTo>
                  <a:cubicBezTo>
                    <a:pt x="51347" y="19460"/>
                    <a:pt x="51273" y="23455"/>
                    <a:pt x="49900" y="27352"/>
                  </a:cubicBezTo>
                  <a:cubicBezTo>
                    <a:pt x="49361" y="28798"/>
                    <a:pt x="48724" y="30244"/>
                    <a:pt x="47915" y="31617"/>
                  </a:cubicBezTo>
                  <a:cubicBezTo>
                    <a:pt x="46739" y="33406"/>
                    <a:pt x="45366" y="34778"/>
                    <a:pt x="43651" y="36126"/>
                  </a:cubicBezTo>
                  <a:cubicBezTo>
                    <a:pt x="41525" y="37727"/>
                    <a:pt x="38718" y="38787"/>
                    <a:pt x="36042" y="38787"/>
                  </a:cubicBezTo>
                  <a:cubicBezTo>
                    <a:pt x="33719" y="38787"/>
                    <a:pt x="31496" y="37989"/>
                    <a:pt x="29901" y="36053"/>
                  </a:cubicBezTo>
                  <a:lnTo>
                    <a:pt x="29901" y="36053"/>
                  </a:lnTo>
                  <a:cubicBezTo>
                    <a:pt x="30612" y="36224"/>
                    <a:pt x="31347" y="36494"/>
                    <a:pt x="32058" y="36592"/>
                  </a:cubicBezTo>
                  <a:cubicBezTo>
                    <a:pt x="32340" y="36611"/>
                    <a:pt x="32620" y="36620"/>
                    <a:pt x="32899" y="36620"/>
                  </a:cubicBezTo>
                  <a:cubicBezTo>
                    <a:pt x="33712" y="36620"/>
                    <a:pt x="34515" y="36542"/>
                    <a:pt x="35318" y="36396"/>
                  </a:cubicBezTo>
                  <a:cubicBezTo>
                    <a:pt x="37229" y="35955"/>
                    <a:pt x="38774" y="35219"/>
                    <a:pt x="40318" y="34043"/>
                  </a:cubicBezTo>
                  <a:cubicBezTo>
                    <a:pt x="41126" y="33406"/>
                    <a:pt x="41764" y="32793"/>
                    <a:pt x="42401" y="31960"/>
                  </a:cubicBezTo>
                  <a:cubicBezTo>
                    <a:pt x="42842" y="31421"/>
                    <a:pt x="43283" y="30881"/>
                    <a:pt x="43651" y="30244"/>
                  </a:cubicBezTo>
                  <a:cubicBezTo>
                    <a:pt x="44018" y="29607"/>
                    <a:pt x="44386" y="28970"/>
                    <a:pt x="44656" y="28259"/>
                  </a:cubicBezTo>
                  <a:cubicBezTo>
                    <a:pt x="45097" y="27156"/>
                    <a:pt x="45366" y="26176"/>
                    <a:pt x="45660" y="24999"/>
                  </a:cubicBezTo>
                  <a:cubicBezTo>
                    <a:pt x="45930" y="23725"/>
                    <a:pt x="45930" y="22548"/>
                    <a:pt x="46004" y="21372"/>
                  </a:cubicBezTo>
                  <a:cubicBezTo>
                    <a:pt x="46004" y="20098"/>
                    <a:pt x="45734" y="18848"/>
                    <a:pt x="45562" y="17573"/>
                  </a:cubicBezTo>
                  <a:cubicBezTo>
                    <a:pt x="45366" y="16666"/>
                    <a:pt x="45097" y="15858"/>
                    <a:pt x="44827" y="14951"/>
                  </a:cubicBezTo>
                  <a:cubicBezTo>
                    <a:pt x="42028" y="7313"/>
                    <a:pt x="34983" y="1810"/>
                    <a:pt x="27134" y="1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43"/>
          <p:cNvGrpSpPr/>
          <p:nvPr/>
        </p:nvGrpSpPr>
        <p:grpSpPr>
          <a:xfrm>
            <a:off x="4266525" y="2073442"/>
            <a:ext cx="610929" cy="610920"/>
            <a:chOff x="34297" y="389969"/>
            <a:chExt cx="590612" cy="590603"/>
          </a:xfrm>
        </p:grpSpPr>
        <p:sp>
          <p:nvSpPr>
            <p:cNvPr id="1569" name="Google Shape;1569;p43"/>
            <p:cNvSpPr/>
            <p:nvPr/>
          </p:nvSpPr>
          <p:spPr>
            <a:xfrm>
              <a:off x="34297" y="389969"/>
              <a:ext cx="590612" cy="590603"/>
            </a:xfrm>
            <a:custGeom>
              <a:avLst/>
              <a:gdLst/>
              <a:ahLst/>
              <a:cxnLst/>
              <a:rect l="l" t="t" r="r" b="b"/>
              <a:pathLst>
                <a:path w="72915" h="72914" extrusionOk="0">
                  <a:moveTo>
                    <a:pt x="36470" y="0"/>
                  </a:moveTo>
                  <a:cubicBezTo>
                    <a:pt x="16323" y="0"/>
                    <a:pt x="1" y="16323"/>
                    <a:pt x="1" y="36445"/>
                  </a:cubicBezTo>
                  <a:cubicBezTo>
                    <a:pt x="1" y="48405"/>
                    <a:pt x="5760" y="59042"/>
                    <a:pt x="14681" y="65684"/>
                  </a:cubicBezTo>
                  <a:cubicBezTo>
                    <a:pt x="15172" y="66051"/>
                    <a:pt x="15686" y="66419"/>
                    <a:pt x="16201" y="66762"/>
                  </a:cubicBezTo>
                  <a:cubicBezTo>
                    <a:pt x="20294" y="69507"/>
                    <a:pt x="24951" y="71419"/>
                    <a:pt x="29975" y="72326"/>
                  </a:cubicBezTo>
                  <a:cubicBezTo>
                    <a:pt x="32083" y="72718"/>
                    <a:pt x="34239" y="72914"/>
                    <a:pt x="36470" y="72914"/>
                  </a:cubicBezTo>
                  <a:cubicBezTo>
                    <a:pt x="43969" y="72914"/>
                    <a:pt x="50930" y="70634"/>
                    <a:pt x="56714" y="66762"/>
                  </a:cubicBezTo>
                  <a:cubicBezTo>
                    <a:pt x="57253" y="66419"/>
                    <a:pt x="57743" y="66051"/>
                    <a:pt x="58258" y="65684"/>
                  </a:cubicBezTo>
                  <a:cubicBezTo>
                    <a:pt x="67155" y="59042"/>
                    <a:pt x="72914" y="48405"/>
                    <a:pt x="72914" y="36445"/>
                  </a:cubicBezTo>
                  <a:cubicBezTo>
                    <a:pt x="72914" y="16323"/>
                    <a:pt x="56591" y="0"/>
                    <a:pt x="36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84525" y="397713"/>
              <a:ext cx="424448" cy="495995"/>
            </a:xfrm>
            <a:custGeom>
              <a:avLst/>
              <a:gdLst/>
              <a:ahLst/>
              <a:cxnLst/>
              <a:rect l="l" t="t" r="r" b="b"/>
              <a:pathLst>
                <a:path w="52401" h="61234" extrusionOk="0">
                  <a:moveTo>
                    <a:pt x="3456" y="0"/>
                  </a:moveTo>
                  <a:lnTo>
                    <a:pt x="15343" y="22107"/>
                  </a:lnTo>
                  <a:lnTo>
                    <a:pt x="0" y="9215"/>
                  </a:lnTo>
                  <a:lnTo>
                    <a:pt x="0" y="9215"/>
                  </a:lnTo>
                  <a:cubicBezTo>
                    <a:pt x="1" y="9216"/>
                    <a:pt x="19436" y="49116"/>
                    <a:pt x="27524" y="57203"/>
                  </a:cubicBezTo>
                  <a:cubicBezTo>
                    <a:pt x="30210" y="59890"/>
                    <a:pt x="33729" y="61233"/>
                    <a:pt x="37247" y="61233"/>
                  </a:cubicBezTo>
                  <a:cubicBezTo>
                    <a:pt x="40532" y="61233"/>
                    <a:pt x="43816" y="60062"/>
                    <a:pt x="46420" y="57718"/>
                  </a:cubicBezTo>
                  <a:cubicBezTo>
                    <a:pt x="52302" y="52400"/>
                    <a:pt x="52400" y="43184"/>
                    <a:pt x="46788" y="37596"/>
                  </a:cubicBezTo>
                  <a:lnTo>
                    <a:pt x="13284" y="4093"/>
                  </a:lnTo>
                  <a:lnTo>
                    <a:pt x="17598" y="14117"/>
                  </a:lnTo>
                  <a:lnTo>
                    <a:pt x="34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71478" y="530520"/>
              <a:ext cx="312077" cy="349207"/>
            </a:xfrm>
            <a:custGeom>
              <a:avLst/>
              <a:gdLst/>
              <a:ahLst/>
              <a:cxnLst/>
              <a:rect l="l" t="t" r="r" b="b"/>
              <a:pathLst>
                <a:path w="38528" h="43112" extrusionOk="0">
                  <a:moveTo>
                    <a:pt x="11152" y="0"/>
                  </a:moveTo>
                  <a:lnTo>
                    <a:pt x="16053" y="11544"/>
                  </a:lnTo>
                  <a:lnTo>
                    <a:pt x="3235" y="491"/>
                  </a:lnTo>
                  <a:lnTo>
                    <a:pt x="16029" y="24289"/>
                  </a:lnTo>
                  <a:lnTo>
                    <a:pt x="0" y="6348"/>
                  </a:lnTo>
                  <a:lnTo>
                    <a:pt x="0" y="6348"/>
                  </a:lnTo>
                  <a:cubicBezTo>
                    <a:pt x="6029" y="18235"/>
                    <a:pt x="12328" y="33896"/>
                    <a:pt x="18014" y="39582"/>
                  </a:cubicBezTo>
                  <a:cubicBezTo>
                    <a:pt x="20269" y="41861"/>
                    <a:pt x="23284" y="43111"/>
                    <a:pt x="26494" y="43111"/>
                  </a:cubicBezTo>
                  <a:cubicBezTo>
                    <a:pt x="29484" y="43111"/>
                    <a:pt x="32327" y="42008"/>
                    <a:pt x="34533" y="40023"/>
                  </a:cubicBezTo>
                  <a:cubicBezTo>
                    <a:pt x="36959" y="37817"/>
                    <a:pt x="38356" y="34803"/>
                    <a:pt x="38430" y="31470"/>
                  </a:cubicBezTo>
                  <a:cubicBezTo>
                    <a:pt x="38528" y="28112"/>
                    <a:pt x="37204" y="24828"/>
                    <a:pt x="34827" y="22426"/>
                  </a:cubicBezTo>
                  <a:lnTo>
                    <a:pt x="11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477990" y="586103"/>
              <a:ext cx="123493" cy="123493"/>
            </a:xfrm>
            <a:custGeom>
              <a:avLst/>
              <a:gdLst/>
              <a:ahLst/>
              <a:cxnLst/>
              <a:rect l="l" t="t" r="r" b="b"/>
              <a:pathLst>
                <a:path w="15246" h="15246" extrusionOk="0">
                  <a:moveTo>
                    <a:pt x="7623" y="1"/>
                  </a:moveTo>
                  <a:lnTo>
                    <a:pt x="6863" y="6863"/>
                  </a:lnTo>
                  <a:lnTo>
                    <a:pt x="1" y="7623"/>
                  </a:lnTo>
                  <a:lnTo>
                    <a:pt x="6863" y="8383"/>
                  </a:lnTo>
                  <a:lnTo>
                    <a:pt x="7623" y="15245"/>
                  </a:lnTo>
                  <a:lnTo>
                    <a:pt x="8383" y="8383"/>
                  </a:lnTo>
                  <a:lnTo>
                    <a:pt x="15245" y="7623"/>
                  </a:lnTo>
                  <a:lnTo>
                    <a:pt x="8383" y="6863"/>
                  </a:lnTo>
                  <a:lnTo>
                    <a:pt x="76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100206" y="659958"/>
              <a:ext cx="94705" cy="94900"/>
            </a:xfrm>
            <a:custGeom>
              <a:avLst/>
              <a:gdLst/>
              <a:ahLst/>
              <a:cxnLst/>
              <a:rect l="l" t="t" r="r" b="b"/>
              <a:pathLst>
                <a:path w="11692" h="11716" extrusionOk="0">
                  <a:moveTo>
                    <a:pt x="5834" y="0"/>
                  </a:moveTo>
                  <a:lnTo>
                    <a:pt x="5270" y="5269"/>
                  </a:lnTo>
                  <a:lnTo>
                    <a:pt x="1" y="5858"/>
                  </a:lnTo>
                  <a:lnTo>
                    <a:pt x="5270" y="6446"/>
                  </a:lnTo>
                  <a:lnTo>
                    <a:pt x="5834" y="11715"/>
                  </a:lnTo>
                  <a:lnTo>
                    <a:pt x="6422" y="6446"/>
                  </a:lnTo>
                  <a:lnTo>
                    <a:pt x="11691" y="5858"/>
                  </a:lnTo>
                  <a:lnTo>
                    <a:pt x="6422" y="5269"/>
                  </a:lnTo>
                  <a:lnTo>
                    <a:pt x="58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364436" y="476121"/>
              <a:ext cx="73459" cy="73661"/>
            </a:xfrm>
            <a:custGeom>
              <a:avLst/>
              <a:gdLst/>
              <a:ahLst/>
              <a:cxnLst/>
              <a:rect l="l" t="t" r="r" b="b"/>
              <a:pathLst>
                <a:path w="9069" h="9094" extrusionOk="0">
                  <a:moveTo>
                    <a:pt x="4535" y="1"/>
                  </a:moveTo>
                  <a:lnTo>
                    <a:pt x="4069" y="4094"/>
                  </a:lnTo>
                  <a:lnTo>
                    <a:pt x="1" y="4560"/>
                  </a:lnTo>
                  <a:lnTo>
                    <a:pt x="4069" y="5001"/>
                  </a:lnTo>
                  <a:lnTo>
                    <a:pt x="4535" y="9094"/>
                  </a:lnTo>
                  <a:lnTo>
                    <a:pt x="4976" y="5001"/>
                  </a:lnTo>
                  <a:lnTo>
                    <a:pt x="9069" y="4560"/>
                  </a:lnTo>
                  <a:lnTo>
                    <a:pt x="4976" y="4094"/>
                  </a:lnTo>
                  <a:lnTo>
                    <a:pt x="45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49978" y="649833"/>
              <a:ext cx="16889" cy="16880"/>
            </a:xfrm>
            <a:custGeom>
              <a:avLst/>
              <a:gdLst/>
              <a:ahLst/>
              <a:cxnLst/>
              <a:rect l="l" t="t" r="r" b="b"/>
              <a:pathLst>
                <a:path w="2085" h="2084" extrusionOk="0">
                  <a:moveTo>
                    <a:pt x="1055" y="0"/>
                  </a:moveTo>
                  <a:lnTo>
                    <a:pt x="1" y="1054"/>
                  </a:lnTo>
                  <a:lnTo>
                    <a:pt x="1055" y="2083"/>
                  </a:lnTo>
                  <a:lnTo>
                    <a:pt x="2084" y="1054"/>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292970" y="495383"/>
              <a:ext cx="16880" cy="16880"/>
            </a:xfrm>
            <a:custGeom>
              <a:avLst/>
              <a:gdLst/>
              <a:ahLst/>
              <a:cxnLst/>
              <a:rect l="l" t="t" r="r" b="b"/>
              <a:pathLst>
                <a:path w="2084" h="2084" extrusionOk="0">
                  <a:moveTo>
                    <a:pt x="1054" y="0"/>
                  </a:moveTo>
                  <a:lnTo>
                    <a:pt x="1" y="1054"/>
                  </a:lnTo>
                  <a:lnTo>
                    <a:pt x="1054" y="2084"/>
                  </a:lnTo>
                  <a:lnTo>
                    <a:pt x="2084" y="1054"/>
                  </a:lnTo>
                  <a:lnTo>
                    <a:pt x="10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114503" y="817187"/>
              <a:ext cx="16880" cy="17075"/>
            </a:xfrm>
            <a:custGeom>
              <a:avLst/>
              <a:gdLst/>
              <a:ahLst/>
              <a:cxnLst/>
              <a:rect l="l" t="t" r="r" b="b"/>
              <a:pathLst>
                <a:path w="2084" h="2108" extrusionOk="0">
                  <a:moveTo>
                    <a:pt x="1030" y="0"/>
                  </a:moveTo>
                  <a:lnTo>
                    <a:pt x="0" y="1054"/>
                  </a:lnTo>
                  <a:lnTo>
                    <a:pt x="1030" y="2108"/>
                  </a:lnTo>
                  <a:lnTo>
                    <a:pt x="2083" y="1054"/>
                  </a:lnTo>
                  <a:lnTo>
                    <a:pt x="1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480574" y="498355"/>
              <a:ext cx="16880" cy="17083"/>
            </a:xfrm>
            <a:custGeom>
              <a:avLst/>
              <a:gdLst/>
              <a:ahLst/>
              <a:cxnLst/>
              <a:rect l="l" t="t" r="r" b="b"/>
              <a:pathLst>
                <a:path w="2084" h="2109" extrusionOk="0">
                  <a:moveTo>
                    <a:pt x="1030" y="1"/>
                  </a:moveTo>
                  <a:lnTo>
                    <a:pt x="0" y="1055"/>
                  </a:lnTo>
                  <a:lnTo>
                    <a:pt x="1030" y="2109"/>
                  </a:lnTo>
                  <a:lnTo>
                    <a:pt x="2084" y="1055"/>
                  </a:lnTo>
                  <a:lnTo>
                    <a:pt x="1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545690" y="774104"/>
              <a:ext cx="16880" cy="16880"/>
            </a:xfrm>
            <a:custGeom>
              <a:avLst/>
              <a:gdLst/>
              <a:ahLst/>
              <a:cxnLst/>
              <a:rect l="l" t="t" r="r" b="b"/>
              <a:pathLst>
                <a:path w="2084" h="2084" extrusionOk="0">
                  <a:moveTo>
                    <a:pt x="1054" y="1"/>
                  </a:moveTo>
                  <a:lnTo>
                    <a:pt x="0" y="1055"/>
                  </a:lnTo>
                  <a:lnTo>
                    <a:pt x="1054" y="2084"/>
                  </a:lnTo>
                  <a:lnTo>
                    <a:pt x="2083" y="1055"/>
                  </a:lnTo>
                  <a:lnTo>
                    <a:pt x="10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389052" y="921013"/>
              <a:ext cx="16889" cy="16880"/>
            </a:xfrm>
            <a:custGeom>
              <a:avLst/>
              <a:gdLst/>
              <a:ahLst/>
              <a:cxnLst/>
              <a:rect l="l" t="t" r="r" b="b"/>
              <a:pathLst>
                <a:path w="2085" h="2084" extrusionOk="0">
                  <a:moveTo>
                    <a:pt x="1055" y="0"/>
                  </a:moveTo>
                  <a:lnTo>
                    <a:pt x="1" y="1054"/>
                  </a:lnTo>
                  <a:lnTo>
                    <a:pt x="1055" y="2083"/>
                  </a:lnTo>
                  <a:lnTo>
                    <a:pt x="2084" y="1054"/>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210982" y="828900"/>
              <a:ext cx="16880" cy="16880"/>
            </a:xfrm>
            <a:custGeom>
              <a:avLst/>
              <a:gdLst/>
              <a:ahLst/>
              <a:cxnLst/>
              <a:rect l="l" t="t" r="r" b="b"/>
              <a:pathLst>
                <a:path w="2084" h="2084" extrusionOk="0">
                  <a:moveTo>
                    <a:pt x="1054" y="0"/>
                  </a:moveTo>
                  <a:lnTo>
                    <a:pt x="0" y="1029"/>
                  </a:lnTo>
                  <a:lnTo>
                    <a:pt x="1054" y="2083"/>
                  </a:lnTo>
                  <a:lnTo>
                    <a:pt x="2084" y="1029"/>
                  </a:lnTo>
                  <a:lnTo>
                    <a:pt x="10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412081" y="568833"/>
              <a:ext cx="16889" cy="16880"/>
            </a:xfrm>
            <a:custGeom>
              <a:avLst/>
              <a:gdLst/>
              <a:ahLst/>
              <a:cxnLst/>
              <a:rect l="l" t="t" r="r" b="b"/>
              <a:pathLst>
                <a:path w="2085" h="2084" extrusionOk="0">
                  <a:moveTo>
                    <a:pt x="1055" y="1"/>
                  </a:moveTo>
                  <a:lnTo>
                    <a:pt x="1" y="1054"/>
                  </a:lnTo>
                  <a:lnTo>
                    <a:pt x="1055" y="2084"/>
                  </a:lnTo>
                  <a:lnTo>
                    <a:pt x="2084" y="1054"/>
                  </a:lnTo>
                  <a:lnTo>
                    <a:pt x="10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314613" y="714382"/>
              <a:ext cx="152466" cy="150482"/>
            </a:xfrm>
            <a:custGeom>
              <a:avLst/>
              <a:gdLst/>
              <a:ahLst/>
              <a:cxnLst/>
              <a:rect l="l" t="t" r="r" b="b"/>
              <a:pathLst>
                <a:path w="18823" h="18578" extrusionOk="0">
                  <a:moveTo>
                    <a:pt x="8533" y="1"/>
                  </a:moveTo>
                  <a:cubicBezTo>
                    <a:pt x="8066" y="1"/>
                    <a:pt x="7604" y="186"/>
                    <a:pt x="7255" y="536"/>
                  </a:cubicBezTo>
                  <a:lnTo>
                    <a:pt x="711" y="7080"/>
                  </a:lnTo>
                  <a:cubicBezTo>
                    <a:pt x="123" y="7668"/>
                    <a:pt x="0" y="8575"/>
                    <a:pt x="441" y="9285"/>
                  </a:cubicBezTo>
                  <a:lnTo>
                    <a:pt x="1078" y="10339"/>
                  </a:lnTo>
                  <a:lnTo>
                    <a:pt x="1544" y="11099"/>
                  </a:lnTo>
                  <a:lnTo>
                    <a:pt x="5343" y="17373"/>
                  </a:lnTo>
                  <a:lnTo>
                    <a:pt x="5711" y="17961"/>
                  </a:lnTo>
                  <a:cubicBezTo>
                    <a:pt x="5760" y="18010"/>
                    <a:pt x="5784" y="18084"/>
                    <a:pt x="5833" y="18133"/>
                  </a:cubicBezTo>
                  <a:cubicBezTo>
                    <a:pt x="6072" y="18412"/>
                    <a:pt x="6424" y="18577"/>
                    <a:pt x="6797" y="18577"/>
                  </a:cubicBezTo>
                  <a:cubicBezTo>
                    <a:pt x="6883" y="18577"/>
                    <a:pt x="6971" y="18568"/>
                    <a:pt x="7059" y="18550"/>
                  </a:cubicBezTo>
                  <a:cubicBezTo>
                    <a:pt x="7157" y="18525"/>
                    <a:pt x="7230" y="18501"/>
                    <a:pt x="7304" y="18476"/>
                  </a:cubicBezTo>
                  <a:cubicBezTo>
                    <a:pt x="10049" y="17814"/>
                    <a:pt x="12573" y="16417"/>
                    <a:pt x="14583" y="14408"/>
                  </a:cubicBezTo>
                  <a:cubicBezTo>
                    <a:pt x="15612" y="13378"/>
                    <a:pt x="16494" y="12202"/>
                    <a:pt x="17181" y="10927"/>
                  </a:cubicBezTo>
                  <a:cubicBezTo>
                    <a:pt x="17891" y="9677"/>
                    <a:pt x="18406" y="8305"/>
                    <a:pt x="18725" y="6908"/>
                  </a:cubicBezTo>
                  <a:cubicBezTo>
                    <a:pt x="18725" y="6883"/>
                    <a:pt x="18725" y="6883"/>
                    <a:pt x="18725" y="6883"/>
                  </a:cubicBezTo>
                  <a:cubicBezTo>
                    <a:pt x="18823" y="6418"/>
                    <a:pt x="18651" y="5952"/>
                    <a:pt x="18308" y="5658"/>
                  </a:cubicBezTo>
                  <a:cubicBezTo>
                    <a:pt x="18259" y="5609"/>
                    <a:pt x="18210" y="5585"/>
                    <a:pt x="18136" y="5535"/>
                  </a:cubicBezTo>
                  <a:lnTo>
                    <a:pt x="17548" y="5168"/>
                  </a:lnTo>
                  <a:lnTo>
                    <a:pt x="15097" y="3673"/>
                  </a:lnTo>
                  <a:lnTo>
                    <a:pt x="14975" y="3624"/>
                  </a:lnTo>
                  <a:lnTo>
                    <a:pt x="14558" y="3354"/>
                  </a:lnTo>
                  <a:lnTo>
                    <a:pt x="13308" y="2594"/>
                  </a:lnTo>
                  <a:lnTo>
                    <a:pt x="12990" y="2398"/>
                  </a:lnTo>
                  <a:lnTo>
                    <a:pt x="12794" y="2300"/>
                  </a:lnTo>
                  <a:lnTo>
                    <a:pt x="11274" y="1369"/>
                  </a:lnTo>
                  <a:lnTo>
                    <a:pt x="10514" y="903"/>
                  </a:lnTo>
                  <a:lnTo>
                    <a:pt x="9460" y="266"/>
                  </a:lnTo>
                  <a:cubicBezTo>
                    <a:pt x="9172" y="87"/>
                    <a:pt x="8852" y="1"/>
                    <a:pt x="8533"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314613" y="762593"/>
              <a:ext cx="118122" cy="102271"/>
            </a:xfrm>
            <a:custGeom>
              <a:avLst/>
              <a:gdLst/>
              <a:ahLst/>
              <a:cxnLst/>
              <a:rect l="l" t="t" r="r" b="b"/>
              <a:pathLst>
                <a:path w="14583" h="12626" extrusionOk="0">
                  <a:moveTo>
                    <a:pt x="1814" y="0"/>
                  </a:moveTo>
                  <a:lnTo>
                    <a:pt x="711" y="1128"/>
                  </a:lnTo>
                  <a:cubicBezTo>
                    <a:pt x="123" y="1716"/>
                    <a:pt x="0" y="2623"/>
                    <a:pt x="441" y="3333"/>
                  </a:cubicBezTo>
                  <a:lnTo>
                    <a:pt x="1078" y="4387"/>
                  </a:lnTo>
                  <a:lnTo>
                    <a:pt x="1544" y="5147"/>
                  </a:lnTo>
                  <a:lnTo>
                    <a:pt x="5343" y="11421"/>
                  </a:lnTo>
                  <a:lnTo>
                    <a:pt x="5711" y="12009"/>
                  </a:lnTo>
                  <a:cubicBezTo>
                    <a:pt x="5760" y="12058"/>
                    <a:pt x="5784" y="12132"/>
                    <a:pt x="5833" y="12181"/>
                  </a:cubicBezTo>
                  <a:cubicBezTo>
                    <a:pt x="6072" y="12460"/>
                    <a:pt x="6424" y="12625"/>
                    <a:pt x="6797" y="12625"/>
                  </a:cubicBezTo>
                  <a:cubicBezTo>
                    <a:pt x="6883" y="12625"/>
                    <a:pt x="6971" y="12616"/>
                    <a:pt x="7059" y="12598"/>
                  </a:cubicBezTo>
                  <a:cubicBezTo>
                    <a:pt x="7157" y="12573"/>
                    <a:pt x="7230" y="12549"/>
                    <a:pt x="7304" y="12524"/>
                  </a:cubicBezTo>
                  <a:cubicBezTo>
                    <a:pt x="10048" y="11862"/>
                    <a:pt x="12573" y="10466"/>
                    <a:pt x="14582" y="8456"/>
                  </a:cubicBezTo>
                  <a:lnTo>
                    <a:pt x="14582" y="8456"/>
                  </a:lnTo>
                  <a:cubicBezTo>
                    <a:pt x="13259" y="9779"/>
                    <a:pt x="11421" y="10514"/>
                    <a:pt x="9240" y="10588"/>
                  </a:cubicBezTo>
                  <a:lnTo>
                    <a:pt x="9044" y="10588"/>
                  </a:lnTo>
                  <a:cubicBezTo>
                    <a:pt x="8676" y="10588"/>
                    <a:pt x="8259" y="10367"/>
                    <a:pt x="7965" y="10049"/>
                  </a:cubicBezTo>
                  <a:cubicBezTo>
                    <a:pt x="7916" y="10000"/>
                    <a:pt x="7892" y="9926"/>
                    <a:pt x="7843" y="9877"/>
                  </a:cubicBezTo>
                  <a:lnTo>
                    <a:pt x="7451" y="9338"/>
                  </a:lnTo>
                  <a:lnTo>
                    <a:pt x="3211" y="3480"/>
                  </a:lnTo>
                  <a:lnTo>
                    <a:pt x="2696" y="2770"/>
                  </a:lnTo>
                  <a:lnTo>
                    <a:pt x="1985" y="1789"/>
                  </a:lnTo>
                  <a:cubicBezTo>
                    <a:pt x="1495" y="1128"/>
                    <a:pt x="1446" y="392"/>
                    <a:pt x="181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323345" y="721697"/>
              <a:ext cx="82596" cy="82588"/>
            </a:xfrm>
            <a:custGeom>
              <a:avLst/>
              <a:gdLst/>
              <a:ahLst/>
              <a:cxnLst/>
              <a:rect l="l" t="t" r="r" b="b"/>
              <a:pathLst>
                <a:path w="10197" h="10196" extrusionOk="0">
                  <a:moveTo>
                    <a:pt x="9436" y="0"/>
                  </a:moveTo>
                  <a:lnTo>
                    <a:pt x="0" y="9436"/>
                  </a:lnTo>
                  <a:lnTo>
                    <a:pt x="466" y="10196"/>
                  </a:lnTo>
                  <a:lnTo>
                    <a:pt x="10196" y="466"/>
                  </a:lnTo>
                  <a:lnTo>
                    <a:pt x="9436"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324139" y="722490"/>
              <a:ext cx="38718" cy="38524"/>
            </a:xfrm>
            <a:custGeom>
              <a:avLst/>
              <a:gdLst/>
              <a:ahLst/>
              <a:cxnLst/>
              <a:rect l="l" t="t" r="r" b="b"/>
              <a:pathLst>
                <a:path w="4780" h="4756" extrusionOk="0">
                  <a:moveTo>
                    <a:pt x="3922" y="0"/>
                  </a:moveTo>
                  <a:lnTo>
                    <a:pt x="0" y="3922"/>
                  </a:lnTo>
                  <a:lnTo>
                    <a:pt x="834" y="4755"/>
                  </a:lnTo>
                  <a:lnTo>
                    <a:pt x="4780" y="834"/>
                  </a:lnTo>
                  <a:lnTo>
                    <a:pt x="3922"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359277" y="758106"/>
              <a:ext cx="60159" cy="58814"/>
            </a:xfrm>
            <a:custGeom>
              <a:avLst/>
              <a:gdLst/>
              <a:ahLst/>
              <a:cxnLst/>
              <a:rect l="l" t="t" r="r" b="b"/>
              <a:pathLst>
                <a:path w="7427" h="7261" extrusionOk="0">
                  <a:moveTo>
                    <a:pt x="3744" y="1"/>
                  </a:moveTo>
                  <a:cubicBezTo>
                    <a:pt x="3543" y="1"/>
                    <a:pt x="3345" y="86"/>
                    <a:pt x="3211" y="236"/>
                  </a:cubicBezTo>
                  <a:cubicBezTo>
                    <a:pt x="2304" y="1265"/>
                    <a:pt x="1324" y="2245"/>
                    <a:pt x="319" y="3152"/>
                  </a:cubicBezTo>
                  <a:cubicBezTo>
                    <a:pt x="49" y="3373"/>
                    <a:pt x="0" y="3765"/>
                    <a:pt x="172" y="4059"/>
                  </a:cubicBezTo>
                  <a:cubicBezTo>
                    <a:pt x="785" y="5015"/>
                    <a:pt x="1373" y="5971"/>
                    <a:pt x="1937" y="6951"/>
                  </a:cubicBezTo>
                  <a:cubicBezTo>
                    <a:pt x="2059" y="7154"/>
                    <a:pt x="2271" y="7260"/>
                    <a:pt x="2502" y="7260"/>
                  </a:cubicBezTo>
                  <a:cubicBezTo>
                    <a:pt x="2689" y="7260"/>
                    <a:pt x="2889" y="7191"/>
                    <a:pt x="3064" y="7049"/>
                  </a:cubicBezTo>
                  <a:cubicBezTo>
                    <a:pt x="4510" y="5799"/>
                    <a:pt x="5858" y="4451"/>
                    <a:pt x="7108" y="2981"/>
                  </a:cubicBezTo>
                  <a:cubicBezTo>
                    <a:pt x="7427" y="2613"/>
                    <a:pt x="7378" y="2098"/>
                    <a:pt x="7010" y="1878"/>
                  </a:cubicBezTo>
                  <a:cubicBezTo>
                    <a:pt x="6030" y="1289"/>
                    <a:pt x="5074" y="701"/>
                    <a:pt x="4118" y="113"/>
                  </a:cubicBezTo>
                  <a:cubicBezTo>
                    <a:pt x="4003" y="36"/>
                    <a:pt x="3873" y="1"/>
                    <a:pt x="3744" y="1"/>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336645" y="785816"/>
              <a:ext cx="44477" cy="55995"/>
            </a:xfrm>
            <a:custGeom>
              <a:avLst/>
              <a:gdLst/>
              <a:ahLst/>
              <a:cxnLst/>
              <a:rect l="l" t="t" r="r" b="b"/>
              <a:pathLst>
                <a:path w="5491" h="6913" extrusionOk="0">
                  <a:moveTo>
                    <a:pt x="711" y="1"/>
                  </a:moveTo>
                  <a:lnTo>
                    <a:pt x="0" y="540"/>
                  </a:lnTo>
                  <a:lnTo>
                    <a:pt x="4804" y="6912"/>
                  </a:lnTo>
                  <a:lnTo>
                    <a:pt x="5490" y="6397"/>
                  </a:lnTo>
                  <a:lnTo>
                    <a:pt x="71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387465" y="734997"/>
              <a:ext cx="55995" cy="44477"/>
            </a:xfrm>
            <a:custGeom>
              <a:avLst/>
              <a:gdLst/>
              <a:ahLst/>
              <a:cxnLst/>
              <a:rect l="l" t="t" r="r" b="b"/>
              <a:pathLst>
                <a:path w="6913" h="5491" extrusionOk="0">
                  <a:moveTo>
                    <a:pt x="540" y="0"/>
                  </a:moveTo>
                  <a:lnTo>
                    <a:pt x="1" y="687"/>
                  </a:lnTo>
                  <a:lnTo>
                    <a:pt x="6398" y="5490"/>
                  </a:lnTo>
                  <a:lnTo>
                    <a:pt x="6912" y="4804"/>
                  </a:lnTo>
                  <a:lnTo>
                    <a:pt x="540"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376149" y="775310"/>
              <a:ext cx="22445" cy="20590"/>
            </a:xfrm>
            <a:custGeom>
              <a:avLst/>
              <a:gdLst/>
              <a:ahLst/>
              <a:cxnLst/>
              <a:rect l="l" t="t" r="r" b="b"/>
              <a:pathLst>
                <a:path w="2771" h="2542" extrusionOk="0">
                  <a:moveTo>
                    <a:pt x="1478" y="0"/>
                  </a:moveTo>
                  <a:cubicBezTo>
                    <a:pt x="1137" y="0"/>
                    <a:pt x="788" y="142"/>
                    <a:pt x="515" y="415"/>
                  </a:cubicBezTo>
                  <a:cubicBezTo>
                    <a:pt x="466" y="440"/>
                    <a:pt x="417" y="489"/>
                    <a:pt x="393" y="538"/>
                  </a:cubicBezTo>
                  <a:cubicBezTo>
                    <a:pt x="1" y="1053"/>
                    <a:pt x="1" y="1763"/>
                    <a:pt x="442" y="2204"/>
                  </a:cubicBezTo>
                  <a:cubicBezTo>
                    <a:pt x="669" y="2432"/>
                    <a:pt x="967" y="2542"/>
                    <a:pt x="1274" y="2542"/>
                  </a:cubicBezTo>
                  <a:cubicBezTo>
                    <a:pt x="1563" y="2542"/>
                    <a:pt x="1859" y="2444"/>
                    <a:pt x="2108" y="2254"/>
                  </a:cubicBezTo>
                  <a:cubicBezTo>
                    <a:pt x="2157" y="2229"/>
                    <a:pt x="2207" y="2180"/>
                    <a:pt x="2231" y="2131"/>
                  </a:cubicBezTo>
                  <a:cubicBezTo>
                    <a:pt x="2746" y="1616"/>
                    <a:pt x="2770" y="807"/>
                    <a:pt x="2305" y="342"/>
                  </a:cubicBezTo>
                  <a:cubicBezTo>
                    <a:pt x="2074" y="112"/>
                    <a:pt x="1779" y="0"/>
                    <a:pt x="1478" y="0"/>
                  </a:cubicBezTo>
                  <a:close/>
                </a:path>
              </a:pathLst>
            </a:custGeom>
            <a:solidFill>
              <a:srgbClr val="A1E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376149" y="777400"/>
              <a:ext cx="20258" cy="18500"/>
            </a:xfrm>
            <a:custGeom>
              <a:avLst/>
              <a:gdLst/>
              <a:ahLst/>
              <a:cxnLst/>
              <a:rect l="l" t="t" r="r" b="b"/>
              <a:pathLst>
                <a:path w="2501" h="2284" extrusionOk="0">
                  <a:moveTo>
                    <a:pt x="1211" y="0"/>
                  </a:moveTo>
                  <a:cubicBezTo>
                    <a:pt x="929" y="0"/>
                    <a:pt x="639" y="93"/>
                    <a:pt x="393" y="280"/>
                  </a:cubicBezTo>
                  <a:cubicBezTo>
                    <a:pt x="1" y="795"/>
                    <a:pt x="1" y="1505"/>
                    <a:pt x="442" y="1946"/>
                  </a:cubicBezTo>
                  <a:cubicBezTo>
                    <a:pt x="669" y="2174"/>
                    <a:pt x="967" y="2284"/>
                    <a:pt x="1274" y="2284"/>
                  </a:cubicBezTo>
                  <a:cubicBezTo>
                    <a:pt x="1563" y="2284"/>
                    <a:pt x="1859" y="2186"/>
                    <a:pt x="2108" y="1996"/>
                  </a:cubicBezTo>
                  <a:cubicBezTo>
                    <a:pt x="2501" y="1481"/>
                    <a:pt x="2476" y="770"/>
                    <a:pt x="2035" y="329"/>
                  </a:cubicBezTo>
                  <a:cubicBezTo>
                    <a:pt x="1817" y="111"/>
                    <a:pt x="1519" y="0"/>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414664" y="733806"/>
              <a:ext cx="21449" cy="17002"/>
            </a:xfrm>
            <a:custGeom>
              <a:avLst/>
              <a:gdLst/>
              <a:ahLst/>
              <a:cxnLst/>
              <a:rect l="l" t="t" r="r" b="b"/>
              <a:pathLst>
                <a:path w="2648" h="2099" extrusionOk="0">
                  <a:moveTo>
                    <a:pt x="638" y="0"/>
                  </a:moveTo>
                  <a:cubicBezTo>
                    <a:pt x="515" y="49"/>
                    <a:pt x="417" y="147"/>
                    <a:pt x="344" y="245"/>
                  </a:cubicBezTo>
                  <a:cubicBezTo>
                    <a:pt x="0" y="687"/>
                    <a:pt x="221" y="1373"/>
                    <a:pt x="809" y="1790"/>
                  </a:cubicBezTo>
                  <a:cubicBezTo>
                    <a:pt x="1111" y="1995"/>
                    <a:pt x="1443" y="2099"/>
                    <a:pt x="1740" y="2099"/>
                  </a:cubicBezTo>
                  <a:cubicBezTo>
                    <a:pt x="2045" y="2099"/>
                    <a:pt x="2314" y="1989"/>
                    <a:pt x="2476" y="1765"/>
                  </a:cubicBezTo>
                  <a:cubicBezTo>
                    <a:pt x="2598" y="1618"/>
                    <a:pt x="2647" y="1422"/>
                    <a:pt x="2647" y="1226"/>
                  </a:cubicBezTo>
                  <a:lnTo>
                    <a:pt x="2206" y="956"/>
                  </a:lnTo>
                  <a:lnTo>
                    <a:pt x="956" y="196"/>
                  </a:lnTo>
                  <a:lnTo>
                    <a:pt x="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357883" y="756235"/>
              <a:ext cx="105033" cy="105025"/>
            </a:xfrm>
            <a:custGeom>
              <a:avLst/>
              <a:gdLst/>
              <a:ahLst/>
              <a:cxnLst/>
              <a:rect l="l" t="t" r="r" b="b"/>
              <a:pathLst>
                <a:path w="12967" h="12966" extrusionOk="0">
                  <a:moveTo>
                    <a:pt x="12206" y="1"/>
                  </a:moveTo>
                  <a:lnTo>
                    <a:pt x="1" y="12206"/>
                  </a:lnTo>
                  <a:lnTo>
                    <a:pt x="369" y="12794"/>
                  </a:lnTo>
                  <a:cubicBezTo>
                    <a:pt x="418" y="12843"/>
                    <a:pt x="442" y="12917"/>
                    <a:pt x="491" y="12966"/>
                  </a:cubicBezTo>
                  <a:lnTo>
                    <a:pt x="12966" y="491"/>
                  </a:lnTo>
                  <a:cubicBezTo>
                    <a:pt x="12917" y="442"/>
                    <a:pt x="12868" y="418"/>
                    <a:pt x="12794" y="368"/>
                  </a:cubicBezTo>
                  <a:lnTo>
                    <a:pt x="12206"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316395" y="715095"/>
              <a:ext cx="47458" cy="46607"/>
            </a:xfrm>
            <a:custGeom>
              <a:avLst/>
              <a:gdLst/>
              <a:ahLst/>
              <a:cxnLst/>
              <a:rect l="l" t="t" r="r" b="b"/>
              <a:pathLst>
                <a:path w="5859" h="5754" extrusionOk="0">
                  <a:moveTo>
                    <a:pt x="5371" y="0"/>
                  </a:moveTo>
                  <a:cubicBezTo>
                    <a:pt x="5258" y="0"/>
                    <a:pt x="5147" y="43"/>
                    <a:pt x="5074" y="129"/>
                  </a:cubicBezTo>
                  <a:lnTo>
                    <a:pt x="172" y="5006"/>
                  </a:lnTo>
                  <a:cubicBezTo>
                    <a:pt x="1" y="5178"/>
                    <a:pt x="1" y="5472"/>
                    <a:pt x="172" y="5644"/>
                  </a:cubicBezTo>
                  <a:cubicBezTo>
                    <a:pt x="258" y="5717"/>
                    <a:pt x="368" y="5754"/>
                    <a:pt x="479" y="5754"/>
                  </a:cubicBezTo>
                  <a:cubicBezTo>
                    <a:pt x="589" y="5754"/>
                    <a:pt x="699" y="5717"/>
                    <a:pt x="785" y="5644"/>
                  </a:cubicBezTo>
                  <a:lnTo>
                    <a:pt x="5687" y="742"/>
                  </a:lnTo>
                  <a:cubicBezTo>
                    <a:pt x="5858" y="570"/>
                    <a:pt x="5858" y="276"/>
                    <a:pt x="5687" y="129"/>
                  </a:cubicBezTo>
                  <a:cubicBezTo>
                    <a:pt x="5601" y="43"/>
                    <a:pt x="5484" y="0"/>
                    <a:pt x="537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3"/>
            <p:cNvSpPr/>
            <p:nvPr/>
          </p:nvSpPr>
          <p:spPr>
            <a:xfrm>
              <a:off x="374561" y="773950"/>
              <a:ext cx="25620" cy="23247"/>
            </a:xfrm>
            <a:custGeom>
              <a:avLst/>
              <a:gdLst/>
              <a:ahLst/>
              <a:cxnLst/>
              <a:rect l="l" t="t" r="r" b="b"/>
              <a:pathLst>
                <a:path w="3163" h="2870" extrusionOk="0">
                  <a:moveTo>
                    <a:pt x="1648" y="335"/>
                  </a:moveTo>
                  <a:cubicBezTo>
                    <a:pt x="1917" y="335"/>
                    <a:pt x="2179" y="433"/>
                    <a:pt x="2378" y="632"/>
                  </a:cubicBezTo>
                  <a:cubicBezTo>
                    <a:pt x="2795" y="1049"/>
                    <a:pt x="2770" y="1735"/>
                    <a:pt x="2329" y="2201"/>
                  </a:cubicBezTo>
                  <a:cubicBezTo>
                    <a:pt x="2280" y="2225"/>
                    <a:pt x="2255" y="2250"/>
                    <a:pt x="2206" y="2299"/>
                  </a:cubicBezTo>
                  <a:cubicBezTo>
                    <a:pt x="1986" y="2462"/>
                    <a:pt x="1732" y="2542"/>
                    <a:pt x="1487" y="2542"/>
                  </a:cubicBezTo>
                  <a:cubicBezTo>
                    <a:pt x="1215" y="2542"/>
                    <a:pt x="954" y="2443"/>
                    <a:pt x="760" y="2250"/>
                  </a:cubicBezTo>
                  <a:cubicBezTo>
                    <a:pt x="393" y="1882"/>
                    <a:pt x="368" y="1270"/>
                    <a:pt x="711" y="804"/>
                  </a:cubicBezTo>
                  <a:cubicBezTo>
                    <a:pt x="736" y="755"/>
                    <a:pt x="785" y="730"/>
                    <a:pt x="809" y="681"/>
                  </a:cubicBezTo>
                  <a:cubicBezTo>
                    <a:pt x="1052" y="451"/>
                    <a:pt x="1355" y="335"/>
                    <a:pt x="1648" y="335"/>
                  </a:cubicBezTo>
                  <a:close/>
                  <a:moveTo>
                    <a:pt x="1663" y="0"/>
                  </a:moveTo>
                  <a:cubicBezTo>
                    <a:pt x="1277" y="0"/>
                    <a:pt x="883" y="154"/>
                    <a:pt x="589" y="461"/>
                  </a:cubicBezTo>
                  <a:cubicBezTo>
                    <a:pt x="540" y="510"/>
                    <a:pt x="491" y="559"/>
                    <a:pt x="466" y="608"/>
                  </a:cubicBezTo>
                  <a:cubicBezTo>
                    <a:pt x="1" y="1196"/>
                    <a:pt x="25" y="2005"/>
                    <a:pt x="515" y="2495"/>
                  </a:cubicBezTo>
                  <a:cubicBezTo>
                    <a:pt x="773" y="2740"/>
                    <a:pt x="1119" y="2870"/>
                    <a:pt x="1475" y="2870"/>
                  </a:cubicBezTo>
                  <a:cubicBezTo>
                    <a:pt x="1796" y="2870"/>
                    <a:pt x="2124" y="2765"/>
                    <a:pt x="2403" y="2544"/>
                  </a:cubicBezTo>
                  <a:cubicBezTo>
                    <a:pt x="2452" y="2520"/>
                    <a:pt x="2501" y="2471"/>
                    <a:pt x="2550" y="2422"/>
                  </a:cubicBezTo>
                  <a:cubicBezTo>
                    <a:pt x="3138" y="1833"/>
                    <a:pt x="3162" y="926"/>
                    <a:pt x="2623" y="387"/>
                  </a:cubicBezTo>
                  <a:cubicBezTo>
                    <a:pt x="2365" y="129"/>
                    <a:pt x="2018" y="0"/>
                    <a:pt x="166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413871" y="733012"/>
              <a:ext cx="23231" cy="19813"/>
            </a:xfrm>
            <a:custGeom>
              <a:avLst/>
              <a:gdLst/>
              <a:ahLst/>
              <a:cxnLst/>
              <a:rect l="l" t="t" r="r" b="b"/>
              <a:pathLst>
                <a:path w="2868" h="2446" extrusionOk="0">
                  <a:moveTo>
                    <a:pt x="540" y="0"/>
                  </a:moveTo>
                  <a:cubicBezTo>
                    <a:pt x="417" y="49"/>
                    <a:pt x="294" y="147"/>
                    <a:pt x="196" y="270"/>
                  </a:cubicBezTo>
                  <a:cubicBezTo>
                    <a:pt x="74" y="466"/>
                    <a:pt x="0" y="711"/>
                    <a:pt x="49" y="956"/>
                  </a:cubicBezTo>
                  <a:cubicBezTo>
                    <a:pt x="123" y="1373"/>
                    <a:pt x="393" y="1789"/>
                    <a:pt x="785" y="2059"/>
                  </a:cubicBezTo>
                  <a:cubicBezTo>
                    <a:pt x="1110" y="2303"/>
                    <a:pt x="1502" y="2445"/>
                    <a:pt x="1850" y="2445"/>
                  </a:cubicBezTo>
                  <a:cubicBezTo>
                    <a:pt x="1922" y="2445"/>
                    <a:pt x="1992" y="2439"/>
                    <a:pt x="2059" y="2427"/>
                  </a:cubicBezTo>
                  <a:cubicBezTo>
                    <a:pt x="2280" y="2402"/>
                    <a:pt x="2451" y="2304"/>
                    <a:pt x="2598" y="2182"/>
                  </a:cubicBezTo>
                  <a:cubicBezTo>
                    <a:pt x="2623" y="2157"/>
                    <a:pt x="2647" y="2108"/>
                    <a:pt x="2672" y="2084"/>
                  </a:cubicBezTo>
                  <a:cubicBezTo>
                    <a:pt x="2819" y="1888"/>
                    <a:pt x="2868" y="1642"/>
                    <a:pt x="2843" y="1373"/>
                  </a:cubicBezTo>
                  <a:lnTo>
                    <a:pt x="2304" y="1054"/>
                  </a:lnTo>
                  <a:lnTo>
                    <a:pt x="2280" y="1054"/>
                  </a:lnTo>
                  <a:lnTo>
                    <a:pt x="2353" y="1275"/>
                  </a:lnTo>
                  <a:cubicBezTo>
                    <a:pt x="2402" y="1397"/>
                    <a:pt x="2476" y="1642"/>
                    <a:pt x="2329" y="1814"/>
                  </a:cubicBezTo>
                  <a:cubicBezTo>
                    <a:pt x="2231" y="1937"/>
                    <a:pt x="2084" y="1986"/>
                    <a:pt x="1986" y="2010"/>
                  </a:cubicBezTo>
                  <a:cubicBezTo>
                    <a:pt x="1942" y="2017"/>
                    <a:pt x="1898" y="2021"/>
                    <a:pt x="1852" y="2021"/>
                  </a:cubicBezTo>
                  <a:cubicBezTo>
                    <a:pt x="1591" y="2021"/>
                    <a:pt x="1301" y="1904"/>
                    <a:pt x="1030" y="1716"/>
                  </a:cubicBezTo>
                  <a:cubicBezTo>
                    <a:pt x="736" y="1495"/>
                    <a:pt x="540" y="1177"/>
                    <a:pt x="491" y="907"/>
                  </a:cubicBezTo>
                  <a:cubicBezTo>
                    <a:pt x="466" y="785"/>
                    <a:pt x="466" y="638"/>
                    <a:pt x="564" y="515"/>
                  </a:cubicBezTo>
                  <a:cubicBezTo>
                    <a:pt x="638" y="441"/>
                    <a:pt x="736" y="368"/>
                    <a:pt x="858" y="343"/>
                  </a:cubicBezTo>
                  <a:lnTo>
                    <a:pt x="1054" y="294"/>
                  </a:lnTo>
                  <a:lnTo>
                    <a:pt x="540"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335455" y="814474"/>
              <a:ext cx="18071" cy="19837"/>
            </a:xfrm>
            <a:custGeom>
              <a:avLst/>
              <a:gdLst/>
              <a:ahLst/>
              <a:cxnLst/>
              <a:rect l="l" t="t" r="r" b="b"/>
              <a:pathLst>
                <a:path w="2231" h="2449" extrusionOk="0">
                  <a:moveTo>
                    <a:pt x="731" y="1"/>
                  </a:moveTo>
                  <a:cubicBezTo>
                    <a:pt x="555" y="1"/>
                    <a:pt x="388" y="53"/>
                    <a:pt x="246" y="163"/>
                  </a:cubicBezTo>
                  <a:cubicBezTo>
                    <a:pt x="147" y="237"/>
                    <a:pt x="74" y="335"/>
                    <a:pt x="0" y="458"/>
                  </a:cubicBezTo>
                  <a:lnTo>
                    <a:pt x="221" y="776"/>
                  </a:lnTo>
                  <a:lnTo>
                    <a:pt x="956" y="2026"/>
                  </a:lnTo>
                  <a:lnTo>
                    <a:pt x="1226" y="2443"/>
                  </a:lnTo>
                  <a:cubicBezTo>
                    <a:pt x="1259" y="2447"/>
                    <a:pt x="1291" y="2449"/>
                    <a:pt x="1324" y="2449"/>
                  </a:cubicBezTo>
                  <a:cubicBezTo>
                    <a:pt x="1486" y="2449"/>
                    <a:pt x="1643" y="2398"/>
                    <a:pt x="1765" y="2296"/>
                  </a:cubicBezTo>
                  <a:cubicBezTo>
                    <a:pt x="2206" y="1977"/>
                    <a:pt x="2231" y="1217"/>
                    <a:pt x="1790" y="629"/>
                  </a:cubicBezTo>
                  <a:cubicBezTo>
                    <a:pt x="1507" y="231"/>
                    <a:pt x="1101"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334661" y="812465"/>
              <a:ext cx="20258" cy="22745"/>
            </a:xfrm>
            <a:custGeom>
              <a:avLst/>
              <a:gdLst/>
              <a:ahLst/>
              <a:cxnLst/>
              <a:rect l="l" t="t" r="r" b="b"/>
              <a:pathLst>
                <a:path w="2501" h="2808" extrusionOk="0">
                  <a:moveTo>
                    <a:pt x="784" y="1"/>
                  </a:moveTo>
                  <a:cubicBezTo>
                    <a:pt x="592" y="1"/>
                    <a:pt x="417" y="56"/>
                    <a:pt x="270" y="166"/>
                  </a:cubicBezTo>
                  <a:cubicBezTo>
                    <a:pt x="147" y="264"/>
                    <a:pt x="49" y="387"/>
                    <a:pt x="0" y="510"/>
                  </a:cubicBezTo>
                  <a:lnTo>
                    <a:pt x="294" y="1024"/>
                  </a:lnTo>
                  <a:lnTo>
                    <a:pt x="344" y="828"/>
                  </a:lnTo>
                  <a:cubicBezTo>
                    <a:pt x="368" y="706"/>
                    <a:pt x="442" y="583"/>
                    <a:pt x="515" y="534"/>
                  </a:cubicBezTo>
                  <a:cubicBezTo>
                    <a:pt x="597" y="469"/>
                    <a:pt x="700" y="447"/>
                    <a:pt x="789" y="447"/>
                  </a:cubicBezTo>
                  <a:cubicBezTo>
                    <a:pt x="834" y="447"/>
                    <a:pt x="875" y="452"/>
                    <a:pt x="907" y="461"/>
                  </a:cubicBezTo>
                  <a:cubicBezTo>
                    <a:pt x="1201" y="485"/>
                    <a:pt x="1495" y="706"/>
                    <a:pt x="1716" y="1000"/>
                  </a:cubicBezTo>
                  <a:cubicBezTo>
                    <a:pt x="1937" y="1318"/>
                    <a:pt x="2059" y="1661"/>
                    <a:pt x="2010" y="1956"/>
                  </a:cubicBezTo>
                  <a:cubicBezTo>
                    <a:pt x="1986" y="2054"/>
                    <a:pt x="1937" y="2201"/>
                    <a:pt x="1814" y="2299"/>
                  </a:cubicBezTo>
                  <a:cubicBezTo>
                    <a:pt x="1734" y="2356"/>
                    <a:pt x="1638" y="2376"/>
                    <a:pt x="1546" y="2376"/>
                  </a:cubicBezTo>
                  <a:cubicBezTo>
                    <a:pt x="1441" y="2376"/>
                    <a:pt x="1340" y="2349"/>
                    <a:pt x="1275" y="2323"/>
                  </a:cubicBezTo>
                  <a:lnTo>
                    <a:pt x="1054" y="2250"/>
                  </a:lnTo>
                  <a:lnTo>
                    <a:pt x="1054" y="2274"/>
                  </a:lnTo>
                  <a:lnTo>
                    <a:pt x="1373" y="2789"/>
                  </a:lnTo>
                  <a:cubicBezTo>
                    <a:pt x="1440" y="2801"/>
                    <a:pt x="1506" y="2807"/>
                    <a:pt x="1570" y="2807"/>
                  </a:cubicBezTo>
                  <a:cubicBezTo>
                    <a:pt x="1762" y="2807"/>
                    <a:pt x="1937" y="2752"/>
                    <a:pt x="2084" y="2642"/>
                  </a:cubicBezTo>
                  <a:cubicBezTo>
                    <a:pt x="2108" y="2617"/>
                    <a:pt x="2157" y="2593"/>
                    <a:pt x="2182" y="2568"/>
                  </a:cubicBezTo>
                  <a:cubicBezTo>
                    <a:pt x="2329" y="2421"/>
                    <a:pt x="2402" y="2250"/>
                    <a:pt x="2451" y="2029"/>
                  </a:cubicBezTo>
                  <a:cubicBezTo>
                    <a:pt x="2500" y="1612"/>
                    <a:pt x="2353" y="1147"/>
                    <a:pt x="2084" y="755"/>
                  </a:cubicBezTo>
                  <a:cubicBezTo>
                    <a:pt x="1790" y="362"/>
                    <a:pt x="1373" y="68"/>
                    <a:pt x="981" y="19"/>
                  </a:cubicBezTo>
                  <a:cubicBezTo>
                    <a:pt x="913" y="7"/>
                    <a:pt x="847" y="1"/>
                    <a:pt x="784" y="1"/>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3"/>
          <p:cNvGrpSpPr/>
          <p:nvPr/>
        </p:nvGrpSpPr>
        <p:grpSpPr>
          <a:xfrm>
            <a:off x="1513894" y="2084892"/>
            <a:ext cx="610929" cy="610668"/>
            <a:chOff x="-821331" y="1085978"/>
            <a:chExt cx="590612" cy="590417"/>
          </a:xfrm>
        </p:grpSpPr>
        <p:sp>
          <p:nvSpPr>
            <p:cNvPr id="1600" name="Google Shape;1600;p43"/>
            <p:cNvSpPr/>
            <p:nvPr/>
          </p:nvSpPr>
          <p:spPr>
            <a:xfrm>
              <a:off x="-821331" y="1085978"/>
              <a:ext cx="590612" cy="590417"/>
            </a:xfrm>
            <a:custGeom>
              <a:avLst/>
              <a:gdLst/>
              <a:ahLst/>
              <a:cxnLst/>
              <a:rect l="l" t="t" r="r" b="b"/>
              <a:pathLst>
                <a:path w="72915" h="72891" extrusionOk="0">
                  <a:moveTo>
                    <a:pt x="36445" y="1"/>
                  </a:moveTo>
                  <a:cubicBezTo>
                    <a:pt x="16324" y="1"/>
                    <a:pt x="1" y="16299"/>
                    <a:pt x="1" y="36445"/>
                  </a:cubicBezTo>
                  <a:cubicBezTo>
                    <a:pt x="1" y="46273"/>
                    <a:pt x="3898" y="55195"/>
                    <a:pt x="10221" y="61739"/>
                  </a:cubicBezTo>
                  <a:cubicBezTo>
                    <a:pt x="10809" y="62351"/>
                    <a:pt x="11397" y="62939"/>
                    <a:pt x="12010" y="63479"/>
                  </a:cubicBezTo>
                  <a:lnTo>
                    <a:pt x="12035" y="63479"/>
                  </a:lnTo>
                  <a:cubicBezTo>
                    <a:pt x="14706" y="65905"/>
                    <a:pt x="17745" y="67939"/>
                    <a:pt x="21054" y="69483"/>
                  </a:cubicBezTo>
                  <a:cubicBezTo>
                    <a:pt x="25735" y="71665"/>
                    <a:pt x="30955" y="72890"/>
                    <a:pt x="36445" y="72890"/>
                  </a:cubicBezTo>
                  <a:cubicBezTo>
                    <a:pt x="41078" y="72890"/>
                    <a:pt x="45514" y="72032"/>
                    <a:pt x="49607" y="70439"/>
                  </a:cubicBezTo>
                  <a:cubicBezTo>
                    <a:pt x="50832" y="69973"/>
                    <a:pt x="52033" y="69434"/>
                    <a:pt x="53185" y="68822"/>
                  </a:cubicBezTo>
                  <a:lnTo>
                    <a:pt x="53209" y="68822"/>
                  </a:lnTo>
                  <a:cubicBezTo>
                    <a:pt x="55366" y="67694"/>
                    <a:pt x="57425" y="66346"/>
                    <a:pt x="59312" y="64827"/>
                  </a:cubicBezTo>
                  <a:cubicBezTo>
                    <a:pt x="60488" y="63871"/>
                    <a:pt x="61616" y="62841"/>
                    <a:pt x="62694" y="61739"/>
                  </a:cubicBezTo>
                  <a:cubicBezTo>
                    <a:pt x="69018" y="55195"/>
                    <a:pt x="72914" y="46273"/>
                    <a:pt x="72914" y="36445"/>
                  </a:cubicBezTo>
                  <a:cubicBezTo>
                    <a:pt x="72914" y="16299"/>
                    <a:pt x="56592" y="1"/>
                    <a:pt x="364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374656" y="1257107"/>
              <a:ext cx="123484" cy="123484"/>
            </a:xfrm>
            <a:custGeom>
              <a:avLst/>
              <a:gdLst/>
              <a:ahLst/>
              <a:cxnLst/>
              <a:rect l="l" t="t" r="r" b="b"/>
              <a:pathLst>
                <a:path w="15245" h="15245" extrusionOk="0">
                  <a:moveTo>
                    <a:pt x="7623" y="0"/>
                  </a:moveTo>
                  <a:lnTo>
                    <a:pt x="6863" y="6863"/>
                  </a:lnTo>
                  <a:lnTo>
                    <a:pt x="1" y="7623"/>
                  </a:lnTo>
                  <a:lnTo>
                    <a:pt x="6863" y="8382"/>
                  </a:lnTo>
                  <a:lnTo>
                    <a:pt x="7623" y="15245"/>
                  </a:lnTo>
                  <a:lnTo>
                    <a:pt x="8383" y="8382"/>
                  </a:lnTo>
                  <a:lnTo>
                    <a:pt x="15245" y="7623"/>
                  </a:lnTo>
                  <a:lnTo>
                    <a:pt x="8383" y="6863"/>
                  </a:lnTo>
                  <a:lnTo>
                    <a:pt x="76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773290" y="1212638"/>
              <a:ext cx="494327" cy="463757"/>
            </a:xfrm>
            <a:custGeom>
              <a:avLst/>
              <a:gdLst/>
              <a:ahLst/>
              <a:cxnLst/>
              <a:rect l="l" t="t" r="r" b="b"/>
              <a:pathLst>
                <a:path w="61028" h="57254" extrusionOk="0">
                  <a:moveTo>
                    <a:pt x="30514" y="1"/>
                  </a:moveTo>
                  <a:cubicBezTo>
                    <a:pt x="16961" y="1"/>
                    <a:pt x="5466" y="8848"/>
                    <a:pt x="1496" y="21103"/>
                  </a:cubicBezTo>
                  <a:cubicBezTo>
                    <a:pt x="932" y="22843"/>
                    <a:pt x="516" y="24656"/>
                    <a:pt x="271" y="26519"/>
                  </a:cubicBezTo>
                  <a:cubicBezTo>
                    <a:pt x="99" y="27818"/>
                    <a:pt x="1" y="29166"/>
                    <a:pt x="1" y="30514"/>
                  </a:cubicBezTo>
                  <a:cubicBezTo>
                    <a:pt x="1" y="30906"/>
                    <a:pt x="25" y="31298"/>
                    <a:pt x="25" y="31666"/>
                  </a:cubicBezTo>
                  <a:cubicBezTo>
                    <a:pt x="25" y="31715"/>
                    <a:pt x="25" y="31764"/>
                    <a:pt x="50" y="31788"/>
                  </a:cubicBezTo>
                  <a:cubicBezTo>
                    <a:pt x="148" y="34288"/>
                    <a:pt x="540" y="36715"/>
                    <a:pt x="1202" y="39018"/>
                  </a:cubicBezTo>
                  <a:cubicBezTo>
                    <a:pt x="1937" y="41518"/>
                    <a:pt x="2991" y="43920"/>
                    <a:pt x="4290" y="46102"/>
                  </a:cubicBezTo>
                  <a:cubicBezTo>
                    <a:pt x="10932" y="52988"/>
                    <a:pt x="20221" y="57253"/>
                    <a:pt x="30514" y="57253"/>
                  </a:cubicBezTo>
                  <a:cubicBezTo>
                    <a:pt x="40833" y="57253"/>
                    <a:pt x="50121" y="52988"/>
                    <a:pt x="56763" y="46102"/>
                  </a:cubicBezTo>
                  <a:cubicBezTo>
                    <a:pt x="59484" y="41543"/>
                    <a:pt x="61028" y="36224"/>
                    <a:pt x="61028" y="30514"/>
                  </a:cubicBezTo>
                  <a:cubicBezTo>
                    <a:pt x="61028" y="29338"/>
                    <a:pt x="60979" y="28186"/>
                    <a:pt x="60832" y="27058"/>
                  </a:cubicBezTo>
                  <a:cubicBezTo>
                    <a:pt x="59729" y="17206"/>
                    <a:pt x="53920" y="8775"/>
                    <a:pt x="45734" y="4044"/>
                  </a:cubicBezTo>
                  <a:cubicBezTo>
                    <a:pt x="42597" y="2255"/>
                    <a:pt x="39141" y="1005"/>
                    <a:pt x="35441" y="393"/>
                  </a:cubicBezTo>
                  <a:cubicBezTo>
                    <a:pt x="33848" y="148"/>
                    <a:pt x="32205" y="1"/>
                    <a:pt x="30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773290" y="1255916"/>
              <a:ext cx="432394" cy="420479"/>
            </a:xfrm>
            <a:custGeom>
              <a:avLst/>
              <a:gdLst/>
              <a:ahLst/>
              <a:cxnLst/>
              <a:rect l="l" t="t" r="r" b="b"/>
              <a:pathLst>
                <a:path w="53382" h="51911" extrusionOk="0">
                  <a:moveTo>
                    <a:pt x="13285" y="0"/>
                  </a:moveTo>
                  <a:cubicBezTo>
                    <a:pt x="7795" y="3775"/>
                    <a:pt x="3579" y="9289"/>
                    <a:pt x="1496" y="15760"/>
                  </a:cubicBezTo>
                  <a:cubicBezTo>
                    <a:pt x="932" y="17500"/>
                    <a:pt x="516" y="19313"/>
                    <a:pt x="271" y="21176"/>
                  </a:cubicBezTo>
                  <a:cubicBezTo>
                    <a:pt x="99" y="22475"/>
                    <a:pt x="1" y="23823"/>
                    <a:pt x="1" y="25171"/>
                  </a:cubicBezTo>
                  <a:cubicBezTo>
                    <a:pt x="1" y="25563"/>
                    <a:pt x="25" y="25955"/>
                    <a:pt x="25" y="26323"/>
                  </a:cubicBezTo>
                  <a:cubicBezTo>
                    <a:pt x="222" y="31592"/>
                    <a:pt x="1766" y="36519"/>
                    <a:pt x="4290" y="40759"/>
                  </a:cubicBezTo>
                  <a:cubicBezTo>
                    <a:pt x="10932" y="47645"/>
                    <a:pt x="20221" y="51910"/>
                    <a:pt x="30514" y="51910"/>
                  </a:cubicBezTo>
                  <a:cubicBezTo>
                    <a:pt x="39190" y="51910"/>
                    <a:pt x="47131" y="48895"/>
                    <a:pt x="53381" y="43847"/>
                  </a:cubicBezTo>
                  <a:lnTo>
                    <a:pt x="53381" y="43847"/>
                  </a:lnTo>
                  <a:cubicBezTo>
                    <a:pt x="48969" y="46322"/>
                    <a:pt x="43872" y="47744"/>
                    <a:pt x="38480" y="47744"/>
                  </a:cubicBezTo>
                  <a:cubicBezTo>
                    <a:pt x="32941" y="47744"/>
                    <a:pt x="27745" y="46273"/>
                    <a:pt x="23284" y="43700"/>
                  </a:cubicBezTo>
                  <a:cubicBezTo>
                    <a:pt x="19804" y="41714"/>
                    <a:pt x="16765" y="39043"/>
                    <a:pt x="14339" y="35906"/>
                  </a:cubicBezTo>
                  <a:cubicBezTo>
                    <a:pt x="10564" y="31029"/>
                    <a:pt x="8236" y="24975"/>
                    <a:pt x="7966" y="18382"/>
                  </a:cubicBezTo>
                  <a:cubicBezTo>
                    <a:pt x="7966" y="18014"/>
                    <a:pt x="7966" y="17622"/>
                    <a:pt x="7966" y="17230"/>
                  </a:cubicBezTo>
                  <a:cubicBezTo>
                    <a:pt x="7966" y="15882"/>
                    <a:pt x="8040" y="14534"/>
                    <a:pt x="8211" y="13235"/>
                  </a:cubicBezTo>
                  <a:cubicBezTo>
                    <a:pt x="8456" y="11373"/>
                    <a:pt x="8873" y="9559"/>
                    <a:pt x="9437" y="7819"/>
                  </a:cubicBezTo>
                  <a:cubicBezTo>
                    <a:pt x="10344" y="5000"/>
                    <a:pt x="11643" y="2378"/>
                    <a:pt x="13285"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771103" y="1212638"/>
              <a:ext cx="284885" cy="214812"/>
            </a:xfrm>
            <a:custGeom>
              <a:avLst/>
              <a:gdLst/>
              <a:ahLst/>
              <a:cxnLst/>
              <a:rect l="l" t="t" r="r" b="b"/>
              <a:pathLst>
                <a:path w="35171" h="26520" extrusionOk="0">
                  <a:moveTo>
                    <a:pt x="30244" y="1"/>
                  </a:moveTo>
                  <a:cubicBezTo>
                    <a:pt x="23848" y="1"/>
                    <a:pt x="17916" y="1961"/>
                    <a:pt x="13015" y="5343"/>
                  </a:cubicBezTo>
                  <a:cubicBezTo>
                    <a:pt x="7525" y="9118"/>
                    <a:pt x="3309" y="14632"/>
                    <a:pt x="1226" y="21103"/>
                  </a:cubicBezTo>
                  <a:cubicBezTo>
                    <a:pt x="662" y="22843"/>
                    <a:pt x="246" y="24656"/>
                    <a:pt x="1" y="26519"/>
                  </a:cubicBezTo>
                  <a:cubicBezTo>
                    <a:pt x="589" y="26323"/>
                    <a:pt x="1201" y="26078"/>
                    <a:pt x="1814" y="25784"/>
                  </a:cubicBezTo>
                  <a:cubicBezTo>
                    <a:pt x="4118" y="24632"/>
                    <a:pt x="6250" y="22671"/>
                    <a:pt x="6887" y="20416"/>
                  </a:cubicBezTo>
                  <a:cubicBezTo>
                    <a:pt x="7108" y="19632"/>
                    <a:pt x="7476" y="19166"/>
                    <a:pt x="7917" y="18897"/>
                  </a:cubicBezTo>
                  <a:cubicBezTo>
                    <a:pt x="9044" y="18162"/>
                    <a:pt x="10613" y="18774"/>
                    <a:pt x="11177" y="18211"/>
                  </a:cubicBezTo>
                  <a:cubicBezTo>
                    <a:pt x="11961" y="17426"/>
                    <a:pt x="11029" y="15613"/>
                    <a:pt x="12157" y="15613"/>
                  </a:cubicBezTo>
                  <a:cubicBezTo>
                    <a:pt x="12981" y="15613"/>
                    <a:pt x="13545" y="16502"/>
                    <a:pt x="14217" y="16502"/>
                  </a:cubicBezTo>
                  <a:cubicBezTo>
                    <a:pt x="14445" y="16502"/>
                    <a:pt x="14684" y="16400"/>
                    <a:pt x="14951" y="16127"/>
                  </a:cubicBezTo>
                  <a:cubicBezTo>
                    <a:pt x="16029" y="15049"/>
                    <a:pt x="15343" y="14730"/>
                    <a:pt x="14583" y="12353"/>
                  </a:cubicBezTo>
                  <a:cubicBezTo>
                    <a:pt x="13848" y="10000"/>
                    <a:pt x="17843" y="10882"/>
                    <a:pt x="16372" y="9387"/>
                  </a:cubicBezTo>
                  <a:cubicBezTo>
                    <a:pt x="14877" y="7917"/>
                    <a:pt x="16372" y="7476"/>
                    <a:pt x="18358" y="6667"/>
                  </a:cubicBezTo>
                  <a:cubicBezTo>
                    <a:pt x="18728" y="6513"/>
                    <a:pt x="18991" y="6444"/>
                    <a:pt x="19172" y="6444"/>
                  </a:cubicBezTo>
                  <a:cubicBezTo>
                    <a:pt x="19973" y="6444"/>
                    <a:pt x="19191" y="7801"/>
                    <a:pt x="19191" y="9240"/>
                  </a:cubicBezTo>
                  <a:cubicBezTo>
                    <a:pt x="19191" y="10225"/>
                    <a:pt x="19680" y="10623"/>
                    <a:pt x="20280" y="10623"/>
                  </a:cubicBezTo>
                  <a:cubicBezTo>
                    <a:pt x="20770" y="10623"/>
                    <a:pt x="21334" y="10357"/>
                    <a:pt x="21764" y="9927"/>
                  </a:cubicBezTo>
                  <a:cubicBezTo>
                    <a:pt x="22720" y="8946"/>
                    <a:pt x="23039" y="8652"/>
                    <a:pt x="27034" y="7917"/>
                  </a:cubicBezTo>
                  <a:cubicBezTo>
                    <a:pt x="31029" y="7182"/>
                    <a:pt x="33823" y="2746"/>
                    <a:pt x="33823" y="2746"/>
                  </a:cubicBezTo>
                  <a:lnTo>
                    <a:pt x="35171" y="393"/>
                  </a:lnTo>
                  <a:cubicBezTo>
                    <a:pt x="33578" y="148"/>
                    <a:pt x="31935" y="1"/>
                    <a:pt x="30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773290" y="1380389"/>
              <a:ext cx="161806" cy="268410"/>
            </a:xfrm>
            <a:custGeom>
              <a:avLst/>
              <a:gdLst/>
              <a:ahLst/>
              <a:cxnLst/>
              <a:rect l="l" t="t" r="r" b="b"/>
              <a:pathLst>
                <a:path w="19976" h="33137" extrusionOk="0">
                  <a:moveTo>
                    <a:pt x="2427" y="0"/>
                  </a:moveTo>
                  <a:cubicBezTo>
                    <a:pt x="2427" y="0"/>
                    <a:pt x="2060" y="147"/>
                    <a:pt x="1496" y="393"/>
                  </a:cubicBezTo>
                  <a:cubicBezTo>
                    <a:pt x="932" y="2133"/>
                    <a:pt x="516" y="3946"/>
                    <a:pt x="271" y="5809"/>
                  </a:cubicBezTo>
                  <a:cubicBezTo>
                    <a:pt x="99" y="7108"/>
                    <a:pt x="1" y="8456"/>
                    <a:pt x="1" y="9804"/>
                  </a:cubicBezTo>
                  <a:cubicBezTo>
                    <a:pt x="1" y="10196"/>
                    <a:pt x="25" y="10588"/>
                    <a:pt x="25" y="10956"/>
                  </a:cubicBezTo>
                  <a:cubicBezTo>
                    <a:pt x="2084" y="14779"/>
                    <a:pt x="2550" y="19460"/>
                    <a:pt x="3089" y="21985"/>
                  </a:cubicBezTo>
                  <a:cubicBezTo>
                    <a:pt x="3628" y="24509"/>
                    <a:pt x="5270" y="24485"/>
                    <a:pt x="6079" y="27132"/>
                  </a:cubicBezTo>
                  <a:lnTo>
                    <a:pt x="6104" y="27132"/>
                  </a:lnTo>
                  <a:cubicBezTo>
                    <a:pt x="8775" y="29558"/>
                    <a:pt x="11814" y="31592"/>
                    <a:pt x="15123" y="33136"/>
                  </a:cubicBezTo>
                  <a:cubicBezTo>
                    <a:pt x="15098" y="32720"/>
                    <a:pt x="15147" y="32278"/>
                    <a:pt x="15368" y="31837"/>
                  </a:cubicBezTo>
                  <a:cubicBezTo>
                    <a:pt x="16201" y="30146"/>
                    <a:pt x="17623" y="30440"/>
                    <a:pt x="18750" y="29313"/>
                  </a:cubicBezTo>
                  <a:cubicBezTo>
                    <a:pt x="19730" y="28333"/>
                    <a:pt x="18995" y="26421"/>
                    <a:pt x="18799" y="25171"/>
                  </a:cubicBezTo>
                  <a:cubicBezTo>
                    <a:pt x="18775" y="24999"/>
                    <a:pt x="18750" y="24828"/>
                    <a:pt x="18750" y="24681"/>
                  </a:cubicBezTo>
                  <a:cubicBezTo>
                    <a:pt x="18750" y="23553"/>
                    <a:pt x="19976" y="23480"/>
                    <a:pt x="19976" y="21838"/>
                  </a:cubicBezTo>
                  <a:cubicBezTo>
                    <a:pt x="19976" y="20220"/>
                    <a:pt x="15417" y="18921"/>
                    <a:pt x="14044" y="18210"/>
                  </a:cubicBezTo>
                  <a:cubicBezTo>
                    <a:pt x="12672" y="17500"/>
                    <a:pt x="13187" y="16691"/>
                    <a:pt x="12206" y="15686"/>
                  </a:cubicBezTo>
                  <a:cubicBezTo>
                    <a:pt x="11888" y="15392"/>
                    <a:pt x="11324" y="14951"/>
                    <a:pt x="10687" y="14461"/>
                  </a:cubicBezTo>
                  <a:cubicBezTo>
                    <a:pt x="9192" y="13382"/>
                    <a:pt x="7207" y="12108"/>
                    <a:pt x="6275" y="11691"/>
                  </a:cubicBezTo>
                  <a:cubicBezTo>
                    <a:pt x="5996" y="11567"/>
                    <a:pt x="5728" y="11523"/>
                    <a:pt x="5474" y="11523"/>
                  </a:cubicBezTo>
                  <a:cubicBezTo>
                    <a:pt x="4831" y="11523"/>
                    <a:pt x="4268" y="11805"/>
                    <a:pt x="3791" y="11805"/>
                  </a:cubicBezTo>
                  <a:cubicBezTo>
                    <a:pt x="3561" y="11805"/>
                    <a:pt x="3351" y="11739"/>
                    <a:pt x="3163" y="11544"/>
                  </a:cubicBezTo>
                  <a:cubicBezTo>
                    <a:pt x="1398" y="9779"/>
                    <a:pt x="1692" y="6863"/>
                    <a:pt x="2084" y="5074"/>
                  </a:cubicBezTo>
                  <a:cubicBezTo>
                    <a:pt x="2280" y="4167"/>
                    <a:pt x="2501" y="3554"/>
                    <a:pt x="2501" y="3554"/>
                  </a:cubicBezTo>
                  <a:lnTo>
                    <a:pt x="2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553917" y="1245394"/>
              <a:ext cx="273367" cy="411148"/>
            </a:xfrm>
            <a:custGeom>
              <a:avLst/>
              <a:gdLst/>
              <a:ahLst/>
              <a:cxnLst/>
              <a:rect l="l" t="t" r="r" b="b"/>
              <a:pathLst>
                <a:path w="33749" h="50759" extrusionOk="0">
                  <a:moveTo>
                    <a:pt x="18651" y="0"/>
                  </a:moveTo>
                  <a:lnTo>
                    <a:pt x="17671" y="834"/>
                  </a:lnTo>
                  <a:cubicBezTo>
                    <a:pt x="17671" y="834"/>
                    <a:pt x="15171" y="3358"/>
                    <a:pt x="13676" y="3873"/>
                  </a:cubicBezTo>
                  <a:cubicBezTo>
                    <a:pt x="12205" y="4388"/>
                    <a:pt x="10196" y="5343"/>
                    <a:pt x="10196" y="6397"/>
                  </a:cubicBezTo>
                  <a:cubicBezTo>
                    <a:pt x="10196" y="7427"/>
                    <a:pt x="10784" y="8456"/>
                    <a:pt x="10196" y="9044"/>
                  </a:cubicBezTo>
                  <a:cubicBezTo>
                    <a:pt x="9608" y="9632"/>
                    <a:pt x="6789" y="9191"/>
                    <a:pt x="5833" y="10172"/>
                  </a:cubicBezTo>
                  <a:cubicBezTo>
                    <a:pt x="4877" y="11127"/>
                    <a:pt x="2574" y="14387"/>
                    <a:pt x="5466" y="16225"/>
                  </a:cubicBezTo>
                  <a:cubicBezTo>
                    <a:pt x="5466" y="16225"/>
                    <a:pt x="4828" y="18039"/>
                    <a:pt x="2574" y="19706"/>
                  </a:cubicBezTo>
                  <a:cubicBezTo>
                    <a:pt x="319" y="21372"/>
                    <a:pt x="0" y="27401"/>
                    <a:pt x="1103" y="29190"/>
                  </a:cubicBezTo>
                  <a:cubicBezTo>
                    <a:pt x="2206" y="30955"/>
                    <a:pt x="4510" y="33406"/>
                    <a:pt x="6274" y="33406"/>
                  </a:cubicBezTo>
                  <a:cubicBezTo>
                    <a:pt x="7773" y="33406"/>
                    <a:pt x="9976" y="31945"/>
                    <a:pt x="11142" y="31945"/>
                  </a:cubicBezTo>
                  <a:cubicBezTo>
                    <a:pt x="11368" y="31945"/>
                    <a:pt x="11555" y="32000"/>
                    <a:pt x="11691" y="32131"/>
                  </a:cubicBezTo>
                  <a:cubicBezTo>
                    <a:pt x="12500" y="32965"/>
                    <a:pt x="13382" y="33774"/>
                    <a:pt x="13382" y="35318"/>
                  </a:cubicBezTo>
                  <a:cubicBezTo>
                    <a:pt x="13382" y="36886"/>
                    <a:pt x="14926" y="37327"/>
                    <a:pt x="14926" y="38945"/>
                  </a:cubicBezTo>
                  <a:cubicBezTo>
                    <a:pt x="14926" y="40587"/>
                    <a:pt x="13970" y="41028"/>
                    <a:pt x="13970" y="42866"/>
                  </a:cubicBezTo>
                  <a:cubicBezTo>
                    <a:pt x="13970" y="44141"/>
                    <a:pt x="14656" y="46861"/>
                    <a:pt x="15392" y="48773"/>
                  </a:cubicBezTo>
                  <a:cubicBezTo>
                    <a:pt x="15735" y="49631"/>
                    <a:pt x="16102" y="50317"/>
                    <a:pt x="16421" y="50636"/>
                  </a:cubicBezTo>
                  <a:cubicBezTo>
                    <a:pt x="16470" y="50685"/>
                    <a:pt x="16519" y="50734"/>
                    <a:pt x="16593" y="50758"/>
                  </a:cubicBezTo>
                  <a:cubicBezTo>
                    <a:pt x="17818" y="50292"/>
                    <a:pt x="19019" y="49753"/>
                    <a:pt x="20171" y="49141"/>
                  </a:cubicBezTo>
                  <a:lnTo>
                    <a:pt x="20195" y="49141"/>
                  </a:lnTo>
                  <a:cubicBezTo>
                    <a:pt x="20931" y="48528"/>
                    <a:pt x="21666" y="47793"/>
                    <a:pt x="22303" y="47033"/>
                  </a:cubicBezTo>
                  <a:cubicBezTo>
                    <a:pt x="22524" y="46739"/>
                    <a:pt x="22769" y="46445"/>
                    <a:pt x="22965" y="46175"/>
                  </a:cubicBezTo>
                  <a:cubicBezTo>
                    <a:pt x="24852" y="43528"/>
                    <a:pt x="26641" y="40808"/>
                    <a:pt x="26641" y="38430"/>
                  </a:cubicBezTo>
                  <a:cubicBezTo>
                    <a:pt x="26641" y="36053"/>
                    <a:pt x="27376" y="34729"/>
                    <a:pt x="28920" y="33185"/>
                  </a:cubicBezTo>
                  <a:cubicBezTo>
                    <a:pt x="30489" y="31617"/>
                    <a:pt x="30268" y="28823"/>
                    <a:pt x="29729" y="27548"/>
                  </a:cubicBezTo>
                  <a:cubicBezTo>
                    <a:pt x="29215" y="26298"/>
                    <a:pt x="31151" y="26813"/>
                    <a:pt x="31592" y="25784"/>
                  </a:cubicBezTo>
                  <a:cubicBezTo>
                    <a:pt x="31960" y="24901"/>
                    <a:pt x="33332" y="23455"/>
                    <a:pt x="33749" y="23014"/>
                  </a:cubicBezTo>
                  <a:cubicBezTo>
                    <a:pt x="32646" y="13162"/>
                    <a:pt x="26837" y="4731"/>
                    <a:pt x="18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773290" y="1255916"/>
              <a:ext cx="159821" cy="392882"/>
            </a:xfrm>
            <a:custGeom>
              <a:avLst/>
              <a:gdLst/>
              <a:ahLst/>
              <a:cxnLst/>
              <a:rect l="l" t="t" r="r" b="b"/>
              <a:pathLst>
                <a:path w="19731" h="48504" extrusionOk="0">
                  <a:moveTo>
                    <a:pt x="13285" y="0"/>
                  </a:moveTo>
                  <a:cubicBezTo>
                    <a:pt x="7795" y="3775"/>
                    <a:pt x="3579" y="9289"/>
                    <a:pt x="1496" y="15760"/>
                  </a:cubicBezTo>
                  <a:cubicBezTo>
                    <a:pt x="932" y="17500"/>
                    <a:pt x="516" y="19313"/>
                    <a:pt x="271" y="21176"/>
                  </a:cubicBezTo>
                  <a:cubicBezTo>
                    <a:pt x="99" y="22475"/>
                    <a:pt x="1" y="23823"/>
                    <a:pt x="1" y="25171"/>
                  </a:cubicBezTo>
                  <a:cubicBezTo>
                    <a:pt x="1" y="25563"/>
                    <a:pt x="25" y="25955"/>
                    <a:pt x="25" y="26323"/>
                  </a:cubicBezTo>
                  <a:cubicBezTo>
                    <a:pt x="2084" y="30146"/>
                    <a:pt x="2550" y="34827"/>
                    <a:pt x="3089" y="37352"/>
                  </a:cubicBezTo>
                  <a:cubicBezTo>
                    <a:pt x="3628" y="39876"/>
                    <a:pt x="5270" y="39852"/>
                    <a:pt x="6079" y="42499"/>
                  </a:cubicBezTo>
                  <a:cubicBezTo>
                    <a:pt x="8775" y="44925"/>
                    <a:pt x="11814" y="46959"/>
                    <a:pt x="15123" y="48503"/>
                  </a:cubicBezTo>
                  <a:cubicBezTo>
                    <a:pt x="15098" y="48087"/>
                    <a:pt x="15147" y="47645"/>
                    <a:pt x="15368" y="47204"/>
                  </a:cubicBezTo>
                  <a:cubicBezTo>
                    <a:pt x="16201" y="45513"/>
                    <a:pt x="17623" y="45807"/>
                    <a:pt x="18750" y="44680"/>
                  </a:cubicBezTo>
                  <a:cubicBezTo>
                    <a:pt x="19730" y="43700"/>
                    <a:pt x="18995" y="41788"/>
                    <a:pt x="18799" y="40538"/>
                  </a:cubicBezTo>
                  <a:cubicBezTo>
                    <a:pt x="17157" y="39165"/>
                    <a:pt x="15662" y="37597"/>
                    <a:pt x="14339" y="35906"/>
                  </a:cubicBezTo>
                  <a:cubicBezTo>
                    <a:pt x="12893" y="34043"/>
                    <a:pt x="11667" y="32009"/>
                    <a:pt x="10687" y="29828"/>
                  </a:cubicBezTo>
                  <a:cubicBezTo>
                    <a:pt x="9192" y="28749"/>
                    <a:pt x="7207" y="27475"/>
                    <a:pt x="6275" y="27058"/>
                  </a:cubicBezTo>
                  <a:cubicBezTo>
                    <a:pt x="5996" y="26934"/>
                    <a:pt x="5728" y="26890"/>
                    <a:pt x="5474" y="26890"/>
                  </a:cubicBezTo>
                  <a:cubicBezTo>
                    <a:pt x="4831" y="26890"/>
                    <a:pt x="4268" y="27172"/>
                    <a:pt x="3791" y="27172"/>
                  </a:cubicBezTo>
                  <a:cubicBezTo>
                    <a:pt x="3561" y="27172"/>
                    <a:pt x="3351" y="27106"/>
                    <a:pt x="3163" y="26911"/>
                  </a:cubicBezTo>
                  <a:cubicBezTo>
                    <a:pt x="1398" y="25146"/>
                    <a:pt x="1692" y="22230"/>
                    <a:pt x="2084" y="20441"/>
                  </a:cubicBezTo>
                  <a:cubicBezTo>
                    <a:pt x="4388" y="19289"/>
                    <a:pt x="6520" y="17328"/>
                    <a:pt x="7157" y="15073"/>
                  </a:cubicBezTo>
                  <a:cubicBezTo>
                    <a:pt x="7378" y="14289"/>
                    <a:pt x="7746" y="13823"/>
                    <a:pt x="8187" y="13554"/>
                  </a:cubicBezTo>
                  <a:cubicBezTo>
                    <a:pt x="8187" y="13456"/>
                    <a:pt x="8211" y="13333"/>
                    <a:pt x="8211" y="13235"/>
                  </a:cubicBezTo>
                  <a:cubicBezTo>
                    <a:pt x="8456" y="11373"/>
                    <a:pt x="8873" y="9559"/>
                    <a:pt x="9437" y="7819"/>
                  </a:cubicBezTo>
                  <a:cubicBezTo>
                    <a:pt x="10344" y="5000"/>
                    <a:pt x="11643" y="2378"/>
                    <a:pt x="13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429250" y="1626353"/>
              <a:ext cx="55995" cy="30189"/>
            </a:xfrm>
            <a:custGeom>
              <a:avLst/>
              <a:gdLst/>
              <a:ahLst/>
              <a:cxnLst/>
              <a:rect l="l" t="t" r="r" b="b"/>
              <a:pathLst>
                <a:path w="6913" h="3727" extrusionOk="0">
                  <a:moveTo>
                    <a:pt x="6912" y="1"/>
                  </a:moveTo>
                  <a:lnTo>
                    <a:pt x="6912" y="1"/>
                  </a:lnTo>
                  <a:cubicBezTo>
                    <a:pt x="4706" y="834"/>
                    <a:pt x="2402" y="1422"/>
                    <a:pt x="1" y="1741"/>
                  </a:cubicBezTo>
                  <a:cubicBezTo>
                    <a:pt x="344" y="2599"/>
                    <a:pt x="711" y="3285"/>
                    <a:pt x="1030" y="3604"/>
                  </a:cubicBezTo>
                  <a:cubicBezTo>
                    <a:pt x="1079" y="3653"/>
                    <a:pt x="1128" y="3702"/>
                    <a:pt x="1202" y="3726"/>
                  </a:cubicBezTo>
                  <a:cubicBezTo>
                    <a:pt x="2427" y="3260"/>
                    <a:pt x="3628" y="2721"/>
                    <a:pt x="4780" y="2109"/>
                  </a:cubicBezTo>
                  <a:lnTo>
                    <a:pt x="4804" y="2109"/>
                  </a:lnTo>
                  <a:cubicBezTo>
                    <a:pt x="5540" y="1496"/>
                    <a:pt x="6275" y="761"/>
                    <a:pt x="6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748074" y="1120719"/>
              <a:ext cx="123485" cy="123493"/>
            </a:xfrm>
            <a:custGeom>
              <a:avLst/>
              <a:gdLst/>
              <a:ahLst/>
              <a:cxnLst/>
              <a:rect l="l" t="t" r="r" b="b"/>
              <a:pathLst>
                <a:path w="15245" h="15246" extrusionOk="0">
                  <a:moveTo>
                    <a:pt x="7623" y="1"/>
                  </a:moveTo>
                  <a:lnTo>
                    <a:pt x="6863" y="6863"/>
                  </a:lnTo>
                  <a:lnTo>
                    <a:pt x="1" y="7623"/>
                  </a:lnTo>
                  <a:lnTo>
                    <a:pt x="6863" y="8383"/>
                  </a:lnTo>
                  <a:lnTo>
                    <a:pt x="7623" y="15245"/>
                  </a:lnTo>
                  <a:lnTo>
                    <a:pt x="8383" y="8383"/>
                  </a:lnTo>
                  <a:lnTo>
                    <a:pt x="15245" y="7623"/>
                  </a:lnTo>
                  <a:lnTo>
                    <a:pt x="8383" y="6863"/>
                  </a:lnTo>
                  <a:lnTo>
                    <a:pt x="76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495160" y="1162215"/>
              <a:ext cx="16880" cy="16880"/>
            </a:xfrm>
            <a:custGeom>
              <a:avLst/>
              <a:gdLst/>
              <a:ahLst/>
              <a:cxnLst/>
              <a:rect l="l" t="t" r="r" b="b"/>
              <a:pathLst>
                <a:path w="2084" h="2084" extrusionOk="0">
                  <a:moveTo>
                    <a:pt x="1030" y="0"/>
                  </a:moveTo>
                  <a:lnTo>
                    <a:pt x="1" y="1054"/>
                  </a:lnTo>
                  <a:lnTo>
                    <a:pt x="1030" y="2084"/>
                  </a:lnTo>
                  <a:lnTo>
                    <a:pt x="2084" y="1054"/>
                  </a:lnTo>
                  <a:lnTo>
                    <a:pt x="1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380415" y="1182263"/>
              <a:ext cx="16889" cy="16880"/>
            </a:xfrm>
            <a:custGeom>
              <a:avLst/>
              <a:gdLst/>
              <a:ahLst/>
              <a:cxnLst/>
              <a:rect l="l" t="t" r="r" b="b"/>
              <a:pathLst>
                <a:path w="2085" h="2084" extrusionOk="0">
                  <a:moveTo>
                    <a:pt x="1055" y="1"/>
                  </a:moveTo>
                  <a:lnTo>
                    <a:pt x="1" y="1030"/>
                  </a:lnTo>
                  <a:lnTo>
                    <a:pt x="1055" y="2084"/>
                  </a:lnTo>
                  <a:lnTo>
                    <a:pt x="2084" y="1030"/>
                  </a:lnTo>
                  <a:lnTo>
                    <a:pt x="10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263087" y="1382373"/>
              <a:ext cx="16880" cy="16880"/>
            </a:xfrm>
            <a:custGeom>
              <a:avLst/>
              <a:gdLst/>
              <a:ahLst/>
              <a:cxnLst/>
              <a:rect l="l" t="t" r="r" b="b"/>
              <a:pathLst>
                <a:path w="2084" h="2084" extrusionOk="0">
                  <a:moveTo>
                    <a:pt x="1054" y="1"/>
                  </a:moveTo>
                  <a:lnTo>
                    <a:pt x="0" y="1030"/>
                  </a:lnTo>
                  <a:lnTo>
                    <a:pt x="1054" y="2084"/>
                  </a:lnTo>
                  <a:lnTo>
                    <a:pt x="2084" y="1030"/>
                  </a:lnTo>
                  <a:lnTo>
                    <a:pt x="10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787181" y="1337110"/>
              <a:ext cx="16880" cy="16880"/>
            </a:xfrm>
            <a:custGeom>
              <a:avLst/>
              <a:gdLst/>
              <a:ahLst/>
              <a:cxnLst/>
              <a:rect l="l" t="t" r="r" b="b"/>
              <a:pathLst>
                <a:path w="2084" h="2084" extrusionOk="0">
                  <a:moveTo>
                    <a:pt x="1054" y="1"/>
                  </a:moveTo>
                  <a:lnTo>
                    <a:pt x="0" y="1054"/>
                  </a:lnTo>
                  <a:lnTo>
                    <a:pt x="1054" y="2084"/>
                  </a:lnTo>
                  <a:lnTo>
                    <a:pt x="2084" y="1054"/>
                  </a:lnTo>
                  <a:lnTo>
                    <a:pt x="10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548361" y="1122906"/>
              <a:ext cx="16880" cy="16880"/>
            </a:xfrm>
            <a:custGeom>
              <a:avLst/>
              <a:gdLst/>
              <a:ahLst/>
              <a:cxnLst/>
              <a:rect l="l" t="t" r="r" b="b"/>
              <a:pathLst>
                <a:path w="2084" h="2084" extrusionOk="0">
                  <a:moveTo>
                    <a:pt x="1054" y="1"/>
                  </a:moveTo>
                  <a:lnTo>
                    <a:pt x="0" y="1054"/>
                  </a:lnTo>
                  <a:lnTo>
                    <a:pt x="1054" y="2084"/>
                  </a:lnTo>
                  <a:lnTo>
                    <a:pt x="2084" y="1054"/>
                  </a:lnTo>
                  <a:lnTo>
                    <a:pt x="10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813587" y="1290260"/>
              <a:ext cx="344639" cy="243721"/>
            </a:xfrm>
            <a:custGeom>
              <a:avLst/>
              <a:gdLst/>
              <a:ahLst/>
              <a:cxnLst/>
              <a:rect l="l" t="t" r="r" b="b"/>
              <a:pathLst>
                <a:path w="42548" h="30089" extrusionOk="0">
                  <a:moveTo>
                    <a:pt x="13309" y="0"/>
                  </a:moveTo>
                  <a:lnTo>
                    <a:pt x="13309" y="0"/>
                  </a:lnTo>
                  <a:cubicBezTo>
                    <a:pt x="6814" y="417"/>
                    <a:pt x="1" y="6667"/>
                    <a:pt x="295" y="14975"/>
                  </a:cubicBezTo>
                  <a:cubicBezTo>
                    <a:pt x="442" y="18774"/>
                    <a:pt x="2157" y="22352"/>
                    <a:pt x="4927" y="24999"/>
                  </a:cubicBezTo>
                  <a:cubicBezTo>
                    <a:pt x="5098" y="25171"/>
                    <a:pt x="5270" y="25343"/>
                    <a:pt x="5442" y="25490"/>
                  </a:cubicBezTo>
                  <a:cubicBezTo>
                    <a:pt x="9176" y="28845"/>
                    <a:pt x="13117" y="30089"/>
                    <a:pt x="16909" y="30089"/>
                  </a:cubicBezTo>
                  <a:cubicBezTo>
                    <a:pt x="27796" y="30089"/>
                    <a:pt x="37450" y="19828"/>
                    <a:pt x="37450" y="19828"/>
                  </a:cubicBezTo>
                  <a:lnTo>
                    <a:pt x="42548" y="11838"/>
                  </a:lnTo>
                  <a:lnTo>
                    <a:pt x="42548" y="11838"/>
                  </a:lnTo>
                  <a:lnTo>
                    <a:pt x="34558" y="16936"/>
                  </a:lnTo>
                  <a:cubicBezTo>
                    <a:pt x="29598" y="20115"/>
                    <a:pt x="25074" y="21276"/>
                    <a:pt x="21208" y="21276"/>
                  </a:cubicBezTo>
                  <a:cubicBezTo>
                    <a:pt x="13955" y="21276"/>
                    <a:pt x="9019" y="17191"/>
                    <a:pt x="7868" y="14681"/>
                  </a:cubicBezTo>
                  <a:cubicBezTo>
                    <a:pt x="7868" y="14657"/>
                    <a:pt x="7843" y="14608"/>
                    <a:pt x="7819" y="14583"/>
                  </a:cubicBezTo>
                  <a:cubicBezTo>
                    <a:pt x="6986" y="12745"/>
                    <a:pt x="6888" y="10686"/>
                    <a:pt x="7476" y="8824"/>
                  </a:cubicBezTo>
                  <a:cubicBezTo>
                    <a:pt x="7696" y="8113"/>
                    <a:pt x="8040" y="7427"/>
                    <a:pt x="8456" y="6765"/>
                  </a:cubicBezTo>
                  <a:cubicBezTo>
                    <a:pt x="9755" y="4289"/>
                    <a:pt x="11397" y="2010"/>
                    <a:pt x="1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412175" y="1317362"/>
              <a:ext cx="88347" cy="77371"/>
            </a:xfrm>
            <a:custGeom>
              <a:avLst/>
              <a:gdLst/>
              <a:ahLst/>
              <a:cxnLst/>
              <a:rect l="l" t="t" r="r" b="b"/>
              <a:pathLst>
                <a:path w="10907" h="9552" extrusionOk="0">
                  <a:moveTo>
                    <a:pt x="3158" y="0"/>
                  </a:moveTo>
                  <a:cubicBezTo>
                    <a:pt x="2429" y="0"/>
                    <a:pt x="1796" y="218"/>
                    <a:pt x="1348" y="674"/>
                  </a:cubicBezTo>
                  <a:cubicBezTo>
                    <a:pt x="0" y="1997"/>
                    <a:pt x="760" y="4938"/>
                    <a:pt x="3015" y="7193"/>
                  </a:cubicBezTo>
                  <a:cubicBezTo>
                    <a:pt x="4530" y="8708"/>
                    <a:pt x="6326" y="9552"/>
                    <a:pt x="7756" y="9552"/>
                  </a:cubicBezTo>
                  <a:cubicBezTo>
                    <a:pt x="8478" y="9552"/>
                    <a:pt x="9107" y="9337"/>
                    <a:pt x="9559" y="8884"/>
                  </a:cubicBezTo>
                  <a:cubicBezTo>
                    <a:pt x="10907" y="7536"/>
                    <a:pt x="10147" y="4595"/>
                    <a:pt x="7868" y="2340"/>
                  </a:cubicBezTo>
                  <a:cubicBezTo>
                    <a:pt x="6376" y="832"/>
                    <a:pt x="4583" y="0"/>
                    <a:pt x="3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72385" y="1358154"/>
              <a:ext cx="78424" cy="54003"/>
            </a:xfrm>
            <a:custGeom>
              <a:avLst/>
              <a:gdLst/>
              <a:ahLst/>
              <a:cxnLst/>
              <a:rect l="l" t="t" r="r" b="b"/>
              <a:pathLst>
                <a:path w="9682" h="6667" extrusionOk="0">
                  <a:moveTo>
                    <a:pt x="6618" y="0"/>
                  </a:moveTo>
                  <a:lnTo>
                    <a:pt x="1" y="5981"/>
                  </a:lnTo>
                  <a:lnTo>
                    <a:pt x="6447" y="6667"/>
                  </a:lnTo>
                  <a:lnTo>
                    <a:pt x="9682" y="123"/>
                  </a:lnTo>
                  <a:lnTo>
                    <a:pt x="66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495160" y="1411160"/>
              <a:ext cx="54205" cy="78424"/>
            </a:xfrm>
            <a:custGeom>
              <a:avLst/>
              <a:gdLst/>
              <a:ahLst/>
              <a:cxnLst/>
              <a:rect l="l" t="t" r="r" b="b"/>
              <a:pathLst>
                <a:path w="6692" h="9682" extrusionOk="0">
                  <a:moveTo>
                    <a:pt x="6569" y="0"/>
                  </a:moveTo>
                  <a:lnTo>
                    <a:pt x="1" y="3235"/>
                  </a:lnTo>
                  <a:lnTo>
                    <a:pt x="711" y="9681"/>
                  </a:lnTo>
                  <a:lnTo>
                    <a:pt x="6692" y="3039"/>
                  </a:lnTo>
                  <a:lnTo>
                    <a:pt x="65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33667" y="1301357"/>
              <a:ext cx="156038" cy="149518"/>
            </a:xfrm>
            <a:custGeom>
              <a:avLst/>
              <a:gdLst/>
              <a:ahLst/>
              <a:cxnLst/>
              <a:rect l="l" t="t" r="r" b="b"/>
              <a:pathLst>
                <a:path w="19264" h="18459" extrusionOk="0">
                  <a:moveTo>
                    <a:pt x="15980" y="0"/>
                  </a:moveTo>
                  <a:cubicBezTo>
                    <a:pt x="13418" y="0"/>
                    <a:pt x="10047" y="1517"/>
                    <a:pt x="6936" y="4194"/>
                  </a:cubicBezTo>
                  <a:cubicBezTo>
                    <a:pt x="6446" y="4586"/>
                    <a:pt x="5956" y="5027"/>
                    <a:pt x="5490" y="5517"/>
                  </a:cubicBezTo>
                  <a:cubicBezTo>
                    <a:pt x="5392" y="5591"/>
                    <a:pt x="5318" y="5689"/>
                    <a:pt x="5220" y="5787"/>
                  </a:cubicBezTo>
                  <a:cubicBezTo>
                    <a:pt x="2573" y="8507"/>
                    <a:pt x="833" y="11522"/>
                    <a:pt x="221" y="14095"/>
                  </a:cubicBezTo>
                  <a:cubicBezTo>
                    <a:pt x="123" y="14610"/>
                    <a:pt x="25" y="15100"/>
                    <a:pt x="0" y="15566"/>
                  </a:cubicBezTo>
                  <a:cubicBezTo>
                    <a:pt x="686" y="15738"/>
                    <a:pt x="1323" y="16081"/>
                    <a:pt x="1838" y="16595"/>
                  </a:cubicBezTo>
                  <a:cubicBezTo>
                    <a:pt x="2377" y="17135"/>
                    <a:pt x="2720" y="17772"/>
                    <a:pt x="2892" y="18458"/>
                  </a:cubicBezTo>
                  <a:cubicBezTo>
                    <a:pt x="3358" y="18409"/>
                    <a:pt x="3872" y="18336"/>
                    <a:pt x="4387" y="18213"/>
                  </a:cubicBezTo>
                  <a:cubicBezTo>
                    <a:pt x="6961" y="17600"/>
                    <a:pt x="9951" y="15860"/>
                    <a:pt x="12671" y="13238"/>
                  </a:cubicBezTo>
                  <a:cubicBezTo>
                    <a:pt x="12769" y="13140"/>
                    <a:pt x="12843" y="13042"/>
                    <a:pt x="12941" y="12968"/>
                  </a:cubicBezTo>
                  <a:cubicBezTo>
                    <a:pt x="13406" y="12478"/>
                    <a:pt x="13847" y="12012"/>
                    <a:pt x="14264" y="11522"/>
                  </a:cubicBezTo>
                  <a:cubicBezTo>
                    <a:pt x="17744" y="7454"/>
                    <a:pt x="19264" y="2993"/>
                    <a:pt x="18038" y="420"/>
                  </a:cubicBezTo>
                  <a:cubicBezTo>
                    <a:pt x="17444" y="137"/>
                    <a:pt x="16749" y="0"/>
                    <a:pt x="15980"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33667" y="1301357"/>
              <a:ext cx="146116" cy="129268"/>
            </a:xfrm>
            <a:custGeom>
              <a:avLst/>
              <a:gdLst/>
              <a:ahLst/>
              <a:cxnLst/>
              <a:rect l="l" t="t" r="r" b="b"/>
              <a:pathLst>
                <a:path w="18039" h="15959" extrusionOk="0">
                  <a:moveTo>
                    <a:pt x="15980" y="0"/>
                  </a:moveTo>
                  <a:cubicBezTo>
                    <a:pt x="13418" y="0"/>
                    <a:pt x="10047" y="1517"/>
                    <a:pt x="6936" y="4194"/>
                  </a:cubicBezTo>
                  <a:cubicBezTo>
                    <a:pt x="6446" y="4586"/>
                    <a:pt x="5956" y="5027"/>
                    <a:pt x="5490" y="5517"/>
                  </a:cubicBezTo>
                  <a:cubicBezTo>
                    <a:pt x="5392" y="5591"/>
                    <a:pt x="5318" y="5689"/>
                    <a:pt x="5220" y="5787"/>
                  </a:cubicBezTo>
                  <a:cubicBezTo>
                    <a:pt x="2573" y="8507"/>
                    <a:pt x="833" y="11522"/>
                    <a:pt x="221" y="14095"/>
                  </a:cubicBezTo>
                  <a:cubicBezTo>
                    <a:pt x="123" y="14610"/>
                    <a:pt x="25" y="15100"/>
                    <a:pt x="0" y="15566"/>
                  </a:cubicBezTo>
                  <a:cubicBezTo>
                    <a:pt x="343" y="15640"/>
                    <a:pt x="686" y="15787"/>
                    <a:pt x="1005" y="15958"/>
                  </a:cubicBezTo>
                  <a:cubicBezTo>
                    <a:pt x="1103" y="15738"/>
                    <a:pt x="1250" y="15492"/>
                    <a:pt x="1373" y="15247"/>
                  </a:cubicBezTo>
                  <a:cubicBezTo>
                    <a:pt x="2524" y="13213"/>
                    <a:pt x="4632" y="10566"/>
                    <a:pt x="7304" y="7870"/>
                  </a:cubicBezTo>
                  <a:cubicBezTo>
                    <a:pt x="7377" y="7772"/>
                    <a:pt x="7475" y="7674"/>
                    <a:pt x="7573" y="7576"/>
                  </a:cubicBezTo>
                  <a:cubicBezTo>
                    <a:pt x="8039" y="7110"/>
                    <a:pt x="8505" y="6669"/>
                    <a:pt x="8970" y="6228"/>
                  </a:cubicBezTo>
                  <a:cubicBezTo>
                    <a:pt x="12734" y="2725"/>
                    <a:pt x="16268" y="411"/>
                    <a:pt x="17875" y="411"/>
                  </a:cubicBezTo>
                  <a:cubicBezTo>
                    <a:pt x="17932" y="411"/>
                    <a:pt x="17986" y="414"/>
                    <a:pt x="18038" y="420"/>
                  </a:cubicBezTo>
                  <a:cubicBezTo>
                    <a:pt x="17444" y="137"/>
                    <a:pt x="16749" y="0"/>
                    <a:pt x="1598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533667" y="1415324"/>
              <a:ext cx="35543" cy="35551"/>
            </a:xfrm>
            <a:custGeom>
              <a:avLst/>
              <a:gdLst/>
              <a:ahLst/>
              <a:cxnLst/>
              <a:rect l="l" t="t" r="r" b="b"/>
              <a:pathLst>
                <a:path w="4388" h="4389" extrusionOk="0">
                  <a:moveTo>
                    <a:pt x="270" y="1"/>
                  </a:moveTo>
                  <a:lnTo>
                    <a:pt x="221" y="25"/>
                  </a:lnTo>
                  <a:cubicBezTo>
                    <a:pt x="123" y="540"/>
                    <a:pt x="25" y="1030"/>
                    <a:pt x="0" y="1496"/>
                  </a:cubicBezTo>
                  <a:cubicBezTo>
                    <a:pt x="686" y="1668"/>
                    <a:pt x="1323" y="2011"/>
                    <a:pt x="1838" y="2525"/>
                  </a:cubicBezTo>
                  <a:cubicBezTo>
                    <a:pt x="2377" y="3065"/>
                    <a:pt x="2720" y="3702"/>
                    <a:pt x="2892" y="4388"/>
                  </a:cubicBezTo>
                  <a:cubicBezTo>
                    <a:pt x="3358" y="4339"/>
                    <a:pt x="3872" y="4266"/>
                    <a:pt x="4387" y="4143"/>
                  </a:cubicBezTo>
                  <a:lnTo>
                    <a:pt x="270" y="1"/>
                  </a:lnTo>
                  <a:close/>
                </a:path>
              </a:pathLst>
            </a:custGeom>
            <a:solidFill>
              <a:srgbClr val="275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491385" y="1335320"/>
              <a:ext cx="73264" cy="73265"/>
            </a:xfrm>
            <a:custGeom>
              <a:avLst/>
              <a:gdLst/>
              <a:ahLst/>
              <a:cxnLst/>
              <a:rect l="l" t="t" r="r" b="b"/>
              <a:pathLst>
                <a:path w="9045" h="9045" extrusionOk="0">
                  <a:moveTo>
                    <a:pt x="1716" y="1"/>
                  </a:moveTo>
                  <a:cubicBezTo>
                    <a:pt x="1226" y="393"/>
                    <a:pt x="736" y="834"/>
                    <a:pt x="270" y="1324"/>
                  </a:cubicBezTo>
                  <a:cubicBezTo>
                    <a:pt x="172" y="1398"/>
                    <a:pt x="98" y="1496"/>
                    <a:pt x="0" y="1594"/>
                  </a:cubicBezTo>
                  <a:lnTo>
                    <a:pt x="7451" y="9045"/>
                  </a:lnTo>
                  <a:cubicBezTo>
                    <a:pt x="7549" y="8947"/>
                    <a:pt x="7623" y="8849"/>
                    <a:pt x="7721" y="8775"/>
                  </a:cubicBezTo>
                  <a:cubicBezTo>
                    <a:pt x="8186" y="8285"/>
                    <a:pt x="8627" y="7819"/>
                    <a:pt x="9044" y="7329"/>
                  </a:cubicBezTo>
                  <a:lnTo>
                    <a:pt x="17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528905" y="1385986"/>
              <a:ext cx="61544" cy="58676"/>
            </a:xfrm>
            <a:custGeom>
              <a:avLst/>
              <a:gdLst/>
              <a:ahLst/>
              <a:cxnLst/>
              <a:rect l="l" t="t" r="r" b="b"/>
              <a:pathLst>
                <a:path w="7598" h="7244" extrusionOk="0">
                  <a:moveTo>
                    <a:pt x="7345" y="1"/>
                  </a:moveTo>
                  <a:cubicBezTo>
                    <a:pt x="6944" y="1"/>
                    <a:pt x="5037" y="1624"/>
                    <a:pt x="2892" y="3746"/>
                  </a:cubicBezTo>
                  <a:cubicBezTo>
                    <a:pt x="613" y="6025"/>
                    <a:pt x="0" y="7005"/>
                    <a:pt x="196" y="7201"/>
                  </a:cubicBezTo>
                  <a:cubicBezTo>
                    <a:pt x="224" y="7229"/>
                    <a:pt x="263" y="7243"/>
                    <a:pt x="314" y="7243"/>
                  </a:cubicBezTo>
                  <a:cubicBezTo>
                    <a:pt x="676" y="7243"/>
                    <a:pt x="1657" y="6525"/>
                    <a:pt x="3652" y="4530"/>
                  </a:cubicBezTo>
                  <a:cubicBezTo>
                    <a:pt x="5931" y="2250"/>
                    <a:pt x="7598" y="241"/>
                    <a:pt x="7402" y="20"/>
                  </a:cubicBezTo>
                  <a:cubicBezTo>
                    <a:pt x="7389" y="7"/>
                    <a:pt x="737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2"/>
        <p:cNvGrpSpPr/>
        <p:nvPr/>
      </p:nvGrpSpPr>
      <p:grpSpPr>
        <a:xfrm>
          <a:off x="0" y="0"/>
          <a:ext cx="0" cy="0"/>
          <a:chOff x="0" y="0"/>
          <a:chExt cx="0" cy="0"/>
        </a:xfrm>
      </p:grpSpPr>
      <p:sp>
        <p:nvSpPr>
          <p:cNvPr id="1933" name="Google Shape;1933;p54"/>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Members</a:t>
            </a:r>
            <a:endParaRPr dirty="0"/>
          </a:p>
        </p:txBody>
      </p:sp>
      <p:cxnSp>
        <p:nvCxnSpPr>
          <p:cNvPr id="1934" name="Google Shape;1934;p54"/>
          <p:cNvCxnSpPr/>
          <p:nvPr/>
        </p:nvCxnSpPr>
        <p:spPr>
          <a:xfrm rot="10800000">
            <a:off x="1327683" y="2997875"/>
            <a:ext cx="5716800" cy="0"/>
          </a:xfrm>
          <a:prstGeom prst="straightConnector1">
            <a:avLst/>
          </a:prstGeom>
          <a:noFill/>
          <a:ln w="28575" cap="flat" cmpd="sng">
            <a:solidFill>
              <a:schemeClr val="accent3"/>
            </a:solidFill>
            <a:prstDash val="solid"/>
            <a:round/>
            <a:headEnd type="none" w="med" len="med"/>
            <a:tailEnd type="oval" w="med" len="med"/>
          </a:ln>
        </p:spPr>
      </p:cxnSp>
      <p:sp>
        <p:nvSpPr>
          <p:cNvPr id="1935" name="Google Shape;1935;p54"/>
          <p:cNvSpPr/>
          <p:nvPr/>
        </p:nvSpPr>
        <p:spPr>
          <a:xfrm>
            <a:off x="1327683" y="2937250"/>
            <a:ext cx="122100" cy="12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4"/>
          <p:cNvSpPr/>
          <p:nvPr/>
        </p:nvSpPr>
        <p:spPr>
          <a:xfrm>
            <a:off x="2943708" y="2937250"/>
            <a:ext cx="122100" cy="12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4"/>
          <p:cNvSpPr/>
          <p:nvPr/>
        </p:nvSpPr>
        <p:spPr>
          <a:xfrm>
            <a:off x="4559721" y="2937250"/>
            <a:ext cx="122100" cy="12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4"/>
          <p:cNvSpPr/>
          <p:nvPr/>
        </p:nvSpPr>
        <p:spPr>
          <a:xfrm>
            <a:off x="6175746" y="2937250"/>
            <a:ext cx="122100" cy="12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4"/>
          <p:cNvSpPr txBox="1"/>
          <p:nvPr/>
        </p:nvSpPr>
        <p:spPr>
          <a:xfrm>
            <a:off x="2141311" y="2282400"/>
            <a:ext cx="1616000" cy="34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rgbClr val="FFFFFF"/>
                </a:solidFill>
                <a:latin typeface="Cuprum"/>
                <a:ea typeface="Cuprum"/>
                <a:cs typeface="Cuprum"/>
                <a:sym typeface="Cuprum"/>
              </a:rPr>
              <a:t>6310412007</a:t>
            </a:r>
            <a:endParaRPr sz="2500" b="1" dirty="0">
              <a:solidFill>
                <a:srgbClr val="FFFFFF"/>
              </a:solidFill>
              <a:latin typeface="Cuprum"/>
              <a:ea typeface="Cuprum"/>
              <a:cs typeface="Cuprum"/>
              <a:sym typeface="Cuprum"/>
            </a:endParaRPr>
          </a:p>
        </p:txBody>
      </p:sp>
      <p:sp>
        <p:nvSpPr>
          <p:cNvPr id="1940" name="Google Shape;1940;p54"/>
          <p:cNvSpPr txBox="1"/>
          <p:nvPr/>
        </p:nvSpPr>
        <p:spPr>
          <a:xfrm>
            <a:off x="5426426" y="2314183"/>
            <a:ext cx="1742839" cy="34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rgbClr val="FFFFFF"/>
                </a:solidFill>
                <a:latin typeface="Cuprum"/>
                <a:ea typeface="Cuprum"/>
                <a:cs typeface="Cuprum"/>
                <a:sym typeface="Cuprum"/>
              </a:rPr>
              <a:t>6310412009</a:t>
            </a:r>
            <a:endParaRPr sz="2500" b="1" dirty="0">
              <a:solidFill>
                <a:srgbClr val="FFFFFF"/>
              </a:solidFill>
              <a:latin typeface="Cuprum"/>
              <a:ea typeface="Cuprum"/>
              <a:cs typeface="Cuprum"/>
              <a:sym typeface="Cuprum"/>
            </a:endParaRPr>
          </a:p>
        </p:txBody>
      </p:sp>
      <p:sp>
        <p:nvSpPr>
          <p:cNvPr id="1941" name="Google Shape;1941;p54"/>
          <p:cNvSpPr txBox="1"/>
          <p:nvPr/>
        </p:nvSpPr>
        <p:spPr>
          <a:xfrm>
            <a:off x="3662839" y="3712197"/>
            <a:ext cx="1866347" cy="52151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rgbClr val="FFFFFF"/>
                </a:solidFill>
                <a:latin typeface="Cuprum"/>
                <a:ea typeface="Cuprum"/>
                <a:cs typeface="Cuprum"/>
                <a:sym typeface="Cuprum"/>
              </a:rPr>
              <a:t>6310412008</a:t>
            </a:r>
            <a:endParaRPr sz="2500" b="1" dirty="0">
              <a:solidFill>
                <a:srgbClr val="FFFFFF"/>
              </a:solidFill>
              <a:latin typeface="Cuprum"/>
              <a:ea typeface="Cuprum"/>
              <a:cs typeface="Cuprum"/>
              <a:sym typeface="Cuprum"/>
            </a:endParaRPr>
          </a:p>
        </p:txBody>
      </p:sp>
      <p:grpSp>
        <p:nvGrpSpPr>
          <p:cNvPr id="1943" name="Google Shape;1943;p54"/>
          <p:cNvGrpSpPr/>
          <p:nvPr/>
        </p:nvGrpSpPr>
        <p:grpSpPr>
          <a:xfrm>
            <a:off x="2745825" y="3339925"/>
            <a:ext cx="517840" cy="518278"/>
            <a:chOff x="3026450" y="831475"/>
            <a:chExt cx="944275" cy="944900"/>
          </a:xfrm>
        </p:grpSpPr>
        <p:sp>
          <p:nvSpPr>
            <p:cNvPr id="1944" name="Google Shape;1944;p54"/>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4"/>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4"/>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4"/>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4"/>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4"/>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4"/>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4"/>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4"/>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4"/>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54"/>
          <p:cNvGrpSpPr/>
          <p:nvPr/>
        </p:nvGrpSpPr>
        <p:grpSpPr>
          <a:xfrm>
            <a:off x="4367083" y="2145767"/>
            <a:ext cx="507382" cy="507382"/>
            <a:chOff x="1565300" y="733100"/>
            <a:chExt cx="1143525" cy="1143525"/>
          </a:xfrm>
        </p:grpSpPr>
        <p:sp>
          <p:nvSpPr>
            <p:cNvPr id="1955" name="Google Shape;1955;p54"/>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4"/>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4"/>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4"/>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4"/>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4"/>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4"/>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54"/>
          <p:cNvGrpSpPr/>
          <p:nvPr/>
        </p:nvGrpSpPr>
        <p:grpSpPr>
          <a:xfrm rot="1659">
            <a:off x="5977864" y="3338433"/>
            <a:ext cx="524411" cy="521270"/>
            <a:chOff x="4134250" y="882850"/>
            <a:chExt cx="843375" cy="844025"/>
          </a:xfrm>
        </p:grpSpPr>
        <p:sp>
          <p:nvSpPr>
            <p:cNvPr id="1963" name="Google Shape;1963;p54"/>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4"/>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4"/>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4"/>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4"/>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54"/>
          <p:cNvGrpSpPr/>
          <p:nvPr/>
        </p:nvGrpSpPr>
        <p:grpSpPr>
          <a:xfrm>
            <a:off x="1139447" y="2147952"/>
            <a:ext cx="502994" cy="502994"/>
            <a:chOff x="2751400" y="2498775"/>
            <a:chExt cx="652900" cy="652900"/>
          </a:xfrm>
        </p:grpSpPr>
        <p:sp>
          <p:nvSpPr>
            <p:cNvPr id="1969" name="Google Shape;1969;p54"/>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4"/>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4"/>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4"/>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4"/>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4"/>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4"/>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4"/>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4"/>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54"/>
          <p:cNvGrpSpPr/>
          <p:nvPr/>
        </p:nvGrpSpPr>
        <p:grpSpPr>
          <a:xfrm rot="5400000">
            <a:off x="7304495" y="2051291"/>
            <a:ext cx="683941" cy="1893379"/>
            <a:chOff x="2916100" y="2780750"/>
            <a:chExt cx="389200" cy="1077375"/>
          </a:xfrm>
        </p:grpSpPr>
        <p:sp>
          <p:nvSpPr>
            <p:cNvPr id="1979" name="Google Shape;1979;p54"/>
            <p:cNvSpPr/>
            <p:nvPr/>
          </p:nvSpPr>
          <p:spPr>
            <a:xfrm>
              <a:off x="3049625" y="3452950"/>
              <a:ext cx="125550" cy="405175"/>
            </a:xfrm>
            <a:custGeom>
              <a:avLst/>
              <a:gdLst/>
              <a:ahLst/>
              <a:cxnLst/>
              <a:rect l="l" t="t" r="r" b="b"/>
              <a:pathLst>
                <a:path w="5022" h="16207" extrusionOk="0">
                  <a:moveTo>
                    <a:pt x="0" y="0"/>
                  </a:moveTo>
                  <a:lnTo>
                    <a:pt x="2511" y="16206"/>
                  </a:lnTo>
                  <a:lnTo>
                    <a:pt x="50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4"/>
            <p:cNvSpPr/>
            <p:nvPr/>
          </p:nvSpPr>
          <p:spPr>
            <a:xfrm>
              <a:off x="3063875" y="3452950"/>
              <a:ext cx="97050" cy="196325"/>
            </a:xfrm>
            <a:custGeom>
              <a:avLst/>
              <a:gdLst/>
              <a:ahLst/>
              <a:cxnLst/>
              <a:rect l="l" t="t" r="r" b="b"/>
              <a:pathLst>
                <a:path w="3882" h="7853" extrusionOk="0">
                  <a:moveTo>
                    <a:pt x="1" y="0"/>
                  </a:moveTo>
                  <a:lnTo>
                    <a:pt x="1941" y="7852"/>
                  </a:lnTo>
                  <a:lnTo>
                    <a:pt x="3881" y="0"/>
                  </a:lnTo>
                  <a:close/>
                </a:path>
              </a:pathLst>
            </a:custGeom>
            <a:solidFill>
              <a:srgbClr val="F9C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4"/>
            <p:cNvSpPr/>
            <p:nvPr/>
          </p:nvSpPr>
          <p:spPr>
            <a:xfrm>
              <a:off x="3026225" y="3342800"/>
              <a:ext cx="167800" cy="136125"/>
            </a:xfrm>
            <a:custGeom>
              <a:avLst/>
              <a:gdLst/>
              <a:ahLst/>
              <a:cxnLst/>
              <a:rect l="l" t="t" r="r" b="b"/>
              <a:pathLst>
                <a:path w="6712" h="5445" extrusionOk="0">
                  <a:moveTo>
                    <a:pt x="1073" y="1"/>
                  </a:moveTo>
                  <a:cubicBezTo>
                    <a:pt x="777" y="1393"/>
                    <a:pt x="480" y="2786"/>
                    <a:pt x="160" y="4178"/>
                  </a:cubicBezTo>
                  <a:cubicBezTo>
                    <a:pt x="0" y="4794"/>
                    <a:pt x="503" y="5388"/>
                    <a:pt x="1187" y="5410"/>
                  </a:cubicBezTo>
                  <a:cubicBezTo>
                    <a:pt x="1906" y="5433"/>
                    <a:pt x="2631" y="5445"/>
                    <a:pt x="3356" y="5445"/>
                  </a:cubicBezTo>
                  <a:cubicBezTo>
                    <a:pt x="4080" y="5445"/>
                    <a:pt x="4805" y="5433"/>
                    <a:pt x="5524" y="5410"/>
                  </a:cubicBezTo>
                  <a:cubicBezTo>
                    <a:pt x="6209" y="5388"/>
                    <a:pt x="6711" y="4794"/>
                    <a:pt x="6574" y="4178"/>
                  </a:cubicBezTo>
                  <a:cubicBezTo>
                    <a:pt x="6255" y="2786"/>
                    <a:pt x="5935" y="1393"/>
                    <a:pt x="5661" y="1"/>
                  </a:cubicBezTo>
                  <a:cubicBezTo>
                    <a:pt x="4896" y="24"/>
                    <a:pt x="4132" y="35"/>
                    <a:pt x="3367" y="35"/>
                  </a:cubicBezTo>
                  <a:cubicBezTo>
                    <a:pt x="2603" y="35"/>
                    <a:pt x="1838" y="24"/>
                    <a:pt x="107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4"/>
            <p:cNvSpPr/>
            <p:nvPr/>
          </p:nvSpPr>
          <p:spPr>
            <a:xfrm>
              <a:off x="3026225" y="3342800"/>
              <a:ext cx="54800" cy="135850"/>
            </a:xfrm>
            <a:custGeom>
              <a:avLst/>
              <a:gdLst/>
              <a:ahLst/>
              <a:cxnLst/>
              <a:rect l="l" t="t" r="r" b="b"/>
              <a:pathLst>
                <a:path w="2192" h="5434" extrusionOk="0">
                  <a:moveTo>
                    <a:pt x="1073" y="1"/>
                  </a:moveTo>
                  <a:cubicBezTo>
                    <a:pt x="777" y="1393"/>
                    <a:pt x="480" y="2786"/>
                    <a:pt x="160" y="4178"/>
                  </a:cubicBezTo>
                  <a:cubicBezTo>
                    <a:pt x="0" y="4794"/>
                    <a:pt x="503" y="5388"/>
                    <a:pt x="1187" y="5410"/>
                  </a:cubicBezTo>
                  <a:cubicBezTo>
                    <a:pt x="1530" y="5433"/>
                    <a:pt x="1849" y="5433"/>
                    <a:pt x="2192" y="5433"/>
                  </a:cubicBezTo>
                  <a:lnTo>
                    <a:pt x="2192" y="24"/>
                  </a:lnTo>
                  <a:cubicBezTo>
                    <a:pt x="1826" y="24"/>
                    <a:pt x="1438"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4"/>
            <p:cNvSpPr/>
            <p:nvPr/>
          </p:nvSpPr>
          <p:spPr>
            <a:xfrm>
              <a:off x="3141500" y="3342800"/>
              <a:ext cx="52525" cy="135850"/>
            </a:xfrm>
            <a:custGeom>
              <a:avLst/>
              <a:gdLst/>
              <a:ahLst/>
              <a:cxnLst/>
              <a:rect l="l" t="t" r="r" b="b"/>
              <a:pathLst>
                <a:path w="2101" h="5434" extrusionOk="0">
                  <a:moveTo>
                    <a:pt x="1050" y="1"/>
                  </a:moveTo>
                  <a:cubicBezTo>
                    <a:pt x="685" y="1"/>
                    <a:pt x="343" y="24"/>
                    <a:pt x="0" y="24"/>
                  </a:cubicBezTo>
                  <a:lnTo>
                    <a:pt x="0" y="5433"/>
                  </a:lnTo>
                  <a:cubicBezTo>
                    <a:pt x="297" y="5433"/>
                    <a:pt x="616" y="5433"/>
                    <a:pt x="913" y="5410"/>
                  </a:cubicBezTo>
                  <a:cubicBezTo>
                    <a:pt x="1598" y="5388"/>
                    <a:pt x="2100" y="4794"/>
                    <a:pt x="1963" y="4178"/>
                  </a:cubicBezTo>
                  <a:cubicBezTo>
                    <a:pt x="1644" y="2786"/>
                    <a:pt x="1324" y="1393"/>
                    <a:pt x="1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4"/>
            <p:cNvSpPr/>
            <p:nvPr/>
          </p:nvSpPr>
          <p:spPr>
            <a:xfrm>
              <a:off x="2963450" y="2780750"/>
              <a:ext cx="295625" cy="633425"/>
            </a:xfrm>
            <a:custGeom>
              <a:avLst/>
              <a:gdLst/>
              <a:ahLst/>
              <a:cxnLst/>
              <a:rect l="l" t="t" r="r" b="b"/>
              <a:pathLst>
                <a:path w="11825" h="25337" extrusionOk="0">
                  <a:moveTo>
                    <a:pt x="5935" y="0"/>
                  </a:moveTo>
                  <a:cubicBezTo>
                    <a:pt x="5456" y="0"/>
                    <a:pt x="69" y="5661"/>
                    <a:pt x="46" y="12645"/>
                  </a:cubicBezTo>
                  <a:cubicBezTo>
                    <a:pt x="1" y="19653"/>
                    <a:pt x="4086" y="25336"/>
                    <a:pt x="5821" y="25336"/>
                  </a:cubicBezTo>
                  <a:cubicBezTo>
                    <a:pt x="7556" y="25336"/>
                    <a:pt x="11779" y="19698"/>
                    <a:pt x="11801" y="12691"/>
                  </a:cubicBezTo>
                  <a:cubicBezTo>
                    <a:pt x="11824" y="5706"/>
                    <a:pt x="6392" y="23"/>
                    <a:pt x="59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4"/>
            <p:cNvSpPr/>
            <p:nvPr/>
          </p:nvSpPr>
          <p:spPr>
            <a:xfrm>
              <a:off x="3026225" y="2780750"/>
              <a:ext cx="170650" cy="105575"/>
            </a:xfrm>
            <a:custGeom>
              <a:avLst/>
              <a:gdLst/>
              <a:ahLst/>
              <a:cxnLst/>
              <a:rect l="l" t="t" r="r" b="b"/>
              <a:pathLst>
                <a:path w="6826" h="4223" extrusionOk="0">
                  <a:moveTo>
                    <a:pt x="3424" y="0"/>
                  </a:moveTo>
                  <a:cubicBezTo>
                    <a:pt x="3173" y="0"/>
                    <a:pt x="1507" y="1621"/>
                    <a:pt x="0" y="4200"/>
                  </a:cubicBezTo>
                  <a:lnTo>
                    <a:pt x="6825" y="4223"/>
                  </a:lnTo>
                  <a:cubicBezTo>
                    <a:pt x="5342" y="1643"/>
                    <a:pt x="3652" y="0"/>
                    <a:pt x="3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4"/>
            <p:cNvSpPr/>
            <p:nvPr/>
          </p:nvSpPr>
          <p:spPr>
            <a:xfrm>
              <a:off x="2966875" y="3143650"/>
              <a:ext cx="288775" cy="44550"/>
            </a:xfrm>
            <a:custGeom>
              <a:avLst/>
              <a:gdLst/>
              <a:ahLst/>
              <a:cxnLst/>
              <a:rect l="l" t="t" r="r" b="b"/>
              <a:pathLst>
                <a:path w="11551" h="1782" extrusionOk="0">
                  <a:moveTo>
                    <a:pt x="1" y="1"/>
                  </a:moveTo>
                  <a:lnTo>
                    <a:pt x="1" y="1"/>
                  </a:lnTo>
                  <a:cubicBezTo>
                    <a:pt x="46" y="594"/>
                    <a:pt x="138" y="1188"/>
                    <a:pt x="252" y="1758"/>
                  </a:cubicBezTo>
                  <a:lnTo>
                    <a:pt x="11276" y="1781"/>
                  </a:lnTo>
                  <a:cubicBezTo>
                    <a:pt x="11390" y="1211"/>
                    <a:pt x="11482" y="640"/>
                    <a:pt x="11550" y="47"/>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4"/>
            <p:cNvSpPr/>
            <p:nvPr/>
          </p:nvSpPr>
          <p:spPr>
            <a:xfrm>
              <a:off x="3095275" y="3228100"/>
              <a:ext cx="34250" cy="227725"/>
            </a:xfrm>
            <a:custGeom>
              <a:avLst/>
              <a:gdLst/>
              <a:ahLst/>
              <a:cxnLst/>
              <a:rect l="l" t="t" r="r" b="b"/>
              <a:pathLst>
                <a:path w="1370" h="9109" extrusionOk="0">
                  <a:moveTo>
                    <a:pt x="699" y="0"/>
                  </a:moveTo>
                  <a:cubicBezTo>
                    <a:pt x="652" y="0"/>
                    <a:pt x="609" y="25"/>
                    <a:pt x="594" y="69"/>
                  </a:cubicBezTo>
                  <a:cubicBezTo>
                    <a:pt x="594" y="69"/>
                    <a:pt x="594" y="69"/>
                    <a:pt x="571" y="92"/>
                  </a:cubicBezTo>
                  <a:cubicBezTo>
                    <a:pt x="571" y="115"/>
                    <a:pt x="548" y="138"/>
                    <a:pt x="525" y="161"/>
                  </a:cubicBezTo>
                  <a:cubicBezTo>
                    <a:pt x="502" y="229"/>
                    <a:pt x="457" y="321"/>
                    <a:pt x="411" y="435"/>
                  </a:cubicBezTo>
                  <a:cubicBezTo>
                    <a:pt x="366" y="549"/>
                    <a:pt x="320" y="686"/>
                    <a:pt x="297" y="846"/>
                  </a:cubicBezTo>
                  <a:cubicBezTo>
                    <a:pt x="251" y="1005"/>
                    <a:pt x="229" y="1188"/>
                    <a:pt x="183" y="1393"/>
                  </a:cubicBezTo>
                  <a:cubicBezTo>
                    <a:pt x="160" y="1576"/>
                    <a:pt x="160" y="1804"/>
                    <a:pt x="137" y="2032"/>
                  </a:cubicBezTo>
                  <a:cubicBezTo>
                    <a:pt x="137" y="2261"/>
                    <a:pt x="137" y="2489"/>
                    <a:pt x="114" y="2740"/>
                  </a:cubicBezTo>
                  <a:cubicBezTo>
                    <a:pt x="92" y="3242"/>
                    <a:pt x="92" y="3767"/>
                    <a:pt x="69" y="4292"/>
                  </a:cubicBezTo>
                  <a:cubicBezTo>
                    <a:pt x="46" y="4817"/>
                    <a:pt x="46" y="5342"/>
                    <a:pt x="23" y="5844"/>
                  </a:cubicBezTo>
                  <a:cubicBezTo>
                    <a:pt x="23" y="6073"/>
                    <a:pt x="23" y="6324"/>
                    <a:pt x="23" y="6552"/>
                  </a:cubicBezTo>
                  <a:cubicBezTo>
                    <a:pt x="23" y="6780"/>
                    <a:pt x="0" y="6986"/>
                    <a:pt x="0" y="7191"/>
                  </a:cubicBezTo>
                  <a:cubicBezTo>
                    <a:pt x="0" y="7579"/>
                    <a:pt x="0" y="7921"/>
                    <a:pt x="0" y="8150"/>
                  </a:cubicBezTo>
                  <a:cubicBezTo>
                    <a:pt x="0" y="8378"/>
                    <a:pt x="0" y="8515"/>
                    <a:pt x="0" y="8515"/>
                  </a:cubicBezTo>
                  <a:cubicBezTo>
                    <a:pt x="0" y="8834"/>
                    <a:pt x="297" y="9108"/>
                    <a:pt x="685" y="9108"/>
                  </a:cubicBezTo>
                  <a:cubicBezTo>
                    <a:pt x="1050" y="9108"/>
                    <a:pt x="1370" y="8834"/>
                    <a:pt x="1370" y="8515"/>
                  </a:cubicBezTo>
                  <a:cubicBezTo>
                    <a:pt x="1370" y="8515"/>
                    <a:pt x="1370" y="8378"/>
                    <a:pt x="1370" y="8150"/>
                  </a:cubicBezTo>
                  <a:cubicBezTo>
                    <a:pt x="1370" y="7921"/>
                    <a:pt x="1370" y="7579"/>
                    <a:pt x="1370" y="7191"/>
                  </a:cubicBezTo>
                  <a:cubicBezTo>
                    <a:pt x="1370" y="6986"/>
                    <a:pt x="1370" y="6780"/>
                    <a:pt x="1370" y="6552"/>
                  </a:cubicBezTo>
                  <a:cubicBezTo>
                    <a:pt x="1370" y="6324"/>
                    <a:pt x="1370" y="6095"/>
                    <a:pt x="1370" y="5844"/>
                  </a:cubicBezTo>
                  <a:cubicBezTo>
                    <a:pt x="1347" y="5342"/>
                    <a:pt x="1347" y="4817"/>
                    <a:pt x="1324" y="4292"/>
                  </a:cubicBezTo>
                  <a:cubicBezTo>
                    <a:pt x="1324" y="3767"/>
                    <a:pt x="1301" y="3242"/>
                    <a:pt x="1301" y="2740"/>
                  </a:cubicBezTo>
                  <a:cubicBezTo>
                    <a:pt x="1279" y="2489"/>
                    <a:pt x="1279" y="2261"/>
                    <a:pt x="1279" y="2032"/>
                  </a:cubicBezTo>
                  <a:cubicBezTo>
                    <a:pt x="1256" y="1804"/>
                    <a:pt x="1256" y="1576"/>
                    <a:pt x="1233" y="1393"/>
                  </a:cubicBezTo>
                  <a:cubicBezTo>
                    <a:pt x="1210" y="1188"/>
                    <a:pt x="1164" y="1005"/>
                    <a:pt x="1142" y="846"/>
                  </a:cubicBezTo>
                  <a:cubicBezTo>
                    <a:pt x="1096" y="686"/>
                    <a:pt x="1050" y="549"/>
                    <a:pt x="1005" y="435"/>
                  </a:cubicBezTo>
                  <a:cubicBezTo>
                    <a:pt x="982" y="321"/>
                    <a:pt x="936" y="229"/>
                    <a:pt x="890" y="161"/>
                  </a:cubicBezTo>
                  <a:cubicBezTo>
                    <a:pt x="890" y="138"/>
                    <a:pt x="868" y="115"/>
                    <a:pt x="868" y="92"/>
                  </a:cubicBezTo>
                  <a:cubicBezTo>
                    <a:pt x="845" y="69"/>
                    <a:pt x="845" y="69"/>
                    <a:pt x="845" y="69"/>
                  </a:cubicBezTo>
                  <a:cubicBezTo>
                    <a:pt x="822" y="47"/>
                    <a:pt x="799" y="24"/>
                    <a:pt x="776" y="24"/>
                  </a:cubicBezTo>
                  <a:cubicBezTo>
                    <a:pt x="752" y="8"/>
                    <a:pt x="725" y="0"/>
                    <a:pt x="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4"/>
            <p:cNvSpPr/>
            <p:nvPr/>
          </p:nvSpPr>
          <p:spPr>
            <a:xfrm>
              <a:off x="2916100" y="3237250"/>
              <a:ext cx="141525" cy="218325"/>
            </a:xfrm>
            <a:custGeom>
              <a:avLst/>
              <a:gdLst/>
              <a:ahLst/>
              <a:cxnLst/>
              <a:rect l="l" t="t" r="r" b="b"/>
              <a:pathLst>
                <a:path w="5661" h="8733" extrusionOk="0">
                  <a:moveTo>
                    <a:pt x="2837" y="0"/>
                  </a:moveTo>
                  <a:cubicBezTo>
                    <a:pt x="2833" y="0"/>
                    <a:pt x="2831" y="0"/>
                    <a:pt x="2831" y="0"/>
                  </a:cubicBezTo>
                  <a:cubicBezTo>
                    <a:pt x="0" y="2534"/>
                    <a:pt x="822" y="6734"/>
                    <a:pt x="3355" y="8537"/>
                  </a:cubicBezTo>
                  <a:cubicBezTo>
                    <a:pt x="3563" y="8673"/>
                    <a:pt x="3733" y="8732"/>
                    <a:pt x="3866" y="8732"/>
                  </a:cubicBezTo>
                  <a:cubicBezTo>
                    <a:pt x="4201" y="8732"/>
                    <a:pt x="4311" y="8361"/>
                    <a:pt x="4246" y="7921"/>
                  </a:cubicBezTo>
                  <a:cubicBezTo>
                    <a:pt x="3903" y="5798"/>
                    <a:pt x="5661" y="5638"/>
                    <a:pt x="5661" y="5638"/>
                  </a:cubicBezTo>
                  <a:cubicBezTo>
                    <a:pt x="5108" y="86"/>
                    <a:pt x="2968" y="0"/>
                    <a:pt x="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4"/>
            <p:cNvSpPr/>
            <p:nvPr/>
          </p:nvSpPr>
          <p:spPr>
            <a:xfrm>
              <a:off x="3160900" y="3239525"/>
              <a:ext cx="144400" cy="216825"/>
            </a:xfrm>
            <a:custGeom>
              <a:avLst/>
              <a:gdLst/>
              <a:ahLst/>
              <a:cxnLst/>
              <a:rect l="l" t="t" r="r" b="b"/>
              <a:pathLst>
                <a:path w="5776" h="8673" extrusionOk="0">
                  <a:moveTo>
                    <a:pt x="2948" y="0"/>
                  </a:moveTo>
                  <a:cubicBezTo>
                    <a:pt x="2724" y="0"/>
                    <a:pt x="584" y="143"/>
                    <a:pt x="0" y="5570"/>
                  </a:cubicBezTo>
                  <a:cubicBezTo>
                    <a:pt x="0" y="5570"/>
                    <a:pt x="1758" y="5730"/>
                    <a:pt x="1415" y="7852"/>
                  </a:cubicBezTo>
                  <a:cubicBezTo>
                    <a:pt x="1349" y="8298"/>
                    <a:pt x="1462" y="8672"/>
                    <a:pt x="1807" y="8672"/>
                  </a:cubicBezTo>
                  <a:cubicBezTo>
                    <a:pt x="1938" y="8672"/>
                    <a:pt x="2104" y="8618"/>
                    <a:pt x="2306" y="8492"/>
                  </a:cubicBezTo>
                  <a:cubicBezTo>
                    <a:pt x="4839" y="6688"/>
                    <a:pt x="5775" y="2534"/>
                    <a:pt x="2968" y="1"/>
                  </a:cubicBezTo>
                  <a:cubicBezTo>
                    <a:pt x="2968" y="1"/>
                    <a:pt x="2961" y="0"/>
                    <a:pt x="2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4"/>
            <p:cNvSpPr/>
            <p:nvPr/>
          </p:nvSpPr>
          <p:spPr>
            <a:xfrm>
              <a:off x="3017100" y="2934225"/>
              <a:ext cx="187750" cy="187200"/>
            </a:xfrm>
            <a:custGeom>
              <a:avLst/>
              <a:gdLst/>
              <a:ahLst/>
              <a:cxnLst/>
              <a:rect l="l" t="t" r="r" b="b"/>
              <a:pathLst>
                <a:path w="7510" h="7488" extrusionOk="0">
                  <a:moveTo>
                    <a:pt x="3725" y="1"/>
                  </a:moveTo>
                  <a:cubicBezTo>
                    <a:pt x="1667" y="1"/>
                    <a:pt x="0" y="1681"/>
                    <a:pt x="0" y="3722"/>
                  </a:cubicBezTo>
                  <a:cubicBezTo>
                    <a:pt x="0" y="5799"/>
                    <a:pt x="1666" y="7488"/>
                    <a:pt x="3721" y="7488"/>
                  </a:cubicBezTo>
                  <a:cubicBezTo>
                    <a:pt x="5798" y="7488"/>
                    <a:pt x="7487" y="5821"/>
                    <a:pt x="7487" y="3744"/>
                  </a:cubicBezTo>
                  <a:cubicBezTo>
                    <a:pt x="7510" y="1690"/>
                    <a:pt x="5821" y="1"/>
                    <a:pt x="3766" y="1"/>
                  </a:cubicBezTo>
                  <a:cubicBezTo>
                    <a:pt x="3753" y="1"/>
                    <a:pt x="3739" y="1"/>
                    <a:pt x="37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4"/>
            <p:cNvSpPr/>
            <p:nvPr/>
          </p:nvSpPr>
          <p:spPr>
            <a:xfrm>
              <a:off x="3031925" y="2949075"/>
              <a:ext cx="158100" cy="157525"/>
            </a:xfrm>
            <a:custGeom>
              <a:avLst/>
              <a:gdLst/>
              <a:ahLst/>
              <a:cxnLst/>
              <a:rect l="l" t="t" r="r" b="b"/>
              <a:pathLst>
                <a:path w="6324" h="6301" extrusionOk="0">
                  <a:moveTo>
                    <a:pt x="3132" y="0"/>
                  </a:moveTo>
                  <a:cubicBezTo>
                    <a:pt x="1393" y="0"/>
                    <a:pt x="1" y="1407"/>
                    <a:pt x="1" y="3128"/>
                  </a:cubicBezTo>
                  <a:cubicBezTo>
                    <a:pt x="1" y="4885"/>
                    <a:pt x="1393" y="6300"/>
                    <a:pt x="3151" y="6300"/>
                  </a:cubicBezTo>
                  <a:cubicBezTo>
                    <a:pt x="4885" y="6300"/>
                    <a:pt x="6300" y="4908"/>
                    <a:pt x="6300" y="3150"/>
                  </a:cubicBezTo>
                  <a:cubicBezTo>
                    <a:pt x="6323" y="1416"/>
                    <a:pt x="4908" y="0"/>
                    <a:pt x="3173" y="0"/>
                  </a:cubicBezTo>
                  <a:cubicBezTo>
                    <a:pt x="3159" y="0"/>
                    <a:pt x="3145" y="0"/>
                    <a:pt x="3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4"/>
            <p:cNvSpPr/>
            <p:nvPr/>
          </p:nvSpPr>
          <p:spPr>
            <a:xfrm>
              <a:off x="3049050" y="2966200"/>
              <a:ext cx="123275" cy="123275"/>
            </a:xfrm>
            <a:custGeom>
              <a:avLst/>
              <a:gdLst/>
              <a:ahLst/>
              <a:cxnLst/>
              <a:rect l="l" t="t" r="r" b="b"/>
              <a:pathLst>
                <a:path w="4931" h="4931" extrusionOk="0">
                  <a:moveTo>
                    <a:pt x="2466" y="0"/>
                  </a:moveTo>
                  <a:cubicBezTo>
                    <a:pt x="1119" y="0"/>
                    <a:pt x="0" y="1096"/>
                    <a:pt x="0" y="2443"/>
                  </a:cubicBezTo>
                  <a:cubicBezTo>
                    <a:pt x="0" y="3812"/>
                    <a:pt x="1096" y="4930"/>
                    <a:pt x="2466" y="4930"/>
                  </a:cubicBezTo>
                  <a:cubicBezTo>
                    <a:pt x="3812" y="4930"/>
                    <a:pt x="4931" y="3835"/>
                    <a:pt x="4931" y="2465"/>
                  </a:cubicBezTo>
                  <a:cubicBezTo>
                    <a:pt x="4931" y="1119"/>
                    <a:pt x="3835" y="0"/>
                    <a:pt x="2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3" name="Google Shape;1993;p54"/>
          <p:cNvSpPr txBox="1">
            <a:spLocks noGrp="1"/>
          </p:cNvSpPr>
          <p:nvPr>
            <p:ph type="subTitle" idx="4294967295"/>
          </p:nvPr>
        </p:nvSpPr>
        <p:spPr>
          <a:xfrm>
            <a:off x="1759287" y="1891481"/>
            <a:ext cx="2607796" cy="326477"/>
          </a:xfrm>
          <a:prstGeom prst="rect">
            <a:avLst/>
          </a:prstGeom>
        </p:spPr>
        <p:txBody>
          <a:bodyPr spcFirstLastPara="1" wrap="square" lIns="0" tIns="0" rIns="0" bIns="0" anchor="t" anchorCtr="0">
            <a:noAutofit/>
          </a:bodyPr>
          <a:lstStyle/>
          <a:p>
            <a:pPr marL="0" lvl="0" indent="0" algn="ctr" rtl="0">
              <a:spcBef>
                <a:spcPts val="0"/>
              </a:spcBef>
              <a:spcAft>
                <a:spcPts val="1600"/>
              </a:spcAft>
              <a:buNone/>
            </a:pPr>
            <a:r>
              <a:rPr lang="th-TH" sz="1800" b="1" dirty="0"/>
              <a:t>นาย นนทัช บุณยมานนท์</a:t>
            </a:r>
            <a:endParaRPr sz="1800" b="1" dirty="0"/>
          </a:p>
        </p:txBody>
      </p:sp>
      <p:sp>
        <p:nvSpPr>
          <p:cNvPr id="1994" name="Google Shape;1994;p54"/>
          <p:cNvSpPr txBox="1">
            <a:spLocks noGrp="1"/>
          </p:cNvSpPr>
          <p:nvPr>
            <p:ph type="subTitle" idx="4294967295"/>
          </p:nvPr>
        </p:nvSpPr>
        <p:spPr>
          <a:xfrm>
            <a:off x="3438577" y="3382383"/>
            <a:ext cx="2314872" cy="528300"/>
          </a:xfrm>
          <a:prstGeom prst="rect">
            <a:avLst/>
          </a:prstGeom>
        </p:spPr>
        <p:txBody>
          <a:bodyPr spcFirstLastPara="1" wrap="square" lIns="0" tIns="0" rIns="0" bIns="0" anchor="t" anchorCtr="0">
            <a:noAutofit/>
          </a:bodyPr>
          <a:lstStyle/>
          <a:p>
            <a:pPr marL="0" lvl="0" indent="0" algn="ctr" rtl="0">
              <a:spcBef>
                <a:spcPts val="0"/>
              </a:spcBef>
              <a:spcAft>
                <a:spcPts val="1600"/>
              </a:spcAft>
              <a:buNone/>
            </a:pPr>
            <a:r>
              <a:rPr lang="th-TH" sz="1800" b="1" dirty="0"/>
              <a:t>น.ส. </a:t>
            </a:r>
            <a:r>
              <a:rPr lang="th-TH" sz="1800" b="1" dirty="0" err="1"/>
              <a:t>นัสลิน</a:t>
            </a:r>
            <a:r>
              <a:rPr lang="th-TH" sz="1800" b="1" dirty="0"/>
              <a:t> โกบประยูร</a:t>
            </a:r>
            <a:endParaRPr sz="1800" b="1" dirty="0"/>
          </a:p>
        </p:txBody>
      </p:sp>
      <p:sp>
        <p:nvSpPr>
          <p:cNvPr id="1995" name="Google Shape;1995;p54"/>
          <p:cNvSpPr txBox="1">
            <a:spLocks noGrp="1"/>
          </p:cNvSpPr>
          <p:nvPr>
            <p:ph type="subTitle" idx="4294967295"/>
          </p:nvPr>
        </p:nvSpPr>
        <p:spPr>
          <a:xfrm>
            <a:off x="5161856" y="1913637"/>
            <a:ext cx="2400874" cy="313605"/>
          </a:xfrm>
          <a:prstGeom prst="rect">
            <a:avLst/>
          </a:prstGeom>
        </p:spPr>
        <p:txBody>
          <a:bodyPr spcFirstLastPara="1" wrap="square" lIns="0" tIns="0" rIns="0" bIns="0" anchor="t" anchorCtr="0">
            <a:noAutofit/>
          </a:bodyPr>
          <a:lstStyle/>
          <a:p>
            <a:pPr marL="0" lvl="0" indent="0" algn="ctr" rtl="0">
              <a:spcBef>
                <a:spcPts val="0"/>
              </a:spcBef>
              <a:spcAft>
                <a:spcPts val="1600"/>
              </a:spcAft>
              <a:buNone/>
            </a:pPr>
            <a:r>
              <a:rPr lang="th-TH" sz="1800" b="1" dirty="0"/>
              <a:t>น.ส. ปนิตา  เต็งชัชวาล</a:t>
            </a:r>
            <a:endParaRPr sz="1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40"/>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800" dirty="0"/>
              <a:t>THANKS!</a:t>
            </a:r>
            <a:endParaRPr sz="8800" dirty="0"/>
          </a:p>
        </p:txBody>
      </p:sp>
    </p:spTree>
  </p:cSld>
  <p:clrMapOvr>
    <a:masterClrMapping/>
  </p:clrMapOvr>
</p:sld>
</file>

<file path=ppt/theme/theme1.xml><?xml version="1.0" encoding="utf-8"?>
<a:theme xmlns:a="http://schemas.openxmlformats.org/drawingml/2006/main" name=" Outer Space by Slidesgo">
  <a:themeElements>
    <a:clrScheme name="Simple Light">
      <a:dk1>
        <a:srgbClr val="FFFFFF"/>
      </a:dk1>
      <a:lt1>
        <a:srgbClr val="CB5568"/>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314</Words>
  <Application>Microsoft Office PowerPoint</Application>
  <PresentationFormat>นำเสนอทางหน้าจอ (16:9)</PresentationFormat>
  <Paragraphs>55</Paragraphs>
  <Slides>8</Slides>
  <Notes>8</Notes>
  <HiddenSlides>0</HiddenSlides>
  <MMClips>0</MMClips>
  <ScaleCrop>false</ScaleCrop>
  <HeadingPairs>
    <vt:vector size="6" baseType="variant">
      <vt:variant>
        <vt:lpstr>ฟอนต์ที่ถูกใช้</vt:lpstr>
      </vt:variant>
      <vt:variant>
        <vt:i4>3</vt:i4>
      </vt:variant>
      <vt:variant>
        <vt:lpstr>ธีม</vt:lpstr>
      </vt:variant>
      <vt:variant>
        <vt:i4>1</vt:i4>
      </vt:variant>
      <vt:variant>
        <vt:lpstr>ชื่อเรื่องสไลด์</vt:lpstr>
      </vt:variant>
      <vt:variant>
        <vt:i4>8</vt:i4>
      </vt:variant>
    </vt:vector>
  </HeadingPairs>
  <TitlesOfParts>
    <vt:vector size="12" baseType="lpstr">
      <vt:lpstr>Karla</vt:lpstr>
      <vt:lpstr>Cuprum</vt:lpstr>
      <vt:lpstr>Arial</vt:lpstr>
      <vt:lpstr> Outer Space by Slidesgo</vt:lpstr>
      <vt:lpstr>BADS 7205</vt:lpstr>
      <vt:lpstr>Methods</vt:lpstr>
      <vt:lpstr>Questionaires Algorithm</vt:lpstr>
      <vt:lpstr>Questionaires Algorithm</vt:lpstr>
      <vt:lpstr>งานนำเสนอ PowerPoint</vt:lpstr>
      <vt:lpstr>Current Problems</vt:lpstr>
      <vt:lpstr>Members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BADS 7205</dc:title>
  <cp:lastModifiedBy>Nontouch Boonyamanond</cp:lastModifiedBy>
  <cp:revision>1</cp:revision>
  <dcterms:modified xsi:type="dcterms:W3CDTF">2021-11-16T02:47:38Z</dcterms:modified>
</cp:coreProperties>
</file>