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60" r:id="rId2"/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545"/>
    <a:srgbClr val="AD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D1AB5-D580-4AD8-A0BA-B1B162E8AC8B}" v="1" dt="2021-11-09T02:15:0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touch Boonyamanond" userId="59fb7511aac2790d" providerId="LiveId" clId="{613D1AB5-D580-4AD8-A0BA-B1B162E8AC8B}"/>
    <pc:docChg chg="custSel addSld delSld modSld sldOrd">
      <pc:chgData name="Nontouch Boonyamanond" userId="59fb7511aac2790d" providerId="LiveId" clId="{613D1AB5-D580-4AD8-A0BA-B1B162E8AC8B}" dt="2021-12-10T07:16:16.017" v="659" actId="20577"/>
      <pc:docMkLst>
        <pc:docMk/>
      </pc:docMkLst>
      <pc:sldChg chg="del">
        <pc:chgData name="Nontouch Boonyamanond" userId="59fb7511aac2790d" providerId="LiveId" clId="{613D1AB5-D580-4AD8-A0BA-B1B162E8AC8B}" dt="2021-12-10T07:10:21.867" v="396" actId="47"/>
        <pc:sldMkLst>
          <pc:docMk/>
          <pc:sldMk cId="3387283986" sldId="256"/>
        </pc:sldMkLst>
      </pc:sldChg>
      <pc:sldChg chg="modSp new del mod ord">
        <pc:chgData name="Nontouch Boonyamanond" userId="59fb7511aac2790d" providerId="LiveId" clId="{613D1AB5-D580-4AD8-A0BA-B1B162E8AC8B}" dt="2021-12-10T07:10:21.867" v="396" actId="47"/>
        <pc:sldMkLst>
          <pc:docMk/>
          <pc:sldMk cId="776879641" sldId="258"/>
        </pc:sldMkLst>
        <pc:spChg chg="mod">
          <ac:chgData name="Nontouch Boonyamanond" userId="59fb7511aac2790d" providerId="LiveId" clId="{613D1AB5-D580-4AD8-A0BA-B1B162E8AC8B}" dt="2021-11-09T02:12:43.178" v="35" actId="20577"/>
          <ac:spMkLst>
            <pc:docMk/>
            <pc:sldMk cId="776879641" sldId="258"/>
            <ac:spMk id="2" creationId="{700535FF-9707-4D1F-9042-560744AF3C5C}"/>
          </ac:spMkLst>
        </pc:spChg>
        <pc:spChg chg="mod">
          <ac:chgData name="Nontouch Boonyamanond" userId="59fb7511aac2790d" providerId="LiveId" clId="{613D1AB5-D580-4AD8-A0BA-B1B162E8AC8B}" dt="2021-11-09T02:14:08.927" v="169" actId="20577"/>
          <ac:spMkLst>
            <pc:docMk/>
            <pc:sldMk cId="776879641" sldId="258"/>
            <ac:spMk id="3" creationId="{3ADA3475-B112-40CC-BB2F-ABB00F953B6D}"/>
          </ac:spMkLst>
        </pc:spChg>
      </pc:sldChg>
      <pc:sldChg chg="modSp add mod">
        <pc:chgData name="Nontouch Boonyamanond" userId="59fb7511aac2790d" providerId="LiveId" clId="{613D1AB5-D580-4AD8-A0BA-B1B162E8AC8B}" dt="2021-11-09T02:18:02.877" v="361" actId="20577"/>
        <pc:sldMkLst>
          <pc:docMk/>
          <pc:sldMk cId="683874162" sldId="259"/>
        </pc:sldMkLst>
        <pc:spChg chg="mod">
          <ac:chgData name="Nontouch Boonyamanond" userId="59fb7511aac2790d" providerId="LiveId" clId="{613D1AB5-D580-4AD8-A0BA-B1B162E8AC8B}" dt="2021-11-09T02:15:13.928" v="177" actId="20577"/>
          <ac:spMkLst>
            <pc:docMk/>
            <pc:sldMk cId="683874162" sldId="259"/>
            <ac:spMk id="2" creationId="{700535FF-9707-4D1F-9042-560744AF3C5C}"/>
          </ac:spMkLst>
        </pc:spChg>
        <pc:spChg chg="mod">
          <ac:chgData name="Nontouch Boonyamanond" userId="59fb7511aac2790d" providerId="LiveId" clId="{613D1AB5-D580-4AD8-A0BA-B1B162E8AC8B}" dt="2021-11-09T02:18:02.877" v="361" actId="20577"/>
          <ac:spMkLst>
            <pc:docMk/>
            <pc:sldMk cId="683874162" sldId="259"/>
            <ac:spMk id="3" creationId="{3ADA3475-B112-40CC-BB2F-ABB00F953B6D}"/>
          </ac:spMkLst>
        </pc:spChg>
      </pc:sldChg>
      <pc:sldChg chg="modSp new mod">
        <pc:chgData name="Nontouch Boonyamanond" userId="59fb7511aac2790d" providerId="LiveId" clId="{613D1AB5-D580-4AD8-A0BA-B1B162E8AC8B}" dt="2021-12-10T07:16:16.017" v="659" actId="20577"/>
        <pc:sldMkLst>
          <pc:docMk/>
          <pc:sldMk cId="3066575391" sldId="260"/>
        </pc:sldMkLst>
        <pc:spChg chg="mod">
          <ac:chgData name="Nontouch Boonyamanond" userId="59fb7511aac2790d" providerId="LiveId" clId="{613D1AB5-D580-4AD8-A0BA-B1B162E8AC8B}" dt="2021-11-09T02:20:17.878" v="395" actId="20577"/>
          <ac:spMkLst>
            <pc:docMk/>
            <pc:sldMk cId="3066575391" sldId="260"/>
            <ac:spMk id="2" creationId="{BE881E2F-10C0-49C7-ABFC-3241035B18B5}"/>
          </ac:spMkLst>
        </pc:spChg>
        <pc:spChg chg="mod">
          <ac:chgData name="Nontouch Boonyamanond" userId="59fb7511aac2790d" providerId="LiveId" clId="{613D1AB5-D580-4AD8-A0BA-B1B162E8AC8B}" dt="2021-12-10T07:16:16.017" v="659" actId="20577"/>
          <ac:spMkLst>
            <pc:docMk/>
            <pc:sldMk cId="3066575391" sldId="260"/>
            <ac:spMk id="3" creationId="{911FD5B0-5822-421C-AF7B-2AC317F94B0D}"/>
          </ac:spMkLst>
        </pc:spChg>
      </pc:sldChg>
      <pc:sldChg chg="modSp new mod">
        <pc:chgData name="Nontouch Boonyamanond" userId="59fb7511aac2790d" providerId="LiveId" clId="{613D1AB5-D580-4AD8-A0BA-B1B162E8AC8B}" dt="2021-12-10T07:11:06.553" v="484" actId="20577"/>
        <pc:sldMkLst>
          <pc:docMk/>
          <pc:sldMk cId="2089262391" sldId="261"/>
        </pc:sldMkLst>
        <pc:spChg chg="mod">
          <ac:chgData name="Nontouch Boonyamanond" userId="59fb7511aac2790d" providerId="LiveId" clId="{613D1AB5-D580-4AD8-A0BA-B1B162E8AC8B}" dt="2021-12-10T07:10:39.622" v="418" actId="20577"/>
          <ac:spMkLst>
            <pc:docMk/>
            <pc:sldMk cId="2089262391" sldId="261"/>
            <ac:spMk id="2" creationId="{5D66DAC0-A32E-41F8-B648-2F4067DEDABF}"/>
          </ac:spMkLst>
        </pc:spChg>
        <pc:spChg chg="mod">
          <ac:chgData name="Nontouch Boonyamanond" userId="59fb7511aac2790d" providerId="LiveId" clId="{613D1AB5-D580-4AD8-A0BA-B1B162E8AC8B}" dt="2021-12-10T07:11:06.553" v="484" actId="20577"/>
          <ac:spMkLst>
            <pc:docMk/>
            <pc:sldMk cId="2089262391" sldId="261"/>
            <ac:spMk id="3" creationId="{D6FC02D6-3D64-4C1D-BD92-2BE04DC4018C}"/>
          </ac:spMkLst>
        </pc:spChg>
      </pc:sldChg>
      <pc:sldChg chg="modSp new mod">
        <pc:chgData name="Nontouch Boonyamanond" userId="59fb7511aac2790d" providerId="LiveId" clId="{613D1AB5-D580-4AD8-A0BA-B1B162E8AC8B}" dt="2021-12-10T07:13:31.984" v="625" actId="20577"/>
        <pc:sldMkLst>
          <pc:docMk/>
          <pc:sldMk cId="1381556128" sldId="262"/>
        </pc:sldMkLst>
        <pc:spChg chg="mod">
          <ac:chgData name="Nontouch Boonyamanond" userId="59fb7511aac2790d" providerId="LiveId" clId="{613D1AB5-D580-4AD8-A0BA-B1B162E8AC8B}" dt="2021-12-10T07:12:12.288" v="517" actId="20577"/>
          <ac:spMkLst>
            <pc:docMk/>
            <pc:sldMk cId="1381556128" sldId="262"/>
            <ac:spMk id="2" creationId="{6A5F8FE4-4B6C-4558-BC15-942D76F79CDD}"/>
          </ac:spMkLst>
        </pc:spChg>
        <pc:spChg chg="mod">
          <ac:chgData name="Nontouch Boonyamanond" userId="59fb7511aac2790d" providerId="LiveId" clId="{613D1AB5-D580-4AD8-A0BA-B1B162E8AC8B}" dt="2021-12-10T07:13:31.984" v="625" actId="20577"/>
          <ac:spMkLst>
            <pc:docMk/>
            <pc:sldMk cId="1381556128" sldId="262"/>
            <ac:spMk id="3" creationId="{8632E2E2-4B1D-4482-8BD5-F58C6F208206}"/>
          </ac:spMkLst>
        </pc:spChg>
      </pc:sldChg>
      <pc:sldChg chg="modSp new mod">
        <pc:chgData name="Nontouch Boonyamanond" userId="59fb7511aac2790d" providerId="LiveId" clId="{613D1AB5-D580-4AD8-A0BA-B1B162E8AC8B}" dt="2021-12-10T07:16:03.989" v="648" actId="2711"/>
        <pc:sldMkLst>
          <pc:docMk/>
          <pc:sldMk cId="2818316868" sldId="263"/>
        </pc:sldMkLst>
        <pc:spChg chg="mod">
          <ac:chgData name="Nontouch Boonyamanond" userId="59fb7511aac2790d" providerId="LiveId" clId="{613D1AB5-D580-4AD8-A0BA-B1B162E8AC8B}" dt="2021-12-10T07:14:15.320" v="641" actId="20577"/>
          <ac:spMkLst>
            <pc:docMk/>
            <pc:sldMk cId="2818316868" sldId="263"/>
            <ac:spMk id="2" creationId="{FBFC25B7-2DFF-4C4F-AF57-ABFAB51E296B}"/>
          </ac:spMkLst>
        </pc:spChg>
        <pc:spChg chg="mod">
          <ac:chgData name="Nontouch Boonyamanond" userId="59fb7511aac2790d" providerId="LiveId" clId="{613D1AB5-D580-4AD8-A0BA-B1B162E8AC8B}" dt="2021-12-10T07:16:03.989" v="648" actId="2711"/>
          <ac:spMkLst>
            <pc:docMk/>
            <pc:sldMk cId="2818316868" sldId="263"/>
            <ac:spMk id="3" creationId="{FBF1504D-31A2-46CD-8C10-99B79CF170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7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14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5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61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0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0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5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E881E2F-10C0-49C7-ABFC-3241035B1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BADS7205 – Project </a:t>
            </a:r>
            <a:r>
              <a:rPr lang="en-US" dirty="0" err="1"/>
              <a:t>Proporsal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11FD5B0-5822-421C-AF7B-2AC317F94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NNP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665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0535FF-9707-4D1F-9042-560744AF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– Scenario</a:t>
            </a:r>
            <a:br>
              <a:rPr lang="en-US" dirty="0"/>
            </a:br>
            <a:r>
              <a:rPr lang="en-US" dirty="0"/>
              <a:t>	Objective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ADA3475-B112-40CC-BB2F-ABB00F95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Realtime Tweets about each Vaccines</a:t>
            </a:r>
          </a:p>
          <a:p>
            <a:r>
              <a:rPr lang="en-US" dirty="0"/>
              <a:t>Doing Word Sentiment Analysis to Score each vaccines value</a:t>
            </a:r>
          </a:p>
          <a:p>
            <a:r>
              <a:rPr lang="en-US" dirty="0"/>
              <a:t>Display as Realtime Dashboard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387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6A37C06-7FE0-4D46-884B-A04CBD821A4E}"/>
              </a:ext>
            </a:extLst>
          </p:cNvPr>
          <p:cNvSpPr txBox="1"/>
          <p:nvPr/>
        </p:nvSpPr>
        <p:spPr>
          <a:xfrm>
            <a:off x="583097" y="437322"/>
            <a:ext cx="551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35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Vaccine-Scenario</a:t>
            </a:r>
            <a:r>
              <a:rPr lang="en-US" sz="4000" b="1" u="sng" dirty="0">
                <a:solidFill>
                  <a:srgbClr val="3735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A768D1DB-201D-4D3C-B011-908F4788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43" y="1667755"/>
            <a:ext cx="1165947" cy="1165947"/>
          </a:xfrm>
          <a:prstGeom prst="rect">
            <a:avLst/>
          </a:prstGeom>
        </p:spPr>
      </p:pic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45C4076E-00E2-48A8-ACEA-A816D7CE2F58}"/>
              </a:ext>
            </a:extLst>
          </p:cNvPr>
          <p:cNvSpPr/>
          <p:nvPr/>
        </p:nvSpPr>
        <p:spPr>
          <a:xfrm>
            <a:off x="4544323" y="2107995"/>
            <a:ext cx="811697" cy="318052"/>
          </a:xfrm>
          <a:prstGeom prst="right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53C9D84-E851-4020-A1FD-360DCEC1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45" y="2035060"/>
            <a:ext cx="2461152" cy="577408"/>
          </a:xfrm>
          <a:prstGeom prst="rect">
            <a:avLst/>
          </a:prstGeom>
        </p:spPr>
      </p:pic>
      <p:sp>
        <p:nvSpPr>
          <p:cNvPr id="14" name="ลูกศร: ขวา 13">
            <a:extLst>
              <a:ext uri="{FF2B5EF4-FFF2-40B4-BE49-F238E27FC236}">
                <a16:creationId xmlns:a16="http://schemas.microsoft.com/office/drawing/2014/main" id="{1D43663A-79D6-40F7-80E6-CD28926A8575}"/>
              </a:ext>
            </a:extLst>
          </p:cNvPr>
          <p:cNvSpPr/>
          <p:nvPr/>
        </p:nvSpPr>
        <p:spPr>
          <a:xfrm>
            <a:off x="8334567" y="2107995"/>
            <a:ext cx="811697" cy="318052"/>
          </a:xfrm>
          <a:prstGeom prst="right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F0A1D8F0-0767-4D7C-B938-7150C28F825A}"/>
              </a:ext>
            </a:extLst>
          </p:cNvPr>
          <p:cNvSpPr/>
          <p:nvPr/>
        </p:nvSpPr>
        <p:spPr>
          <a:xfrm>
            <a:off x="9356034" y="1692033"/>
            <a:ext cx="1855305" cy="1393940"/>
          </a:xfrm>
          <a:custGeom>
            <a:avLst/>
            <a:gdLst>
              <a:gd name="connsiteX0" fmla="*/ 0 w 1855305"/>
              <a:gd name="connsiteY0" fmla="*/ 0 h 1393940"/>
              <a:gd name="connsiteX1" fmla="*/ 655541 w 1855305"/>
              <a:gd name="connsiteY1" fmla="*/ 0 h 1393940"/>
              <a:gd name="connsiteX2" fmla="*/ 1292529 w 1855305"/>
              <a:gd name="connsiteY2" fmla="*/ 0 h 1393940"/>
              <a:gd name="connsiteX3" fmla="*/ 1855305 w 1855305"/>
              <a:gd name="connsiteY3" fmla="*/ 0 h 1393940"/>
              <a:gd name="connsiteX4" fmla="*/ 1855305 w 1855305"/>
              <a:gd name="connsiteY4" fmla="*/ 696970 h 1393940"/>
              <a:gd name="connsiteX5" fmla="*/ 1855305 w 1855305"/>
              <a:gd name="connsiteY5" fmla="*/ 1393940 h 1393940"/>
              <a:gd name="connsiteX6" fmla="*/ 1255423 w 1855305"/>
              <a:gd name="connsiteY6" fmla="*/ 1393940 h 1393940"/>
              <a:gd name="connsiteX7" fmla="*/ 655541 w 1855305"/>
              <a:gd name="connsiteY7" fmla="*/ 1393940 h 1393940"/>
              <a:gd name="connsiteX8" fmla="*/ 0 w 1855305"/>
              <a:gd name="connsiteY8" fmla="*/ 1393940 h 1393940"/>
              <a:gd name="connsiteX9" fmla="*/ 0 w 1855305"/>
              <a:gd name="connsiteY9" fmla="*/ 724849 h 1393940"/>
              <a:gd name="connsiteX10" fmla="*/ 0 w 1855305"/>
              <a:gd name="connsiteY10" fmla="*/ 0 h 13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305" h="1393940" extrusionOk="0">
                <a:moveTo>
                  <a:pt x="0" y="0"/>
                </a:moveTo>
                <a:cubicBezTo>
                  <a:pt x="199707" y="-19474"/>
                  <a:pt x="447259" y="-27885"/>
                  <a:pt x="655541" y="0"/>
                </a:cubicBezTo>
                <a:cubicBezTo>
                  <a:pt x="863823" y="27885"/>
                  <a:pt x="1143050" y="-31466"/>
                  <a:pt x="1292529" y="0"/>
                </a:cubicBezTo>
                <a:cubicBezTo>
                  <a:pt x="1442008" y="31466"/>
                  <a:pt x="1663417" y="-1792"/>
                  <a:pt x="1855305" y="0"/>
                </a:cubicBezTo>
                <a:cubicBezTo>
                  <a:pt x="1848158" y="146937"/>
                  <a:pt x="1847341" y="519099"/>
                  <a:pt x="1855305" y="696970"/>
                </a:cubicBezTo>
                <a:cubicBezTo>
                  <a:pt x="1863270" y="874841"/>
                  <a:pt x="1882237" y="1194316"/>
                  <a:pt x="1855305" y="1393940"/>
                </a:cubicBezTo>
                <a:cubicBezTo>
                  <a:pt x="1694166" y="1422066"/>
                  <a:pt x="1474490" y="1391255"/>
                  <a:pt x="1255423" y="1393940"/>
                </a:cubicBezTo>
                <a:cubicBezTo>
                  <a:pt x="1036356" y="1396625"/>
                  <a:pt x="789256" y="1368084"/>
                  <a:pt x="655541" y="1393940"/>
                </a:cubicBezTo>
                <a:cubicBezTo>
                  <a:pt x="521826" y="1419796"/>
                  <a:pt x="262127" y="1380269"/>
                  <a:pt x="0" y="1393940"/>
                </a:cubicBezTo>
                <a:cubicBezTo>
                  <a:pt x="8191" y="1237782"/>
                  <a:pt x="30680" y="1002589"/>
                  <a:pt x="0" y="724849"/>
                </a:cubicBezTo>
                <a:cubicBezTo>
                  <a:pt x="-30680" y="447109"/>
                  <a:pt x="-18715" y="306783"/>
                  <a:pt x="0" y="0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ED1F66B7-09CC-4FB8-B6FB-746A04A612C9}"/>
              </a:ext>
            </a:extLst>
          </p:cNvPr>
          <p:cNvSpPr txBox="1"/>
          <p:nvPr/>
        </p:nvSpPr>
        <p:spPr>
          <a:xfrm>
            <a:off x="9475303" y="2045976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545"/>
                </a:solidFill>
              </a:rPr>
              <a:t>Word</a:t>
            </a:r>
          </a:p>
          <a:p>
            <a:pPr algn="ctr"/>
            <a:r>
              <a:rPr lang="en-US" dirty="0">
                <a:solidFill>
                  <a:srgbClr val="373545"/>
                </a:solidFill>
              </a:rPr>
              <a:t>documents</a:t>
            </a:r>
          </a:p>
        </p:txBody>
      </p:sp>
      <p:sp>
        <p:nvSpPr>
          <p:cNvPr id="16" name="ลูกศร: ลง 15">
            <a:extLst>
              <a:ext uri="{FF2B5EF4-FFF2-40B4-BE49-F238E27FC236}">
                <a16:creationId xmlns:a16="http://schemas.microsoft.com/office/drawing/2014/main" id="{51DADD95-C6D1-4565-8A1C-A612F06D5B61}"/>
              </a:ext>
            </a:extLst>
          </p:cNvPr>
          <p:cNvSpPr/>
          <p:nvPr/>
        </p:nvSpPr>
        <p:spPr>
          <a:xfrm>
            <a:off x="10190922" y="3429000"/>
            <a:ext cx="384313" cy="970722"/>
          </a:xfrm>
          <a:prstGeom prst="down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FE2AE93-F5D8-4251-8272-719437F25329}"/>
              </a:ext>
            </a:extLst>
          </p:cNvPr>
          <p:cNvSpPr txBox="1"/>
          <p:nvPr/>
        </p:nvSpPr>
        <p:spPr>
          <a:xfrm>
            <a:off x="8945219" y="3606448"/>
            <a:ext cx="143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sentiment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926F2BDA-F196-40D0-B07B-C6E1859D89D3}"/>
              </a:ext>
            </a:extLst>
          </p:cNvPr>
          <p:cNvSpPr txBox="1"/>
          <p:nvPr/>
        </p:nvSpPr>
        <p:spPr>
          <a:xfrm>
            <a:off x="10575235" y="3606448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5A33FF5D-2933-4FD2-8722-0B0631084181}"/>
              </a:ext>
            </a:extLst>
          </p:cNvPr>
          <p:cNvSpPr/>
          <p:nvPr/>
        </p:nvSpPr>
        <p:spPr>
          <a:xfrm>
            <a:off x="6081056" y="4472948"/>
            <a:ext cx="1980214" cy="1585767"/>
          </a:xfrm>
          <a:custGeom>
            <a:avLst/>
            <a:gdLst>
              <a:gd name="connsiteX0" fmla="*/ 0 w 1980214"/>
              <a:gd name="connsiteY0" fmla="*/ 0 h 1585767"/>
              <a:gd name="connsiteX1" fmla="*/ 699676 w 1980214"/>
              <a:gd name="connsiteY1" fmla="*/ 0 h 1585767"/>
              <a:gd name="connsiteX2" fmla="*/ 1379549 w 1980214"/>
              <a:gd name="connsiteY2" fmla="*/ 0 h 1585767"/>
              <a:gd name="connsiteX3" fmla="*/ 1980214 w 1980214"/>
              <a:gd name="connsiteY3" fmla="*/ 0 h 1585767"/>
              <a:gd name="connsiteX4" fmla="*/ 1980214 w 1980214"/>
              <a:gd name="connsiteY4" fmla="*/ 528589 h 1585767"/>
              <a:gd name="connsiteX5" fmla="*/ 1980214 w 1980214"/>
              <a:gd name="connsiteY5" fmla="*/ 1009605 h 1585767"/>
              <a:gd name="connsiteX6" fmla="*/ 1980214 w 1980214"/>
              <a:gd name="connsiteY6" fmla="*/ 1585767 h 1585767"/>
              <a:gd name="connsiteX7" fmla="*/ 1339945 w 1980214"/>
              <a:gd name="connsiteY7" fmla="*/ 1585767 h 1585767"/>
              <a:gd name="connsiteX8" fmla="*/ 699676 w 1980214"/>
              <a:gd name="connsiteY8" fmla="*/ 1585767 h 1585767"/>
              <a:gd name="connsiteX9" fmla="*/ 0 w 1980214"/>
              <a:gd name="connsiteY9" fmla="*/ 1585767 h 1585767"/>
              <a:gd name="connsiteX10" fmla="*/ 0 w 1980214"/>
              <a:gd name="connsiteY10" fmla="*/ 1088893 h 1585767"/>
              <a:gd name="connsiteX11" fmla="*/ 0 w 1980214"/>
              <a:gd name="connsiteY11" fmla="*/ 576162 h 1585767"/>
              <a:gd name="connsiteX12" fmla="*/ 0 w 1980214"/>
              <a:gd name="connsiteY12" fmla="*/ 0 h 158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0214" h="1585767" extrusionOk="0">
                <a:moveTo>
                  <a:pt x="0" y="0"/>
                </a:moveTo>
                <a:cubicBezTo>
                  <a:pt x="341348" y="29365"/>
                  <a:pt x="357480" y="-17508"/>
                  <a:pt x="699676" y="0"/>
                </a:cubicBezTo>
                <a:cubicBezTo>
                  <a:pt x="1041872" y="17508"/>
                  <a:pt x="1096638" y="20486"/>
                  <a:pt x="1379549" y="0"/>
                </a:cubicBezTo>
                <a:cubicBezTo>
                  <a:pt x="1662460" y="-20486"/>
                  <a:pt x="1814642" y="-9523"/>
                  <a:pt x="1980214" y="0"/>
                </a:cubicBezTo>
                <a:cubicBezTo>
                  <a:pt x="1960870" y="239364"/>
                  <a:pt x="1960001" y="376545"/>
                  <a:pt x="1980214" y="528589"/>
                </a:cubicBezTo>
                <a:cubicBezTo>
                  <a:pt x="2000427" y="680633"/>
                  <a:pt x="1970055" y="882701"/>
                  <a:pt x="1980214" y="1009605"/>
                </a:cubicBezTo>
                <a:cubicBezTo>
                  <a:pt x="1990373" y="1136509"/>
                  <a:pt x="1975344" y="1411888"/>
                  <a:pt x="1980214" y="1585767"/>
                </a:cubicBezTo>
                <a:cubicBezTo>
                  <a:pt x="1736522" y="1565044"/>
                  <a:pt x="1644312" y="1580598"/>
                  <a:pt x="1339945" y="1585767"/>
                </a:cubicBezTo>
                <a:cubicBezTo>
                  <a:pt x="1035578" y="1590936"/>
                  <a:pt x="920217" y="1613610"/>
                  <a:pt x="699676" y="1585767"/>
                </a:cubicBezTo>
                <a:cubicBezTo>
                  <a:pt x="479135" y="1557924"/>
                  <a:pt x="165788" y="1598187"/>
                  <a:pt x="0" y="1585767"/>
                </a:cubicBezTo>
                <a:cubicBezTo>
                  <a:pt x="-1117" y="1348830"/>
                  <a:pt x="-16763" y="1200535"/>
                  <a:pt x="0" y="1088893"/>
                </a:cubicBezTo>
                <a:cubicBezTo>
                  <a:pt x="16763" y="977251"/>
                  <a:pt x="-22024" y="696700"/>
                  <a:pt x="0" y="576162"/>
                </a:cubicBezTo>
                <a:cubicBezTo>
                  <a:pt x="22024" y="455624"/>
                  <a:pt x="-27785" y="120633"/>
                  <a:pt x="0" y="0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B4C201C0-744A-4AAE-9C46-44AA6FE7BC97}"/>
              </a:ext>
            </a:extLst>
          </p:cNvPr>
          <p:cNvSpPr txBox="1"/>
          <p:nvPr/>
        </p:nvSpPr>
        <p:spPr>
          <a:xfrm>
            <a:off x="6081056" y="4850209"/>
            <a:ext cx="198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545"/>
                </a:solidFill>
              </a:rPr>
              <a:t>Storage / DB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(many vaccine score)</a:t>
            </a:r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092383E-8D43-49F2-810A-43FF2703026F}"/>
              </a:ext>
            </a:extLst>
          </p:cNvPr>
          <p:cNvSpPr/>
          <p:nvPr/>
        </p:nvSpPr>
        <p:spPr>
          <a:xfrm rot="10800000">
            <a:off x="5040178" y="5096927"/>
            <a:ext cx="811697" cy="318052"/>
          </a:xfrm>
          <a:prstGeom prst="right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5400DDCC-64B8-4175-9355-5F2AB7EB57B2}"/>
              </a:ext>
            </a:extLst>
          </p:cNvPr>
          <p:cNvSpPr/>
          <p:nvPr/>
        </p:nvSpPr>
        <p:spPr>
          <a:xfrm>
            <a:off x="2795623" y="4569088"/>
            <a:ext cx="1855305" cy="1393940"/>
          </a:xfrm>
          <a:custGeom>
            <a:avLst/>
            <a:gdLst>
              <a:gd name="connsiteX0" fmla="*/ 0 w 1855305"/>
              <a:gd name="connsiteY0" fmla="*/ 0 h 1393940"/>
              <a:gd name="connsiteX1" fmla="*/ 655541 w 1855305"/>
              <a:gd name="connsiteY1" fmla="*/ 0 h 1393940"/>
              <a:gd name="connsiteX2" fmla="*/ 1292529 w 1855305"/>
              <a:gd name="connsiteY2" fmla="*/ 0 h 1393940"/>
              <a:gd name="connsiteX3" fmla="*/ 1855305 w 1855305"/>
              <a:gd name="connsiteY3" fmla="*/ 0 h 1393940"/>
              <a:gd name="connsiteX4" fmla="*/ 1855305 w 1855305"/>
              <a:gd name="connsiteY4" fmla="*/ 696970 h 1393940"/>
              <a:gd name="connsiteX5" fmla="*/ 1855305 w 1855305"/>
              <a:gd name="connsiteY5" fmla="*/ 1393940 h 1393940"/>
              <a:gd name="connsiteX6" fmla="*/ 1255423 w 1855305"/>
              <a:gd name="connsiteY6" fmla="*/ 1393940 h 1393940"/>
              <a:gd name="connsiteX7" fmla="*/ 655541 w 1855305"/>
              <a:gd name="connsiteY7" fmla="*/ 1393940 h 1393940"/>
              <a:gd name="connsiteX8" fmla="*/ 0 w 1855305"/>
              <a:gd name="connsiteY8" fmla="*/ 1393940 h 1393940"/>
              <a:gd name="connsiteX9" fmla="*/ 0 w 1855305"/>
              <a:gd name="connsiteY9" fmla="*/ 724849 h 1393940"/>
              <a:gd name="connsiteX10" fmla="*/ 0 w 1855305"/>
              <a:gd name="connsiteY10" fmla="*/ 0 h 13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305" h="1393940" extrusionOk="0">
                <a:moveTo>
                  <a:pt x="0" y="0"/>
                </a:moveTo>
                <a:cubicBezTo>
                  <a:pt x="199707" y="-19474"/>
                  <a:pt x="447259" y="-27885"/>
                  <a:pt x="655541" y="0"/>
                </a:cubicBezTo>
                <a:cubicBezTo>
                  <a:pt x="863823" y="27885"/>
                  <a:pt x="1143050" y="-31466"/>
                  <a:pt x="1292529" y="0"/>
                </a:cubicBezTo>
                <a:cubicBezTo>
                  <a:pt x="1442008" y="31466"/>
                  <a:pt x="1663417" y="-1792"/>
                  <a:pt x="1855305" y="0"/>
                </a:cubicBezTo>
                <a:cubicBezTo>
                  <a:pt x="1848158" y="146937"/>
                  <a:pt x="1847341" y="519099"/>
                  <a:pt x="1855305" y="696970"/>
                </a:cubicBezTo>
                <a:cubicBezTo>
                  <a:pt x="1863270" y="874841"/>
                  <a:pt x="1882237" y="1194316"/>
                  <a:pt x="1855305" y="1393940"/>
                </a:cubicBezTo>
                <a:cubicBezTo>
                  <a:pt x="1694166" y="1422066"/>
                  <a:pt x="1474490" y="1391255"/>
                  <a:pt x="1255423" y="1393940"/>
                </a:cubicBezTo>
                <a:cubicBezTo>
                  <a:pt x="1036356" y="1396625"/>
                  <a:pt x="789256" y="1368084"/>
                  <a:pt x="655541" y="1393940"/>
                </a:cubicBezTo>
                <a:cubicBezTo>
                  <a:pt x="521826" y="1419796"/>
                  <a:pt x="262127" y="1380269"/>
                  <a:pt x="0" y="1393940"/>
                </a:cubicBezTo>
                <a:cubicBezTo>
                  <a:pt x="8191" y="1237782"/>
                  <a:pt x="30680" y="1002589"/>
                  <a:pt x="0" y="724849"/>
                </a:cubicBezTo>
                <a:cubicBezTo>
                  <a:pt x="-30680" y="447109"/>
                  <a:pt x="-18715" y="3067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51E404C4-D182-4448-99BB-48CEDB8359E5}"/>
              </a:ext>
            </a:extLst>
          </p:cNvPr>
          <p:cNvSpPr txBox="1"/>
          <p:nvPr/>
        </p:nvSpPr>
        <p:spPr>
          <a:xfrm>
            <a:off x="2914892" y="4942667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Power bi / display</a:t>
            </a:r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2556D094-2C30-4123-91DE-33DF05644236}"/>
              </a:ext>
            </a:extLst>
          </p:cNvPr>
          <p:cNvSpPr/>
          <p:nvPr/>
        </p:nvSpPr>
        <p:spPr>
          <a:xfrm>
            <a:off x="413722" y="1692033"/>
            <a:ext cx="2066499" cy="1393940"/>
          </a:xfrm>
          <a:custGeom>
            <a:avLst/>
            <a:gdLst>
              <a:gd name="connsiteX0" fmla="*/ 0 w 2066499"/>
              <a:gd name="connsiteY0" fmla="*/ 0 h 1393940"/>
              <a:gd name="connsiteX1" fmla="*/ 730163 w 2066499"/>
              <a:gd name="connsiteY1" fmla="*/ 0 h 1393940"/>
              <a:gd name="connsiteX2" fmla="*/ 1439661 w 2066499"/>
              <a:gd name="connsiteY2" fmla="*/ 0 h 1393940"/>
              <a:gd name="connsiteX3" fmla="*/ 2066499 w 2066499"/>
              <a:gd name="connsiteY3" fmla="*/ 0 h 1393940"/>
              <a:gd name="connsiteX4" fmla="*/ 2066499 w 2066499"/>
              <a:gd name="connsiteY4" fmla="*/ 696970 h 1393940"/>
              <a:gd name="connsiteX5" fmla="*/ 2066499 w 2066499"/>
              <a:gd name="connsiteY5" fmla="*/ 1393940 h 1393940"/>
              <a:gd name="connsiteX6" fmla="*/ 1398331 w 2066499"/>
              <a:gd name="connsiteY6" fmla="*/ 1393940 h 1393940"/>
              <a:gd name="connsiteX7" fmla="*/ 730163 w 2066499"/>
              <a:gd name="connsiteY7" fmla="*/ 1393940 h 1393940"/>
              <a:gd name="connsiteX8" fmla="*/ 0 w 2066499"/>
              <a:gd name="connsiteY8" fmla="*/ 1393940 h 1393940"/>
              <a:gd name="connsiteX9" fmla="*/ 0 w 2066499"/>
              <a:gd name="connsiteY9" fmla="*/ 724849 h 1393940"/>
              <a:gd name="connsiteX10" fmla="*/ 0 w 2066499"/>
              <a:gd name="connsiteY10" fmla="*/ 0 h 13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6499" h="1393940" extrusionOk="0">
                <a:moveTo>
                  <a:pt x="0" y="0"/>
                </a:moveTo>
                <a:cubicBezTo>
                  <a:pt x="228164" y="5886"/>
                  <a:pt x="428051" y="32995"/>
                  <a:pt x="730163" y="0"/>
                </a:cubicBezTo>
                <a:cubicBezTo>
                  <a:pt x="1032275" y="-32995"/>
                  <a:pt x="1273547" y="13710"/>
                  <a:pt x="1439661" y="0"/>
                </a:cubicBezTo>
                <a:cubicBezTo>
                  <a:pt x="1605775" y="-13710"/>
                  <a:pt x="1753093" y="19396"/>
                  <a:pt x="2066499" y="0"/>
                </a:cubicBezTo>
                <a:cubicBezTo>
                  <a:pt x="2059352" y="146937"/>
                  <a:pt x="2058535" y="519099"/>
                  <a:pt x="2066499" y="696970"/>
                </a:cubicBezTo>
                <a:cubicBezTo>
                  <a:pt x="2074464" y="874841"/>
                  <a:pt x="2093431" y="1194316"/>
                  <a:pt x="2066499" y="1393940"/>
                </a:cubicBezTo>
                <a:cubicBezTo>
                  <a:pt x="1844464" y="1392861"/>
                  <a:pt x="1671142" y="1383557"/>
                  <a:pt x="1398331" y="1393940"/>
                </a:cubicBezTo>
                <a:cubicBezTo>
                  <a:pt x="1125520" y="1404323"/>
                  <a:pt x="1049722" y="1391209"/>
                  <a:pt x="730163" y="1393940"/>
                </a:cubicBezTo>
                <a:cubicBezTo>
                  <a:pt x="410604" y="1396671"/>
                  <a:pt x="248008" y="1379347"/>
                  <a:pt x="0" y="1393940"/>
                </a:cubicBezTo>
                <a:cubicBezTo>
                  <a:pt x="8191" y="1237782"/>
                  <a:pt x="30680" y="1002589"/>
                  <a:pt x="0" y="724849"/>
                </a:cubicBezTo>
                <a:cubicBezTo>
                  <a:pt x="-30680" y="447109"/>
                  <a:pt x="-18715" y="306783"/>
                  <a:pt x="0" y="0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81B2B928-97C3-44F4-B18C-67D73E1054B1}"/>
              </a:ext>
            </a:extLst>
          </p:cNvPr>
          <p:cNvSpPr txBox="1"/>
          <p:nvPr/>
        </p:nvSpPr>
        <p:spPr>
          <a:xfrm>
            <a:off x="486796" y="1927338"/>
            <a:ext cx="198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545"/>
                </a:solidFill>
              </a:rPr>
              <a:t>Python script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(input vaccine name)</a:t>
            </a:r>
          </a:p>
        </p:txBody>
      </p:sp>
      <p:sp>
        <p:nvSpPr>
          <p:cNvPr id="26" name="ลูกศร: ขวา 25">
            <a:extLst>
              <a:ext uri="{FF2B5EF4-FFF2-40B4-BE49-F238E27FC236}">
                <a16:creationId xmlns:a16="http://schemas.microsoft.com/office/drawing/2014/main" id="{0BB4973E-EC99-47BE-84F8-F6B3A94C5913}"/>
              </a:ext>
            </a:extLst>
          </p:cNvPr>
          <p:cNvSpPr/>
          <p:nvPr/>
        </p:nvSpPr>
        <p:spPr>
          <a:xfrm>
            <a:off x="2644646" y="2107995"/>
            <a:ext cx="811697" cy="318052"/>
          </a:xfrm>
          <a:prstGeom prst="right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918461B4-F807-41DF-820B-D9D45022E185}"/>
              </a:ext>
            </a:extLst>
          </p:cNvPr>
          <p:cNvSpPr/>
          <p:nvPr/>
        </p:nvSpPr>
        <p:spPr>
          <a:xfrm>
            <a:off x="9331331" y="4614905"/>
            <a:ext cx="1855305" cy="1393940"/>
          </a:xfrm>
          <a:custGeom>
            <a:avLst/>
            <a:gdLst>
              <a:gd name="connsiteX0" fmla="*/ 0 w 1855305"/>
              <a:gd name="connsiteY0" fmla="*/ 0 h 1393940"/>
              <a:gd name="connsiteX1" fmla="*/ 655541 w 1855305"/>
              <a:gd name="connsiteY1" fmla="*/ 0 h 1393940"/>
              <a:gd name="connsiteX2" fmla="*/ 1292529 w 1855305"/>
              <a:gd name="connsiteY2" fmla="*/ 0 h 1393940"/>
              <a:gd name="connsiteX3" fmla="*/ 1855305 w 1855305"/>
              <a:gd name="connsiteY3" fmla="*/ 0 h 1393940"/>
              <a:gd name="connsiteX4" fmla="*/ 1855305 w 1855305"/>
              <a:gd name="connsiteY4" fmla="*/ 696970 h 1393940"/>
              <a:gd name="connsiteX5" fmla="*/ 1855305 w 1855305"/>
              <a:gd name="connsiteY5" fmla="*/ 1393940 h 1393940"/>
              <a:gd name="connsiteX6" fmla="*/ 1255423 w 1855305"/>
              <a:gd name="connsiteY6" fmla="*/ 1393940 h 1393940"/>
              <a:gd name="connsiteX7" fmla="*/ 655541 w 1855305"/>
              <a:gd name="connsiteY7" fmla="*/ 1393940 h 1393940"/>
              <a:gd name="connsiteX8" fmla="*/ 0 w 1855305"/>
              <a:gd name="connsiteY8" fmla="*/ 1393940 h 1393940"/>
              <a:gd name="connsiteX9" fmla="*/ 0 w 1855305"/>
              <a:gd name="connsiteY9" fmla="*/ 724849 h 1393940"/>
              <a:gd name="connsiteX10" fmla="*/ 0 w 1855305"/>
              <a:gd name="connsiteY10" fmla="*/ 0 h 13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305" h="1393940" extrusionOk="0">
                <a:moveTo>
                  <a:pt x="0" y="0"/>
                </a:moveTo>
                <a:cubicBezTo>
                  <a:pt x="199707" y="-19474"/>
                  <a:pt x="447259" y="-27885"/>
                  <a:pt x="655541" y="0"/>
                </a:cubicBezTo>
                <a:cubicBezTo>
                  <a:pt x="863823" y="27885"/>
                  <a:pt x="1143050" y="-31466"/>
                  <a:pt x="1292529" y="0"/>
                </a:cubicBezTo>
                <a:cubicBezTo>
                  <a:pt x="1442008" y="31466"/>
                  <a:pt x="1663417" y="-1792"/>
                  <a:pt x="1855305" y="0"/>
                </a:cubicBezTo>
                <a:cubicBezTo>
                  <a:pt x="1848158" y="146937"/>
                  <a:pt x="1847341" y="519099"/>
                  <a:pt x="1855305" y="696970"/>
                </a:cubicBezTo>
                <a:cubicBezTo>
                  <a:pt x="1863270" y="874841"/>
                  <a:pt x="1882237" y="1194316"/>
                  <a:pt x="1855305" y="1393940"/>
                </a:cubicBezTo>
                <a:cubicBezTo>
                  <a:pt x="1694166" y="1422066"/>
                  <a:pt x="1474490" y="1391255"/>
                  <a:pt x="1255423" y="1393940"/>
                </a:cubicBezTo>
                <a:cubicBezTo>
                  <a:pt x="1036356" y="1396625"/>
                  <a:pt x="789256" y="1368084"/>
                  <a:pt x="655541" y="1393940"/>
                </a:cubicBezTo>
                <a:cubicBezTo>
                  <a:pt x="521826" y="1419796"/>
                  <a:pt x="262127" y="1380269"/>
                  <a:pt x="0" y="1393940"/>
                </a:cubicBezTo>
                <a:cubicBezTo>
                  <a:pt x="8191" y="1237782"/>
                  <a:pt x="30680" y="1002589"/>
                  <a:pt x="0" y="724849"/>
                </a:cubicBezTo>
                <a:cubicBezTo>
                  <a:pt x="-30680" y="447109"/>
                  <a:pt x="-18715" y="306783"/>
                  <a:pt x="0" y="0"/>
                </a:cubicBezTo>
                <a:close/>
              </a:path>
            </a:pathLst>
          </a:custGeom>
          <a:noFill/>
          <a:ln w="12700"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BB6273CA-C4AA-4ED8-9216-6376AE4EF8FF}"/>
              </a:ext>
            </a:extLst>
          </p:cNvPr>
          <p:cNvSpPr txBox="1"/>
          <p:nvPr/>
        </p:nvSpPr>
        <p:spPr>
          <a:xfrm>
            <a:off x="9450600" y="4988709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73545"/>
                </a:solidFill>
              </a:rPr>
              <a:t>Vaccine score</a:t>
            </a:r>
          </a:p>
        </p:txBody>
      </p:sp>
      <p:sp>
        <p:nvSpPr>
          <p:cNvPr id="30" name="ลูกศร: ขวา 29">
            <a:extLst>
              <a:ext uri="{FF2B5EF4-FFF2-40B4-BE49-F238E27FC236}">
                <a16:creationId xmlns:a16="http://schemas.microsoft.com/office/drawing/2014/main" id="{B6F20E3E-2E65-43D6-B9DC-1F867A440FCD}"/>
              </a:ext>
            </a:extLst>
          </p:cNvPr>
          <p:cNvSpPr/>
          <p:nvPr/>
        </p:nvSpPr>
        <p:spPr>
          <a:xfrm rot="10800000">
            <a:off x="8290452" y="5096927"/>
            <a:ext cx="811697" cy="318052"/>
          </a:xfrm>
          <a:prstGeom prst="rightArrow">
            <a:avLst/>
          </a:prstGeom>
          <a:ln>
            <a:solidFill>
              <a:srgbClr val="AD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66DAC0-A32E-41F8-B648-2F4067DE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constrain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6FC02D6-3D64-4C1D-BD92-2BE04DC4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store latest 7 day tweets</a:t>
            </a:r>
          </a:p>
          <a:p>
            <a:r>
              <a:rPr lang="en-US" dirty="0"/>
              <a:t>Random search for latest tweets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92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5F8FE4-4B6C-4558-BC15-942D76F7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improve in the future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632E2E2-4B1D-4482-8BD5-F58C6F20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speed for tweets query/search </a:t>
            </a:r>
          </a:p>
          <a:p>
            <a:r>
              <a:rPr lang="en-US" dirty="0"/>
              <a:t>Correctness of Sentiment of words</a:t>
            </a:r>
          </a:p>
          <a:p>
            <a:r>
              <a:rPr lang="en-US" dirty="0"/>
              <a:t>Automated runtime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15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FC25B7-2DFF-4C4F-AF57-ABFAB51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BF1504D-31A2-46CD-8C10-99B79CF1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h-TH" b="0" i="0" dirty="0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นาย นนทัช บุญยมานนท์ 6310412007</a:t>
            </a:r>
          </a:p>
          <a:p>
            <a:pPr algn="l"/>
            <a:r>
              <a:rPr lang="th-TH" b="0" i="0" dirty="0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น.ส. </a:t>
            </a:r>
            <a:r>
              <a:rPr lang="th-TH" b="0" i="0" dirty="0" err="1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นัสลิน</a:t>
            </a:r>
            <a:r>
              <a:rPr lang="th-TH" b="0" i="0" dirty="0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โกบประยูร 6310412008</a:t>
            </a:r>
          </a:p>
          <a:p>
            <a:pPr algn="l"/>
            <a:r>
              <a:rPr lang="th-TH" b="0" i="0" dirty="0"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น.ส. ปนิตา เต็งชัชวาล 6310412009</a:t>
            </a:r>
          </a:p>
        </p:txBody>
      </p:sp>
    </p:spTree>
    <p:extLst>
      <p:ext uri="{BB962C8B-B14F-4D97-AF65-F5344CB8AC3E}">
        <p14:creationId xmlns:p14="http://schemas.microsoft.com/office/powerpoint/2010/main" val="2818316868"/>
      </p:ext>
    </p:extLst>
  </p:cSld>
  <p:clrMapOvr>
    <a:masterClrMapping/>
  </p:clrMapOvr>
</p:sld>
</file>

<file path=ppt/theme/theme1.xml><?xml version="1.0" encoding="utf-8"?>
<a:theme xmlns:a="http://schemas.openxmlformats.org/drawingml/2006/main" name="ช่อ">
  <a:themeElements>
    <a:clrScheme name="ม่วง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TM02892315[[fn=ช่อ]]</Template>
  <TotalTime>48</TotalTime>
  <Words>111</Words>
  <Application>Microsoft Office PowerPoint</Application>
  <PresentationFormat>แบบจอกว้าง</PresentationFormat>
  <Paragraphs>28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Leelawadee UI Semilight</vt:lpstr>
      <vt:lpstr>Wingdings 3</vt:lpstr>
      <vt:lpstr>ช่อ</vt:lpstr>
      <vt:lpstr>BADS7205 – Project Proporsal</vt:lpstr>
      <vt:lpstr>Vaccine – Scenario  Objective</vt:lpstr>
      <vt:lpstr>งานนำเสนอ PowerPoint</vt:lpstr>
      <vt:lpstr>Twitter constrain</vt:lpstr>
      <vt:lpstr>Point to improve in the future</vt:lpstr>
      <vt:lpstr>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นัสลิน โกบประยูร</dc:creator>
  <cp:lastModifiedBy>Nontouch Boonyamanond</cp:lastModifiedBy>
  <cp:revision>4</cp:revision>
  <dcterms:created xsi:type="dcterms:W3CDTF">2021-11-09T00:29:11Z</dcterms:created>
  <dcterms:modified xsi:type="dcterms:W3CDTF">2021-12-10T07:16:37Z</dcterms:modified>
</cp:coreProperties>
</file>