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59" r:id="rId8"/>
    <p:sldId id="263" r:id="rId9"/>
    <p:sldId id="265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14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11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095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75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3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17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8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182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27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15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A53E-B91A-41C8-B4C9-A9A3141A2209}" type="datetimeFigureOut">
              <a:rPr lang="th-TH" smtClean="0"/>
              <a:t>25/04/60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BE8A-BF09-45D1-BE20-3C686D167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201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4791" y="318263"/>
            <a:ext cx="4823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 Home 5.2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6411" y="1688211"/>
            <a:ext cx="9251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600" b="1" u="sng" dirty="0">
                <a:solidFill>
                  <a:srgbClr val="FF0000"/>
                </a:solidFill>
                <a:latin typeface="Cordia New" panose="020B0304020202020204" pitchFamily="34" charset="-34"/>
              </a:rPr>
              <a:t>กลุ่ม</a:t>
            </a:r>
            <a:r>
              <a:rPr lang="en-US" sz="3600" b="1" u="sng" dirty="0">
                <a:solidFill>
                  <a:srgbClr val="FF0000"/>
                </a:solidFill>
                <a:latin typeface="Cordia New" panose="020B0304020202020204" pitchFamily="34" charset="-34"/>
              </a:rPr>
              <a:t> 7</a:t>
            </a:r>
            <a:endParaRPr lang="th-TH" sz="3600" b="1" i="0" u="sng" dirty="0">
              <a:solidFill>
                <a:srgbClr val="FF0000"/>
              </a:solidFill>
              <a:effectLst/>
              <a:latin typeface="Cordia New" panose="020B0304020202020204" pitchFamily="34" charset="-34"/>
            </a:endParaRPr>
          </a:p>
          <a:p>
            <a:r>
              <a:rPr lang="th-TH" sz="3600" b="0" i="0" dirty="0">
                <a:solidFill>
                  <a:srgbClr val="000000"/>
                </a:solidFill>
                <a:effectLst/>
                <a:latin typeface="Cordia New" panose="020B0304020202020204" pitchFamily="34" charset="-34"/>
              </a:rPr>
              <a:t>นพคุณ ไชยยศ		</a:t>
            </a:r>
            <a:r>
              <a:rPr lang="th-TH" sz="3600" dirty="0">
                <a:solidFill>
                  <a:srgbClr val="000000"/>
                </a:solidFill>
                <a:latin typeface="Cordia New" panose="020B0304020202020204" pitchFamily="34" charset="-34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ordia New" panose="020B0304020202020204" pitchFamily="34" charset="-34"/>
              </a:rPr>
              <a:t>				5730284921</a:t>
            </a:r>
          </a:p>
          <a:p>
            <a:endParaRPr lang="th-TH" sz="3600" b="0" i="0" dirty="0">
              <a:solidFill>
                <a:srgbClr val="000000"/>
              </a:solidFill>
              <a:effectLst/>
              <a:latin typeface="Cordia New" panose="020B0304020202020204" pitchFamily="34" charset="-34"/>
            </a:endParaRPr>
          </a:p>
          <a:p>
            <a:r>
              <a:rPr lang="th-TH" sz="3600" dirty="0" err="1">
                <a:latin typeface="Cordia New" panose="020B0304020202020204" pitchFamily="34" charset="-34"/>
              </a:rPr>
              <a:t>นรวิศว์</a:t>
            </a:r>
            <a:r>
              <a:rPr lang="th-TH" sz="3600" dirty="0">
                <a:latin typeface="Cordia New" panose="020B0304020202020204" pitchFamily="34" charset="-34"/>
              </a:rPr>
              <a:t> หนังสือ			</a:t>
            </a:r>
            <a:r>
              <a:rPr lang="en-US" sz="3600" dirty="0">
                <a:latin typeface="Cordia New" panose="020B0304020202020204" pitchFamily="34" charset="-34"/>
              </a:rPr>
              <a:t>				5730289021</a:t>
            </a:r>
          </a:p>
          <a:p>
            <a:endParaRPr lang="th-TH" sz="3600" dirty="0">
              <a:latin typeface="Cordia New" panose="020B0304020202020204" pitchFamily="34" charset="-34"/>
            </a:endParaRPr>
          </a:p>
          <a:p>
            <a:r>
              <a:rPr lang="th-TH" sz="3600" dirty="0" err="1">
                <a:latin typeface="Cordia New" panose="020B0304020202020204" pitchFamily="34" charset="-34"/>
              </a:rPr>
              <a:t>พิช</a:t>
            </a:r>
            <a:r>
              <a:rPr lang="th-TH" sz="3600" dirty="0">
                <a:latin typeface="Cordia New" panose="020B0304020202020204" pitchFamily="34" charset="-34"/>
              </a:rPr>
              <a:t>ชา</a:t>
            </a:r>
            <a:r>
              <a:rPr lang="th-TH" sz="3600" dirty="0" err="1">
                <a:latin typeface="Cordia New" panose="020B0304020202020204" pitchFamily="34" charset="-34"/>
              </a:rPr>
              <a:t>กรณ์</a:t>
            </a:r>
            <a:r>
              <a:rPr lang="th-TH" sz="3600" dirty="0">
                <a:latin typeface="Cordia New" panose="020B0304020202020204" pitchFamily="34" charset="-34"/>
              </a:rPr>
              <a:t> สวัสดี			</a:t>
            </a:r>
            <a:r>
              <a:rPr lang="en-US" sz="3600" dirty="0">
                <a:latin typeface="Cordia New" panose="020B0304020202020204" pitchFamily="34" charset="-34"/>
              </a:rPr>
              <a:t>			5730394221</a:t>
            </a:r>
          </a:p>
          <a:p>
            <a:endParaRPr lang="th-TH" sz="3600" dirty="0">
              <a:latin typeface="Cordia New" panose="020B0304020202020204" pitchFamily="34" charset="-34"/>
            </a:endParaRPr>
          </a:p>
          <a:p>
            <a:r>
              <a:rPr lang="th-TH" sz="3600" dirty="0">
                <a:latin typeface="Cordia New" panose="020B0304020202020204" pitchFamily="34" charset="-34"/>
              </a:rPr>
              <a:t>รณกร </a:t>
            </a:r>
            <a:r>
              <a:rPr lang="th-TH" sz="3600" dirty="0" err="1">
                <a:latin typeface="Cordia New" panose="020B0304020202020204" pitchFamily="34" charset="-34"/>
              </a:rPr>
              <a:t>ศิว</a:t>
            </a:r>
            <a:r>
              <a:rPr lang="th-TH" sz="3600" dirty="0">
                <a:latin typeface="Cordia New" panose="020B0304020202020204" pitchFamily="34" charset="-34"/>
              </a:rPr>
              <a:t>ดำรงพงศ์			</a:t>
            </a:r>
            <a:r>
              <a:rPr lang="en-US" sz="3600" dirty="0">
                <a:latin typeface="Cordia New" panose="020B0304020202020204" pitchFamily="34" charset="-34"/>
              </a:rPr>
              <a:t>			5730490821</a:t>
            </a:r>
            <a:endParaRPr lang="th-TH" sz="3600" dirty="0">
              <a:latin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0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g.lookshin.com/large/tnews_1460791021_2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3" y="1670188"/>
            <a:ext cx="4866044" cy="304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yellowthai.yellowpages.co.th/wp-content/uploads/2014/10/worklate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2" y="1567608"/>
            <a:ext cx="6686550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vrmintel.com/wp-content/uploads/2016/01/Smart-Home-graphic-10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98" y="1916737"/>
            <a:ext cx="5016689" cy="30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esadvisors.com/assets/custom/img/smart-home-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" y="1680883"/>
            <a:ext cx="5520568" cy="34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bkk14-1.fna.fbcdn.net/v/t34.0-12/18143013_10203047283540043_1881164062_n.png?oh=4d5330dcd31d3d127024b493a77bb4d2&amp;oe=5900C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99" y="237003"/>
            <a:ext cx="91440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24" y="643466"/>
            <a:ext cx="53621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titled Diagram (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98" y="340939"/>
            <a:ext cx="2536731" cy="634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Untitled Diagram (5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70" y="804652"/>
            <a:ext cx="6539866" cy="541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11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titled Diagram (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03" y="206468"/>
            <a:ext cx="6597744" cy="6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92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0.kym-cdn.com/photos/images/newsfeed/000/185/885/SANDCASTLES.png?13186275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"/>
          <a:stretch/>
        </p:blipFill>
        <p:spPr bwMode="auto">
          <a:xfrm>
            <a:off x="986118" y="-1719"/>
            <a:ext cx="10260026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6479836" y="522744"/>
            <a:ext cx="4572000" cy="2438400"/>
          </a:xfrm>
          <a:prstGeom prst="wedgeEllipseCallout">
            <a:avLst>
              <a:gd name="adj1" fmla="val -50227"/>
              <a:gd name="adj2" fmla="val 48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6521151" y="1234112"/>
            <a:ext cx="44893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It’s </a:t>
            </a:r>
            <a:r>
              <a:rPr lang="en-US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showtime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147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0.kym-cdn.com/photos/images/newsfeed/000/185/885/SANDCASTLES.png?13186275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"/>
          <a:stretch/>
        </p:blipFill>
        <p:spPr bwMode="auto">
          <a:xfrm>
            <a:off x="986118" y="-1719"/>
            <a:ext cx="10260026" cy="68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6479836" y="522744"/>
            <a:ext cx="4572000" cy="2438400"/>
          </a:xfrm>
          <a:prstGeom prst="wedgeEllipseCallout">
            <a:avLst>
              <a:gd name="adj1" fmla="val -50227"/>
              <a:gd name="adj2" fmla="val 48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016128" y="1234112"/>
            <a:ext cx="34994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99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Nopmeb</dc:creator>
  <cp:lastModifiedBy>Norawit Nangsue</cp:lastModifiedBy>
  <cp:revision>8</cp:revision>
  <dcterms:created xsi:type="dcterms:W3CDTF">2017-04-25T06:18:27Z</dcterms:created>
  <dcterms:modified xsi:type="dcterms:W3CDTF">2017-04-25T15:50:42Z</dcterms:modified>
</cp:coreProperties>
</file>