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053"/>
  </p:normalViewPr>
  <p:slideViewPr>
    <p:cSldViewPr snapToGrid="0" snapToObjects="1">
      <p:cViewPr varScale="1">
        <p:scale>
          <a:sx n="81" d="100"/>
          <a:sy n="81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DBDD0-B749-4733-A3AA-3858FCC64D7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41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4861"/>
            <a:ext cx="548640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29718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669"/>
            <a:ext cx="29718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E48A8-D273-4176-AFEC-7DE78437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82A7-0C3E-4BC5-AFFE-9DCFBA7E925E}" type="datetime1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78C9-6E7F-4DF1-A2E5-D8369BA0F502}" type="datetime1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25B1-6186-4F21-8FAB-560EBD086486}" type="datetime1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7F0-237D-46A8-BEE6-DF04BCAFBC24}" type="datetime1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AD9A-CC4D-46B8-89A0-9BF6CD8FEF00}" type="datetime1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58A8-7E2F-4CFF-BE36-5291C3F55367}" type="datetime1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48A1-81D0-41FC-905A-39E7036BB784}" type="datetime1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99B6-9659-4AF3-82FF-6AD155A0859C}" type="datetime1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4377-C86A-4CDC-9E1D-ACAD1A0D2CAE}" type="datetime1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5AA4-83A4-4A0C-A761-2A43A3370506}" type="datetime1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5248-9F74-47F6-9D27-F90A7A5C3872}" type="datetime1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E4FE-AD86-4ABF-99D8-8AC6FC35CD7C}" type="datetime1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5CAE-4A8C-9F42-9113-DEA6361B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4778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UCMJ Navy E-Learning App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Wireframes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2.12.16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73966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Wireframes arrange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elements to best accomplish a particular purpose. The purpose is usually being informed by business objectives and a creative approach. Wireframes typically lack typographic style, color, or graphics, since the main focus lies in functionality, behavior, and priority of content. 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other words, it focuses on what a screen does, not what it looks like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All content is notional.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77" y="107577"/>
            <a:ext cx="9144000" cy="559398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Splash Page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6" y="1000611"/>
            <a:ext cx="6891867" cy="5168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75589" y="568615"/>
            <a:ext cx="153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Tablet (landscape)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6335" y="1598943"/>
            <a:ext cx="2860983" cy="938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What do we want to call this App?</a:t>
            </a:r>
          </a:p>
          <a:p>
            <a:r>
              <a:rPr lang="en-US" sz="1100" dirty="0" smtClean="0"/>
              <a:t>This may end up being a true splash screen with no interaction and limited text (possibly the version number).  Most of this content is in the about.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3307976" y="2758850"/>
            <a:ext cx="2286000" cy="369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65302" y="2908526"/>
            <a:ext cx="105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UCMJ Articles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37" y="1336278"/>
            <a:ext cx="212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UCMJ Recruit Primer</a:t>
            </a:r>
          </a:p>
        </p:txBody>
      </p:sp>
    </p:spTree>
    <p:extLst>
      <p:ext uri="{BB962C8B-B14F-4D97-AF65-F5344CB8AC3E}">
        <p14:creationId xmlns:p14="http://schemas.microsoft.com/office/powerpoint/2010/main" val="16213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3"/>
          <a:stretch/>
        </p:blipFill>
        <p:spPr>
          <a:xfrm>
            <a:off x="7540278" y="239172"/>
            <a:ext cx="2428470" cy="6605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5" y="920996"/>
            <a:ext cx="6906211" cy="51796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77" y="107577"/>
            <a:ext cx="9144000" cy="559398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Article Scenarios Page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914483" y="2729753"/>
            <a:ext cx="618565" cy="64008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33049" y="2549437"/>
            <a:ext cx="1557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User will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 directed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 “Reference”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section of 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  App, but can go there at any time using top navigation.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5589" y="568615"/>
            <a:ext cx="153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Tablet (landscape)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67217" y="568615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Phone (portrait)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2039" y="1105008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1982" y="1105008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09439" y="346748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07641" y="346748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92652" y="424206"/>
            <a:ext cx="3205113" cy="6023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77" y="107577"/>
            <a:ext cx="9144000" cy="559398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921. Article 121. Larceny and Wrongful Appropriation - Entry Page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1" y="1094665"/>
            <a:ext cx="6906211" cy="51796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42" y="2759187"/>
            <a:ext cx="2423118" cy="35151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5589" y="659006"/>
            <a:ext cx="639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2043" y="65900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Phone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2039" y="1275337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1982" y="127533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00474" y="2856865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8676" y="285686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6336" y="2117437"/>
            <a:ext cx="2260346" cy="430887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Would include an appropriate background image (thoughts?).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192652" y="424206"/>
            <a:ext cx="3205113" cy="6023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77" y="107577"/>
            <a:ext cx="9144000" cy="559398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921. Article 121. Larceny and Wrongful Appropriation - Scene 1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42" y="2759187"/>
            <a:ext cx="2423118" cy="351513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8" y="1094665"/>
            <a:ext cx="6906211" cy="51796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632" y="2759187"/>
            <a:ext cx="2428628" cy="35231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75589" y="659006"/>
            <a:ext cx="639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2043" y="65900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Phone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0475" y="2856866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8677" y="285686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2039" y="1275337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1982" y="127533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6336" y="2117437"/>
            <a:ext cx="2977524" cy="430887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Note: The overlay text will need to be separated from the image so it can be truncated for mobile.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192652" y="424206"/>
            <a:ext cx="3205113" cy="6023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77" y="107577"/>
            <a:ext cx="9144000" cy="559398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921. Article 121. Larceny and Wrongful Appropriation - Scene 2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2" y="2772634"/>
            <a:ext cx="2419358" cy="35096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8" y="1102658"/>
            <a:ext cx="6906211" cy="51796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75589" y="659006"/>
            <a:ext cx="639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2043" y="65900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Phone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2039" y="1275337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1982" y="127533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00475" y="2856866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98677" y="285686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192652" y="424206"/>
            <a:ext cx="3205113" cy="6023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77" y="107577"/>
            <a:ext cx="9144000" cy="559398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921. Article 121. Larceny and Wrongful Appropriation - Scene 3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8" y="1102658"/>
            <a:ext cx="6906211" cy="51796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2" y="2772634"/>
            <a:ext cx="2419358" cy="35096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75589" y="659006"/>
            <a:ext cx="639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2043" y="65900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Phone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0475" y="2856866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8677" y="285686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2039" y="1275337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1982" y="127533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192652" y="424206"/>
            <a:ext cx="3205113" cy="6023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77" y="107577"/>
            <a:ext cx="9144000" cy="559398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About Page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37" y="2772634"/>
            <a:ext cx="2419358" cy="350968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8" y="1102658"/>
            <a:ext cx="6906211" cy="51796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37" y="1102658"/>
            <a:ext cx="2424462" cy="55536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5CAE-4A8C-9F42-9113-DEA6361B88D6}" type="slidenum">
              <a:rPr lang="en-US" sz="1400" smtClean="0"/>
              <a:t>8</a:t>
            </a:fld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3075589" y="659006"/>
            <a:ext cx="639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2043" y="65900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Phone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2039" y="1275337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1982" y="127533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00475" y="1198395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8677" y="119839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Reference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7176" y="5163671"/>
            <a:ext cx="2545977" cy="49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09649" y="3532095"/>
            <a:ext cx="2232212" cy="49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192652" y="424206"/>
            <a:ext cx="3205113" cy="6023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286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 Cruz, Kristian [USA]</dc:creator>
  <cp:lastModifiedBy>Calhoun, Mark [USA]</cp:lastModifiedBy>
  <cp:revision>17</cp:revision>
  <cp:lastPrinted>2016-02-12T14:31:19Z</cp:lastPrinted>
  <dcterms:created xsi:type="dcterms:W3CDTF">2016-02-10T04:12:29Z</dcterms:created>
  <dcterms:modified xsi:type="dcterms:W3CDTF">2016-03-03T15:43:06Z</dcterms:modified>
</cp:coreProperties>
</file>