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0" r:id="rId7"/>
    <p:sldId id="262" r:id="rId8"/>
    <p:sldId id="263" r:id="rId9"/>
    <p:sldId id="264" r:id="rId10"/>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33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9ADC32-7607-436A-AFEF-44F9EE6562AA}"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1C17E-DC59-40E2-A08E-1277D33A6B28}" type="slidenum">
              <a:rPr lang="en-US" smtClean="0"/>
              <a:t>‹#›</a:t>
            </a:fld>
            <a:endParaRPr lang="en-US"/>
          </a:p>
        </p:txBody>
      </p:sp>
    </p:spTree>
    <p:extLst>
      <p:ext uri="{BB962C8B-B14F-4D97-AF65-F5344CB8AC3E}">
        <p14:creationId xmlns:p14="http://schemas.microsoft.com/office/powerpoint/2010/main" val="284511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9ADC32-7607-436A-AFEF-44F9EE6562AA}"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1C17E-DC59-40E2-A08E-1277D33A6B28}" type="slidenum">
              <a:rPr lang="en-US" smtClean="0"/>
              <a:t>‹#›</a:t>
            </a:fld>
            <a:endParaRPr lang="en-US"/>
          </a:p>
        </p:txBody>
      </p:sp>
    </p:spTree>
    <p:extLst>
      <p:ext uri="{BB962C8B-B14F-4D97-AF65-F5344CB8AC3E}">
        <p14:creationId xmlns:p14="http://schemas.microsoft.com/office/powerpoint/2010/main" val="144685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9ADC32-7607-436A-AFEF-44F9EE6562AA}"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1C17E-DC59-40E2-A08E-1277D33A6B28}" type="slidenum">
              <a:rPr lang="en-US" smtClean="0"/>
              <a:t>‹#›</a:t>
            </a:fld>
            <a:endParaRPr lang="en-US"/>
          </a:p>
        </p:txBody>
      </p:sp>
    </p:spTree>
    <p:extLst>
      <p:ext uri="{BB962C8B-B14F-4D97-AF65-F5344CB8AC3E}">
        <p14:creationId xmlns:p14="http://schemas.microsoft.com/office/powerpoint/2010/main" val="110124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9ADC32-7607-436A-AFEF-44F9EE6562AA}"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1C17E-DC59-40E2-A08E-1277D33A6B28}" type="slidenum">
              <a:rPr lang="en-US" smtClean="0"/>
              <a:t>‹#›</a:t>
            </a:fld>
            <a:endParaRPr lang="en-US"/>
          </a:p>
        </p:txBody>
      </p:sp>
    </p:spTree>
    <p:extLst>
      <p:ext uri="{BB962C8B-B14F-4D97-AF65-F5344CB8AC3E}">
        <p14:creationId xmlns:p14="http://schemas.microsoft.com/office/powerpoint/2010/main" val="20273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9ADC32-7607-436A-AFEF-44F9EE6562AA}"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1C17E-DC59-40E2-A08E-1277D33A6B28}" type="slidenum">
              <a:rPr lang="en-US" smtClean="0"/>
              <a:t>‹#›</a:t>
            </a:fld>
            <a:endParaRPr lang="en-US"/>
          </a:p>
        </p:txBody>
      </p:sp>
    </p:spTree>
    <p:extLst>
      <p:ext uri="{BB962C8B-B14F-4D97-AF65-F5344CB8AC3E}">
        <p14:creationId xmlns:p14="http://schemas.microsoft.com/office/powerpoint/2010/main" val="4152039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9ADC32-7607-436A-AFEF-44F9EE6562AA}" type="datetimeFigureOut">
              <a:rPr lang="en-US" smtClean="0"/>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1C17E-DC59-40E2-A08E-1277D33A6B28}" type="slidenum">
              <a:rPr lang="en-US" smtClean="0"/>
              <a:t>‹#›</a:t>
            </a:fld>
            <a:endParaRPr lang="en-US"/>
          </a:p>
        </p:txBody>
      </p:sp>
    </p:spTree>
    <p:extLst>
      <p:ext uri="{BB962C8B-B14F-4D97-AF65-F5344CB8AC3E}">
        <p14:creationId xmlns:p14="http://schemas.microsoft.com/office/powerpoint/2010/main" val="234471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9ADC32-7607-436A-AFEF-44F9EE6562AA}" type="datetimeFigureOut">
              <a:rPr lang="en-US" smtClean="0"/>
              <a:t>4/12/2016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51C17E-DC59-40E2-A08E-1277D33A6B28}" type="slidenum">
              <a:rPr lang="en-US" smtClean="0"/>
              <a:t>‹#›</a:t>
            </a:fld>
            <a:endParaRPr lang="en-US"/>
          </a:p>
        </p:txBody>
      </p:sp>
    </p:spTree>
    <p:extLst>
      <p:ext uri="{BB962C8B-B14F-4D97-AF65-F5344CB8AC3E}">
        <p14:creationId xmlns:p14="http://schemas.microsoft.com/office/powerpoint/2010/main" val="3234136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9ADC32-7607-436A-AFEF-44F9EE6562AA}" type="datetimeFigureOut">
              <a:rPr lang="en-US" smtClean="0"/>
              <a:t>4/12/2016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51C17E-DC59-40E2-A08E-1277D33A6B28}" type="slidenum">
              <a:rPr lang="en-US" smtClean="0"/>
              <a:t>‹#›</a:t>
            </a:fld>
            <a:endParaRPr lang="en-US"/>
          </a:p>
        </p:txBody>
      </p:sp>
    </p:spTree>
    <p:extLst>
      <p:ext uri="{BB962C8B-B14F-4D97-AF65-F5344CB8AC3E}">
        <p14:creationId xmlns:p14="http://schemas.microsoft.com/office/powerpoint/2010/main" val="348022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ADC32-7607-436A-AFEF-44F9EE6562AA}" type="datetimeFigureOut">
              <a:rPr lang="en-US" smtClean="0"/>
              <a:t>4/12/2016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51C17E-DC59-40E2-A08E-1277D33A6B28}" type="slidenum">
              <a:rPr lang="en-US" smtClean="0"/>
              <a:t>‹#›</a:t>
            </a:fld>
            <a:endParaRPr lang="en-US"/>
          </a:p>
        </p:txBody>
      </p:sp>
    </p:spTree>
    <p:extLst>
      <p:ext uri="{BB962C8B-B14F-4D97-AF65-F5344CB8AC3E}">
        <p14:creationId xmlns:p14="http://schemas.microsoft.com/office/powerpoint/2010/main" val="1359933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9ADC32-7607-436A-AFEF-44F9EE6562AA}" type="datetimeFigureOut">
              <a:rPr lang="en-US" smtClean="0"/>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1C17E-DC59-40E2-A08E-1277D33A6B28}" type="slidenum">
              <a:rPr lang="en-US" smtClean="0"/>
              <a:t>‹#›</a:t>
            </a:fld>
            <a:endParaRPr lang="en-US"/>
          </a:p>
        </p:txBody>
      </p:sp>
    </p:spTree>
    <p:extLst>
      <p:ext uri="{BB962C8B-B14F-4D97-AF65-F5344CB8AC3E}">
        <p14:creationId xmlns:p14="http://schemas.microsoft.com/office/powerpoint/2010/main" val="153769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9ADC32-7607-436A-AFEF-44F9EE6562AA}" type="datetimeFigureOut">
              <a:rPr lang="en-US" smtClean="0"/>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1C17E-DC59-40E2-A08E-1277D33A6B28}" type="slidenum">
              <a:rPr lang="en-US" smtClean="0"/>
              <a:t>‹#›</a:t>
            </a:fld>
            <a:endParaRPr lang="en-US"/>
          </a:p>
        </p:txBody>
      </p:sp>
    </p:spTree>
    <p:extLst>
      <p:ext uri="{BB962C8B-B14F-4D97-AF65-F5344CB8AC3E}">
        <p14:creationId xmlns:p14="http://schemas.microsoft.com/office/powerpoint/2010/main" val="218032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ADC32-7607-436A-AFEF-44F9EE6562AA}" type="datetimeFigureOut">
              <a:rPr lang="en-US" smtClean="0"/>
              <a:t>4/12/2016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51C17E-DC59-40E2-A08E-1277D33A6B28}" type="slidenum">
              <a:rPr lang="en-US" smtClean="0"/>
              <a:t>‹#›</a:t>
            </a:fld>
            <a:endParaRPr lang="en-US"/>
          </a:p>
        </p:txBody>
      </p:sp>
    </p:spTree>
    <p:extLst>
      <p:ext uri="{BB962C8B-B14F-4D97-AF65-F5344CB8AC3E}">
        <p14:creationId xmlns:p14="http://schemas.microsoft.com/office/powerpoint/2010/main" val="655477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3021"/>
            <a:ext cx="9144000" cy="6791958"/>
          </a:xfrm>
          <a:prstGeom prst="rect">
            <a:avLst/>
          </a:prstGeom>
        </p:spPr>
      </p:pic>
    </p:spTree>
    <p:extLst>
      <p:ext uri="{BB962C8B-B14F-4D97-AF65-F5344CB8AC3E}">
        <p14:creationId xmlns:p14="http://schemas.microsoft.com/office/powerpoint/2010/main" val="1855101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59"/>
            <a:ext cx="9144000" cy="6822281"/>
          </a:xfrm>
          <a:prstGeom prst="rect">
            <a:avLst/>
          </a:prstGeom>
        </p:spPr>
      </p:pic>
      <p:sp>
        <p:nvSpPr>
          <p:cNvPr id="3" name="TextBox 2"/>
          <p:cNvSpPr txBox="1"/>
          <p:nvPr/>
        </p:nvSpPr>
        <p:spPr>
          <a:xfrm>
            <a:off x="5862918" y="2001396"/>
            <a:ext cx="2572871" cy="461665"/>
          </a:xfrm>
          <a:prstGeom prst="rect">
            <a:avLst/>
          </a:prstGeom>
          <a:solidFill>
            <a:srgbClr val="FFC000"/>
          </a:solidFill>
          <a:ln>
            <a:solidFill>
              <a:schemeClr val="tx1"/>
            </a:solidFill>
          </a:ln>
        </p:spPr>
        <p:txBody>
          <a:bodyPr wrap="square" rtlCol="0">
            <a:spAutoFit/>
          </a:bodyPr>
          <a:lstStyle/>
          <a:p>
            <a:r>
              <a:rPr lang="en-US" sz="1200" dirty="0" smtClean="0"/>
              <a:t>Need a way to access all of the text articles.</a:t>
            </a:r>
            <a:endParaRPr lang="en-US" sz="1200" dirty="0"/>
          </a:p>
        </p:txBody>
      </p:sp>
      <p:sp>
        <p:nvSpPr>
          <p:cNvPr id="4" name="TextBox 3"/>
          <p:cNvSpPr txBox="1"/>
          <p:nvPr/>
        </p:nvSpPr>
        <p:spPr>
          <a:xfrm>
            <a:off x="6902825" y="5067326"/>
            <a:ext cx="2106706" cy="461665"/>
          </a:xfrm>
          <a:prstGeom prst="rect">
            <a:avLst/>
          </a:prstGeom>
          <a:solidFill>
            <a:srgbClr val="FFC000"/>
          </a:solidFill>
          <a:ln>
            <a:solidFill>
              <a:schemeClr val="tx1"/>
            </a:solidFill>
          </a:ln>
        </p:spPr>
        <p:txBody>
          <a:bodyPr wrap="square" rtlCol="0">
            <a:spAutoFit/>
          </a:bodyPr>
          <a:lstStyle/>
          <a:p>
            <a:r>
              <a:rPr lang="en-US" sz="1200" dirty="0" smtClean="0"/>
              <a:t>Should be 1 of 2 completed and be yellow vs. red.</a:t>
            </a:r>
            <a:endParaRPr lang="en-US" sz="1200" dirty="0"/>
          </a:p>
        </p:txBody>
      </p:sp>
    </p:spTree>
    <p:extLst>
      <p:ext uri="{BB962C8B-B14F-4D97-AF65-F5344CB8AC3E}">
        <p14:creationId xmlns:p14="http://schemas.microsoft.com/office/powerpoint/2010/main" val="904483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59"/>
            <a:ext cx="9144000" cy="6822281"/>
          </a:xfrm>
          <a:prstGeom prst="rect">
            <a:avLst/>
          </a:prstGeom>
        </p:spPr>
      </p:pic>
      <p:sp>
        <p:nvSpPr>
          <p:cNvPr id="4" name="TextBox 3"/>
          <p:cNvSpPr txBox="1"/>
          <p:nvPr/>
        </p:nvSpPr>
        <p:spPr>
          <a:xfrm>
            <a:off x="331696" y="5112150"/>
            <a:ext cx="2106706" cy="276999"/>
          </a:xfrm>
          <a:prstGeom prst="rect">
            <a:avLst/>
          </a:prstGeom>
          <a:solidFill>
            <a:srgbClr val="FFC000"/>
          </a:solidFill>
          <a:ln>
            <a:solidFill>
              <a:schemeClr val="tx1"/>
            </a:solidFill>
          </a:ln>
        </p:spPr>
        <p:txBody>
          <a:bodyPr wrap="square" rtlCol="0">
            <a:spAutoFit/>
          </a:bodyPr>
          <a:lstStyle/>
          <a:p>
            <a:r>
              <a:rPr lang="en-US" sz="1200" dirty="0" smtClean="0"/>
              <a:t>Should be 1 of 2 completed.</a:t>
            </a:r>
            <a:endParaRPr lang="en-US" sz="1200" dirty="0"/>
          </a:p>
        </p:txBody>
      </p:sp>
    </p:spTree>
    <p:extLst>
      <p:ext uri="{BB962C8B-B14F-4D97-AF65-F5344CB8AC3E}">
        <p14:creationId xmlns:p14="http://schemas.microsoft.com/office/powerpoint/2010/main" val="3944023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67434" y="1604682"/>
            <a:ext cx="6104965" cy="28210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667434" y="1855694"/>
            <a:ext cx="6104965" cy="28210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963270" y="1999129"/>
            <a:ext cx="5396753" cy="2677656"/>
          </a:xfrm>
          <a:prstGeom prst="rect">
            <a:avLst/>
          </a:prstGeom>
          <a:noFill/>
        </p:spPr>
        <p:txBody>
          <a:bodyPr wrap="square" rtlCol="0">
            <a:spAutoFit/>
          </a:bodyPr>
          <a:lstStyle/>
          <a:p>
            <a:r>
              <a:rPr lang="en-US" sz="1200" b="1" dirty="0" smtClean="0"/>
              <a:t>921. ARTICLE 121. LARCENY AND WRONGFUL APPROPRIATION</a:t>
            </a:r>
            <a:endParaRPr lang="en-US" sz="1200" dirty="0" smtClean="0"/>
          </a:p>
          <a:p>
            <a:pPr marL="228600" lvl="0" indent="-228600">
              <a:buFont typeface="+mj-lt"/>
              <a:buAutoNum type="alphaLcParenR"/>
            </a:pPr>
            <a:r>
              <a:rPr lang="en-US" sz="1200" dirty="0" smtClean="0"/>
              <a:t>Any </a:t>
            </a:r>
            <a:r>
              <a:rPr lang="en-US" sz="1200" dirty="0"/>
              <a:t>person subject to this chapter who wrongfully takes, obtains, or withholds, by any means, from the possession of the owner or of any other person any money, personal property, or article of value of any kind–</a:t>
            </a:r>
          </a:p>
          <a:p>
            <a:pPr marL="685800" lvl="1" indent="-228600">
              <a:buFont typeface="+mj-lt"/>
              <a:buAutoNum type="arabicPeriod"/>
            </a:pPr>
            <a:r>
              <a:rPr lang="en-US" sz="1200" dirty="0"/>
              <a:t>with intent permanently to deprive or defraud another person of the use and benefit of property or to appropriate it to his own use or the use of any person other than the owner, steals that property and is guilty of larceny; or</a:t>
            </a:r>
          </a:p>
          <a:p>
            <a:pPr marL="685800" lvl="1" indent="-228600">
              <a:buFont typeface="+mj-lt"/>
              <a:buAutoNum type="arabicPeriod"/>
            </a:pPr>
            <a:r>
              <a:rPr lang="en-US" sz="1200" dirty="0"/>
              <a:t>with intent to temporarily to deprive or defraud another person of the use and benefit of property or to appropriate to his own use the use of any person other than the owner, is guilty of wrongful appropriation.</a:t>
            </a:r>
          </a:p>
          <a:p>
            <a:pPr marL="228600" lvl="0" indent="-228600">
              <a:buFont typeface="+mj-lt"/>
              <a:buAutoNum type="alphaLcParenR"/>
            </a:pPr>
            <a:r>
              <a:rPr lang="en-US" sz="1200" dirty="0"/>
              <a:t>Any person found guilty of larceny or wrongful appropriation shall be punished as a court-martial may direct. </a:t>
            </a:r>
          </a:p>
          <a:p>
            <a:endParaRPr lang="en-US" sz="1200" dirty="0"/>
          </a:p>
        </p:txBody>
      </p:sp>
      <p:sp>
        <p:nvSpPr>
          <p:cNvPr id="6" name="TextBox 5"/>
          <p:cNvSpPr txBox="1"/>
          <p:nvPr/>
        </p:nvSpPr>
        <p:spPr>
          <a:xfrm>
            <a:off x="1703294" y="1595717"/>
            <a:ext cx="5396753" cy="276999"/>
          </a:xfrm>
          <a:prstGeom prst="rect">
            <a:avLst/>
          </a:prstGeom>
          <a:noFill/>
        </p:spPr>
        <p:txBody>
          <a:bodyPr wrap="square" rtlCol="0">
            <a:spAutoFit/>
          </a:bodyPr>
          <a:lstStyle/>
          <a:p>
            <a:r>
              <a:rPr lang="en-US" sz="1200" b="1" dirty="0" smtClean="0"/>
              <a:t>UCMJ ARTICLES</a:t>
            </a:r>
            <a:endParaRPr lang="en-US" sz="1200" dirty="0"/>
          </a:p>
        </p:txBody>
      </p:sp>
      <p:sp>
        <p:nvSpPr>
          <p:cNvPr id="8" name="TextBox 7"/>
          <p:cNvSpPr txBox="1"/>
          <p:nvPr/>
        </p:nvSpPr>
        <p:spPr>
          <a:xfrm>
            <a:off x="7476564" y="1591688"/>
            <a:ext cx="295836" cy="276999"/>
          </a:xfrm>
          <a:prstGeom prst="rect">
            <a:avLst/>
          </a:prstGeom>
          <a:noFill/>
        </p:spPr>
        <p:txBody>
          <a:bodyPr wrap="square" rtlCol="0">
            <a:spAutoFit/>
          </a:bodyPr>
          <a:lstStyle/>
          <a:p>
            <a:pPr algn="ctr"/>
            <a:r>
              <a:rPr lang="en-US" sz="1200" dirty="0" smtClean="0"/>
              <a:t>X</a:t>
            </a:r>
            <a:endParaRPr lang="en-US" sz="1200" dirty="0"/>
          </a:p>
        </p:txBody>
      </p:sp>
      <p:sp>
        <p:nvSpPr>
          <p:cNvPr id="9" name="Isosceles Triangle 8"/>
          <p:cNvSpPr/>
          <p:nvPr/>
        </p:nvSpPr>
        <p:spPr>
          <a:xfrm>
            <a:off x="7566213" y="1936377"/>
            <a:ext cx="135188" cy="116541"/>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flipV="1">
            <a:off x="7566213" y="4491318"/>
            <a:ext cx="135188" cy="116541"/>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378823" y="835984"/>
            <a:ext cx="2572871" cy="461665"/>
          </a:xfrm>
          <a:prstGeom prst="rect">
            <a:avLst/>
          </a:prstGeom>
          <a:solidFill>
            <a:srgbClr val="FFC000"/>
          </a:solidFill>
          <a:ln>
            <a:solidFill>
              <a:schemeClr val="tx1"/>
            </a:solidFill>
          </a:ln>
        </p:spPr>
        <p:txBody>
          <a:bodyPr wrap="square" rtlCol="0">
            <a:spAutoFit/>
          </a:bodyPr>
          <a:lstStyle/>
          <a:p>
            <a:r>
              <a:rPr lang="en-US" sz="1200" dirty="0" smtClean="0"/>
              <a:t>List all of the full articles, but scroll set to the area of focus.</a:t>
            </a:r>
            <a:endParaRPr lang="en-US" sz="1200" dirty="0"/>
          </a:p>
        </p:txBody>
      </p:sp>
    </p:spTree>
    <p:extLst>
      <p:ext uri="{BB962C8B-B14F-4D97-AF65-F5344CB8AC3E}">
        <p14:creationId xmlns:p14="http://schemas.microsoft.com/office/powerpoint/2010/main" val="1073420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59"/>
            <a:ext cx="9144000" cy="6822281"/>
          </a:xfrm>
          <a:prstGeom prst="rect">
            <a:avLst/>
          </a:prstGeom>
        </p:spPr>
      </p:pic>
      <p:sp>
        <p:nvSpPr>
          <p:cNvPr id="3" name="TextBox 2"/>
          <p:cNvSpPr txBox="1"/>
          <p:nvPr/>
        </p:nvSpPr>
        <p:spPr>
          <a:xfrm>
            <a:off x="3021105" y="6333582"/>
            <a:ext cx="1882589" cy="646331"/>
          </a:xfrm>
          <a:prstGeom prst="rect">
            <a:avLst/>
          </a:prstGeom>
          <a:solidFill>
            <a:srgbClr val="FFC000"/>
          </a:solidFill>
          <a:ln>
            <a:solidFill>
              <a:schemeClr val="tx1"/>
            </a:solidFill>
          </a:ln>
        </p:spPr>
        <p:txBody>
          <a:bodyPr wrap="square" rtlCol="0">
            <a:spAutoFit/>
          </a:bodyPr>
          <a:lstStyle/>
          <a:p>
            <a:r>
              <a:rPr lang="en-US" sz="1200" dirty="0" smtClean="0"/>
              <a:t>Takes you back to the home screen (not intuitive).</a:t>
            </a:r>
            <a:endParaRPr lang="en-US" sz="1200" dirty="0"/>
          </a:p>
        </p:txBody>
      </p:sp>
      <p:sp>
        <p:nvSpPr>
          <p:cNvPr id="4" name="TextBox 3"/>
          <p:cNvSpPr txBox="1"/>
          <p:nvPr/>
        </p:nvSpPr>
        <p:spPr>
          <a:xfrm>
            <a:off x="-1317813" y="5964250"/>
            <a:ext cx="1452283" cy="1015663"/>
          </a:xfrm>
          <a:prstGeom prst="rect">
            <a:avLst/>
          </a:prstGeom>
          <a:solidFill>
            <a:srgbClr val="FFC000"/>
          </a:solidFill>
          <a:ln>
            <a:solidFill>
              <a:schemeClr val="tx1"/>
            </a:solidFill>
          </a:ln>
        </p:spPr>
        <p:txBody>
          <a:bodyPr wrap="square" rtlCol="0">
            <a:spAutoFit/>
          </a:bodyPr>
          <a:lstStyle/>
          <a:p>
            <a:r>
              <a:rPr lang="en-US" sz="1200" dirty="0" smtClean="0"/>
              <a:t>Not sure if this adds anything.  Perhaps this should be the name of the Article (some get long).</a:t>
            </a:r>
            <a:endParaRPr lang="en-US" sz="1200" dirty="0"/>
          </a:p>
        </p:txBody>
      </p:sp>
    </p:spTree>
    <p:extLst>
      <p:ext uri="{BB962C8B-B14F-4D97-AF65-F5344CB8AC3E}">
        <p14:creationId xmlns:p14="http://schemas.microsoft.com/office/powerpoint/2010/main" val="2648538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59"/>
            <a:ext cx="9144000" cy="6822281"/>
          </a:xfrm>
          <a:prstGeom prst="rect">
            <a:avLst/>
          </a:prstGeom>
        </p:spPr>
      </p:pic>
      <p:sp>
        <p:nvSpPr>
          <p:cNvPr id="3" name="TextBox 2"/>
          <p:cNvSpPr txBox="1"/>
          <p:nvPr/>
        </p:nvSpPr>
        <p:spPr>
          <a:xfrm>
            <a:off x="4572000" y="5410217"/>
            <a:ext cx="2366682" cy="646331"/>
          </a:xfrm>
          <a:prstGeom prst="rect">
            <a:avLst/>
          </a:prstGeom>
          <a:solidFill>
            <a:srgbClr val="FFC000"/>
          </a:solidFill>
          <a:ln>
            <a:solidFill>
              <a:schemeClr val="tx1"/>
            </a:solidFill>
          </a:ln>
        </p:spPr>
        <p:txBody>
          <a:bodyPr wrap="square" rtlCol="0">
            <a:spAutoFit/>
          </a:bodyPr>
          <a:lstStyle/>
          <a:p>
            <a:r>
              <a:rPr lang="en-US" sz="1200" dirty="0"/>
              <a:t>L</a:t>
            </a:r>
            <a:r>
              <a:rPr lang="en-US" sz="1200" dirty="0" smtClean="0"/>
              <a:t>ater that day when </a:t>
            </a:r>
            <a:r>
              <a:rPr lang="en-US" sz="1200" dirty="0" smtClean="0">
                <a:solidFill>
                  <a:srgbClr val="FF0000"/>
                </a:solidFill>
              </a:rPr>
              <a:t>no</a:t>
            </a:r>
            <a:r>
              <a:rPr lang="en-US" sz="1200" dirty="0" smtClean="0"/>
              <a:t> one is around, </a:t>
            </a:r>
            <a:r>
              <a:rPr lang="en-US" sz="1200" dirty="0" smtClean="0">
                <a:solidFill>
                  <a:srgbClr val="FF0000"/>
                </a:solidFill>
              </a:rPr>
              <a:t>you</a:t>
            </a:r>
            <a:r>
              <a:rPr lang="en-US" sz="1200" dirty="0" smtClean="0"/>
              <a:t> notice something unusual…</a:t>
            </a:r>
            <a:endParaRPr lang="en-US" sz="1200" dirty="0"/>
          </a:p>
        </p:txBody>
      </p:sp>
    </p:spTree>
    <p:extLst>
      <p:ext uri="{BB962C8B-B14F-4D97-AF65-F5344CB8AC3E}">
        <p14:creationId xmlns:p14="http://schemas.microsoft.com/office/powerpoint/2010/main" val="212464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59"/>
            <a:ext cx="9144000" cy="6822281"/>
          </a:xfrm>
          <a:prstGeom prst="rect">
            <a:avLst/>
          </a:prstGeom>
        </p:spPr>
      </p:pic>
      <p:sp>
        <p:nvSpPr>
          <p:cNvPr id="3" name="TextBox 2"/>
          <p:cNvSpPr txBox="1"/>
          <p:nvPr/>
        </p:nvSpPr>
        <p:spPr>
          <a:xfrm>
            <a:off x="690283" y="1322311"/>
            <a:ext cx="1452283" cy="461665"/>
          </a:xfrm>
          <a:prstGeom prst="rect">
            <a:avLst/>
          </a:prstGeom>
          <a:solidFill>
            <a:srgbClr val="FFC000"/>
          </a:solidFill>
          <a:ln>
            <a:solidFill>
              <a:schemeClr val="tx1"/>
            </a:solidFill>
          </a:ln>
        </p:spPr>
        <p:txBody>
          <a:bodyPr wrap="square" rtlCol="0">
            <a:spAutoFit/>
          </a:bodyPr>
          <a:lstStyle/>
          <a:p>
            <a:r>
              <a:rPr lang="en-US" sz="1200" dirty="0" smtClean="0"/>
              <a:t>This is the wrong picture.</a:t>
            </a:r>
            <a:endParaRPr lang="en-US" sz="12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5577" y="1097503"/>
            <a:ext cx="3891231" cy="2331496"/>
          </a:xfrm>
          <a:prstGeom prst="rect">
            <a:avLst/>
          </a:prstGeom>
          <a:ln>
            <a:solidFill>
              <a:schemeClr val="tx1"/>
            </a:solidFill>
          </a:ln>
        </p:spPr>
      </p:pic>
      <p:sp>
        <p:nvSpPr>
          <p:cNvPr id="5" name="TextBox 4"/>
          <p:cNvSpPr txBox="1"/>
          <p:nvPr/>
        </p:nvSpPr>
        <p:spPr>
          <a:xfrm>
            <a:off x="4567518" y="1967770"/>
            <a:ext cx="1452283" cy="461665"/>
          </a:xfrm>
          <a:prstGeom prst="rect">
            <a:avLst/>
          </a:prstGeom>
          <a:solidFill>
            <a:srgbClr val="FFC000"/>
          </a:solidFill>
          <a:ln>
            <a:solidFill>
              <a:schemeClr val="tx1"/>
            </a:solidFill>
          </a:ln>
        </p:spPr>
        <p:txBody>
          <a:bodyPr wrap="square" rtlCol="0">
            <a:spAutoFit/>
          </a:bodyPr>
          <a:lstStyle/>
          <a:p>
            <a:r>
              <a:rPr lang="en-US" sz="1200" dirty="0" smtClean="0"/>
              <a:t>Text goes with this image.</a:t>
            </a:r>
            <a:endParaRPr lang="en-US" sz="1200" dirty="0"/>
          </a:p>
        </p:txBody>
      </p:sp>
    </p:spTree>
    <p:extLst>
      <p:ext uri="{BB962C8B-B14F-4D97-AF65-F5344CB8AC3E}">
        <p14:creationId xmlns:p14="http://schemas.microsoft.com/office/powerpoint/2010/main" val="2640226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59"/>
            <a:ext cx="9144000" cy="6822281"/>
          </a:xfrm>
          <a:prstGeom prst="rect">
            <a:avLst/>
          </a:prstGeom>
        </p:spPr>
      </p:pic>
      <p:sp>
        <p:nvSpPr>
          <p:cNvPr id="4" name="TextBox 3"/>
          <p:cNvSpPr txBox="1"/>
          <p:nvPr/>
        </p:nvSpPr>
        <p:spPr>
          <a:xfrm>
            <a:off x="6938683" y="3617276"/>
            <a:ext cx="1452283" cy="646331"/>
          </a:xfrm>
          <a:prstGeom prst="rect">
            <a:avLst/>
          </a:prstGeom>
          <a:solidFill>
            <a:srgbClr val="FFC000"/>
          </a:solidFill>
          <a:ln>
            <a:solidFill>
              <a:schemeClr val="tx1"/>
            </a:solidFill>
          </a:ln>
        </p:spPr>
        <p:txBody>
          <a:bodyPr wrap="square" rtlCol="0">
            <a:spAutoFit/>
          </a:bodyPr>
          <a:lstStyle/>
          <a:p>
            <a:r>
              <a:rPr lang="en-US" sz="1200" dirty="0" smtClean="0"/>
              <a:t>Make background a fade of the last page vs equipment.</a:t>
            </a:r>
            <a:endParaRPr lang="en-US" sz="1200" dirty="0"/>
          </a:p>
        </p:txBody>
      </p:sp>
    </p:spTree>
    <p:extLst>
      <p:ext uri="{BB962C8B-B14F-4D97-AF65-F5344CB8AC3E}">
        <p14:creationId xmlns:p14="http://schemas.microsoft.com/office/powerpoint/2010/main" val="3003342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59"/>
            <a:ext cx="9144000" cy="6822281"/>
          </a:xfrm>
          <a:prstGeom prst="rect">
            <a:avLst/>
          </a:prstGeom>
        </p:spPr>
      </p:pic>
      <p:sp>
        <p:nvSpPr>
          <p:cNvPr id="3" name="TextBox 2"/>
          <p:cNvSpPr txBox="1"/>
          <p:nvPr/>
        </p:nvSpPr>
        <p:spPr>
          <a:xfrm>
            <a:off x="6373906" y="1259559"/>
            <a:ext cx="1452283" cy="276999"/>
          </a:xfrm>
          <a:prstGeom prst="rect">
            <a:avLst/>
          </a:prstGeom>
          <a:solidFill>
            <a:srgbClr val="FFC000"/>
          </a:solidFill>
          <a:ln>
            <a:solidFill>
              <a:schemeClr val="tx1"/>
            </a:solidFill>
          </a:ln>
        </p:spPr>
        <p:txBody>
          <a:bodyPr wrap="square" rtlCol="0">
            <a:spAutoFit/>
          </a:bodyPr>
          <a:lstStyle/>
          <a:p>
            <a:r>
              <a:rPr lang="en-US" sz="1200" dirty="0" smtClean="0"/>
              <a:t>Incorrect all caps?</a:t>
            </a:r>
            <a:endParaRPr lang="en-US" sz="1200" dirty="0"/>
          </a:p>
        </p:txBody>
      </p:sp>
      <p:sp>
        <p:nvSpPr>
          <p:cNvPr id="5" name="TextBox 4"/>
          <p:cNvSpPr txBox="1"/>
          <p:nvPr/>
        </p:nvSpPr>
        <p:spPr>
          <a:xfrm>
            <a:off x="6373906" y="3198166"/>
            <a:ext cx="2572871" cy="646331"/>
          </a:xfrm>
          <a:prstGeom prst="rect">
            <a:avLst/>
          </a:prstGeom>
          <a:solidFill>
            <a:srgbClr val="FFC000"/>
          </a:solidFill>
          <a:ln>
            <a:solidFill>
              <a:schemeClr val="tx1"/>
            </a:solidFill>
          </a:ln>
        </p:spPr>
        <p:txBody>
          <a:bodyPr wrap="square" rtlCol="0">
            <a:spAutoFit/>
          </a:bodyPr>
          <a:lstStyle/>
          <a:p>
            <a:r>
              <a:rPr lang="en-US" sz="1200" dirty="0" smtClean="0"/>
              <a:t>What would happen once you got it right?  Would it take you back to the home page or the first article page?</a:t>
            </a:r>
            <a:endParaRPr lang="en-US" sz="1200" dirty="0"/>
          </a:p>
        </p:txBody>
      </p:sp>
    </p:spTree>
    <p:extLst>
      <p:ext uri="{BB962C8B-B14F-4D97-AF65-F5344CB8AC3E}">
        <p14:creationId xmlns:p14="http://schemas.microsoft.com/office/powerpoint/2010/main" val="2731358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TotalTime>
  <Words>303</Words>
  <Application>Microsoft Office PowerPoint</Application>
  <PresentationFormat>Letter Paper (8.5x11 in)</PresentationFormat>
  <Paragraphs>19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Booz Allen Hamilton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Calhoun, Mark [USA]</dc:creator>
  <cp:lastModifiedBy>Calhoun, Mark [USA]</cp:lastModifiedBy>
  <cp:revision>5</cp:revision>
  <dcterms:created xsi:type="dcterms:W3CDTF">2016-04-11T17:36:21Z</dcterms:created>
  <dcterms:modified xsi:type="dcterms:W3CDTF">2016-04-12T15:49:53Z</dcterms:modified>
</cp:coreProperties>
</file>