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72" r:id="rId2"/>
    <p:sldId id="269" r:id="rId3"/>
    <p:sldId id="302" r:id="rId4"/>
    <p:sldId id="303" r:id="rId5"/>
    <p:sldId id="321" r:id="rId6"/>
    <p:sldId id="320" r:id="rId7"/>
    <p:sldId id="319" r:id="rId8"/>
    <p:sldId id="318" r:id="rId9"/>
    <p:sldId id="323" r:id="rId10"/>
    <p:sldId id="301" r:id="rId11"/>
    <p:sldId id="322" r:id="rId12"/>
  </p:sldIdLst>
  <p:sldSz cx="9144000" cy="6858000" type="screen4x3"/>
  <p:notesSz cx="6858000" cy="9144000"/>
  <p:embeddedFontLst>
    <p:embeddedFont>
      <p:font typeface="华文中宋" panose="02010600040101010101" pitchFamily="2" charset="-122"/>
      <p:regular r:id="rId14"/>
    </p:embeddedFont>
    <p:embeddedFont>
      <p:font typeface="华文行楷" panose="02010800040101010101" pitchFamily="2" charset="-122"/>
      <p:regular r:id="rId15"/>
    </p:embeddedFont>
    <p:embeddedFont>
      <p:font typeface="Verdana" panose="020B0604030504040204" pitchFamily="34" charset="0"/>
      <p:regular r:id="rId16"/>
      <p:bold r:id="rId17"/>
      <p:italic r:id="rId18"/>
      <p:boldItalic r:id="rId19"/>
    </p:embeddedFont>
    <p:embeddedFont>
      <p:font typeface="Constantia" panose="02030602050306030303" pitchFamily="18"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微软雅黑" panose="020B0503020204020204" pitchFamily="34" charset="-122"/>
      <p:regular r:id="rId28"/>
      <p:bold r:id="rId2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85DF"/>
    <a:srgbClr val="FFFF99"/>
    <a:srgbClr val="EAB200"/>
    <a:srgbClr val="C49500"/>
    <a:srgbClr val="1D77C9"/>
    <a:srgbClr val="0099FF"/>
    <a:srgbClr val="0083E6"/>
    <a:srgbClr val="D6A300"/>
    <a:srgbClr val="8F45C7"/>
    <a:srgbClr val="FF3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596" y="54"/>
      </p:cViewPr>
      <p:guideLst>
        <p:guide orient="horz" pos="2160"/>
        <p:guide pos="2902"/>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2017/11/24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529148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C3F416CD-67A3-4CF0-A210-F6AF31AC147F}" type="datetimeFigureOut">
              <a:rPr lang="en-US" smtClean="0"/>
              <a:t>11/24/2017</a:t>
            </a:fld>
            <a:endParaRPr 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kumimoji="0" lang="en-US" dirty="0"/>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pPr algn="r" eaLnBrk="1" latinLnBrk="0" hangingPunct="1"/>
            <a:fld id="{96652B35-718D-4E28-AFEB-B694A3B357E8}" type="slidenum">
              <a:rPr kumimoji="0" lang="en-US" smtClean="0"/>
              <a:t>‹#›</a:t>
            </a:fld>
            <a:endParaRPr kumimoji="0" lang="en-US" sz="1800" dirty="0">
              <a:solidFill>
                <a:schemeClr val="bg1"/>
              </a:solidFill>
            </a:endParaRPr>
          </a:p>
        </p:txBody>
      </p:sp>
      <p:sp>
        <p:nvSpPr>
          <p:cNvPr id="7" name="矩形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2017/11/24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528955" y="6356350"/>
            <a:ext cx="2133600" cy="365125"/>
          </a:xfrm>
          <a:prstGeom prst="rect">
            <a:avLst/>
          </a:prstGeom>
        </p:spPr>
        <p:txBody>
          <a:bodyPr/>
          <a:lstStyle/>
          <a:p>
            <a:fld id="{530820CF-B880-4189-942D-D702A7CBA730}" type="datetimeFigureOut">
              <a:rPr lang="zh-CN" altLang="en-US" smtClean="0"/>
              <a:t>2017/11/24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2017/11/24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2017/11/24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2017/11/24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2017/11/24</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2017/11/24</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2017/11/24</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2017/11/24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2017/11/24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圆角矩形 15"/>
          <p:cNvSpPr/>
          <p:nvPr/>
        </p:nvSpPr>
        <p:spPr>
          <a:xfrm>
            <a:off x="71406" y="116632"/>
            <a:ext cx="9001156" cy="6668220"/>
          </a:xfrm>
          <a:prstGeom prst="roundRect">
            <a:avLst>
              <a:gd name="adj" fmla="val 4562"/>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428596" y="6357958"/>
            <a:ext cx="8286808" cy="1588"/>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72264" y="6417254"/>
            <a:ext cx="2500298" cy="369332"/>
          </a:xfrm>
          <a:prstGeom prst="rect">
            <a:avLst/>
          </a:prstGeom>
          <a:noFill/>
        </p:spPr>
        <p:txBody>
          <a:bodyPr wrap="square">
            <a:spAutoFit/>
          </a:bodyPr>
          <a:lstStyle/>
          <a:p>
            <a:pPr fontAlgn="auto">
              <a:spcBef>
                <a:spcPts val="0"/>
              </a:spcBef>
              <a:spcAft>
                <a:spcPts val="0"/>
              </a:spcAft>
              <a:defRPr/>
            </a:pPr>
            <a:r>
              <a:rPr lang="zh-CN" altLang="en-US" sz="1800" dirty="0" smtClean="0">
                <a:solidFill>
                  <a:srgbClr val="0070C0"/>
                </a:solidFill>
                <a:latin typeface="华文行楷" panose="02010800040101010101" pitchFamily="2" charset="-122"/>
                <a:ea typeface="华文行楷" panose="02010800040101010101" pitchFamily="2" charset="-122"/>
              </a:rPr>
              <a:t>静思笃行</a:t>
            </a:r>
            <a:r>
              <a:rPr lang="zh-CN" altLang="en-US" sz="1800" baseline="0" dirty="0" smtClean="0">
                <a:solidFill>
                  <a:srgbClr val="0070C0"/>
                </a:solidFill>
                <a:latin typeface="华文行楷" panose="02010800040101010101" pitchFamily="2" charset="-122"/>
                <a:ea typeface="华文行楷" panose="02010800040101010101" pitchFamily="2" charset="-122"/>
              </a:rPr>
              <a:t>   持中秉正</a:t>
            </a:r>
            <a:r>
              <a:rPr lang="zh-CN" altLang="en-US" sz="1800" dirty="0" smtClean="0">
                <a:solidFill>
                  <a:srgbClr val="0070C0"/>
                </a:solidFill>
                <a:latin typeface="华文行楷" panose="02010800040101010101" pitchFamily="2" charset="-122"/>
                <a:ea typeface="华文行楷" panose="02010800040101010101" pitchFamily="2" charset="-122"/>
              </a:rPr>
              <a:t>  </a:t>
            </a:r>
            <a:r>
              <a:rPr lang="zh-CN" altLang="en-US" sz="1800" dirty="0">
                <a:solidFill>
                  <a:srgbClr val="0070C0"/>
                </a:solidFill>
                <a:latin typeface="华文行楷" panose="02010800040101010101" pitchFamily="2" charset="-122"/>
                <a:ea typeface="华文行楷" panose="02010800040101010101" pitchFamily="2" charset="-122"/>
              </a:rPr>
              <a:t>　　　　　　　</a:t>
            </a:r>
          </a:p>
        </p:txBody>
      </p:sp>
      <p:pic>
        <p:nvPicPr>
          <p:cNvPr id="6" name="图片 5" descr="江西师大.png"/>
          <p:cNvPicPr>
            <a:picLocks noChangeAspect="1"/>
          </p:cNvPicPr>
          <p:nvPr/>
        </p:nvPicPr>
        <p:blipFill>
          <a:blip r:embed="rId14" cstate="screen"/>
          <a:stretch>
            <a:fillRect/>
          </a:stretch>
        </p:blipFill>
        <p:spPr>
          <a:xfrm>
            <a:off x="500034" y="6382772"/>
            <a:ext cx="1145283" cy="397808"/>
          </a:xfrm>
          <a:prstGeom prst="rect">
            <a:avLst/>
          </a:prstGeom>
        </p:spPr>
      </p:pic>
      <p:cxnSp>
        <p:nvCxnSpPr>
          <p:cNvPr id="3" name="直接连接符 2"/>
          <p:cNvCxnSpPr/>
          <p:nvPr userDrawn="1"/>
        </p:nvCxnSpPr>
        <p:spPr>
          <a:xfrm>
            <a:off x="1691680" y="6417254"/>
            <a:ext cx="0" cy="324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1763688" y="6433591"/>
            <a:ext cx="1261884" cy="307777"/>
          </a:xfrm>
          <a:prstGeom prst="rect">
            <a:avLst/>
          </a:prstGeom>
          <a:noFill/>
        </p:spPr>
        <p:txBody>
          <a:bodyPr wrap="none" rtlCol="0">
            <a:spAutoFit/>
          </a:bodyPr>
          <a:lstStyle/>
          <a:p>
            <a:r>
              <a:rPr lang="zh-CN" altLang="en-US" sz="1400" smtClean="0"/>
              <a:t>秋记与你分享</a:t>
            </a:r>
            <a:endParaRPr lang="zh-CN" altLang="en-US"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file:///G:\QQ&#35270;&#39057;20171122230646.mp4" TargetMode="External"/><Relationship Id="rId1" Type="http://schemas.microsoft.com/office/2007/relationships/media" Target="file:///G:\QQ&#35270;&#39057;20171122230646.mp4" TargetMode="External"/><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6" name="矩形 5"/>
          <p:cNvSpPr/>
          <p:nvPr/>
        </p:nvSpPr>
        <p:spPr>
          <a:xfrm>
            <a:off x="0" y="4071942"/>
            <a:ext cx="9144000" cy="71414"/>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矩形 3"/>
          <p:cNvSpPr/>
          <p:nvPr/>
        </p:nvSpPr>
        <p:spPr>
          <a:xfrm>
            <a:off x="0" y="1643074"/>
            <a:ext cx="9144000" cy="2285992"/>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TextBox 8"/>
          <p:cNvSpPr txBox="1"/>
          <p:nvPr/>
        </p:nvSpPr>
        <p:spPr>
          <a:xfrm>
            <a:off x="755070" y="2493682"/>
            <a:ext cx="3394075" cy="583565"/>
          </a:xfrm>
          <a:prstGeom prst="rect">
            <a:avLst/>
          </a:prstGeom>
          <a:noFill/>
          <a:effectLst>
            <a:reflection blurRad="6350" stA="52000" endA="300" endPos="35000" dir="5400000" sy="-100000" algn="bl" rotWithShape="0"/>
          </a:effectLst>
        </p:spPr>
        <p:txBody>
          <a:bodyPr wrap="none" rtlCol="0">
            <a:spAutoFit/>
          </a:bodyPr>
          <a:lstStyle/>
          <a:p>
            <a:r>
              <a:rPr lang="zh-CN" altLang="en-US" sz="3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a:t>
            </a:r>
            <a:r>
              <a:rPr lang="en-US" altLang="zh-CN" sz="3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Mynote</a:t>
            </a:r>
            <a:r>
              <a:rPr lang="zh-CN" altLang="en-US" sz="3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汇报</a:t>
            </a:r>
          </a:p>
        </p:txBody>
      </p:sp>
      <p:sp>
        <p:nvSpPr>
          <p:cNvPr id="10" name="副标题 4"/>
          <p:cNvSpPr>
            <a:spLocks noGrp="1"/>
          </p:cNvSpPr>
          <p:nvPr>
            <p:ph type="subTitle" sz="quarter" idx="1"/>
          </p:nvPr>
        </p:nvSpPr>
        <p:spPr>
          <a:xfrm>
            <a:off x="4149090" y="4388485"/>
            <a:ext cx="5779770" cy="2066925"/>
          </a:xfrm>
        </p:spPr>
        <p:txBody>
          <a:bodyPr/>
          <a:lstStyle/>
          <a:p>
            <a:r>
              <a:rPr lang="zh-CN" altLang="en-US" sz="2800" dirty="0" smtClean="0">
                <a:solidFill>
                  <a:schemeClr val="tx1"/>
                </a:solidFill>
                <a:latin typeface="华文中宋" panose="02010600040101010101" pitchFamily="2" charset="-122"/>
                <a:ea typeface="华文中宋" panose="02010600040101010101" pitchFamily="2" charset="-122"/>
              </a:rPr>
              <a:t>答辩</a:t>
            </a:r>
            <a:r>
              <a:rPr lang="zh-CN" altLang="en-US" sz="2800" dirty="0">
                <a:solidFill>
                  <a:schemeClr val="tx1"/>
                </a:solidFill>
                <a:latin typeface="华文中宋" panose="02010600040101010101" pitchFamily="2" charset="-122"/>
                <a:ea typeface="华文中宋" panose="02010600040101010101" pitchFamily="2" charset="-122"/>
              </a:rPr>
              <a:t>人：赵春荣 </a:t>
            </a:r>
            <a:endParaRPr lang="en-US" altLang="zh-CN" sz="2800" dirty="0" smtClean="0">
              <a:solidFill>
                <a:schemeClr val="tx1"/>
              </a:solidFill>
              <a:latin typeface="华文中宋" panose="02010600040101010101" pitchFamily="2" charset="-122"/>
              <a:ea typeface="华文中宋" panose="02010600040101010101" pitchFamily="2" charset="-122"/>
            </a:endParaRPr>
          </a:p>
          <a:p>
            <a:r>
              <a:rPr lang="zh-CN" altLang="en-US" sz="2800" dirty="0" smtClean="0">
                <a:solidFill>
                  <a:schemeClr val="tx1"/>
                </a:solidFill>
                <a:latin typeface="华文中宋" panose="02010600040101010101" pitchFamily="2" charset="-122"/>
                <a:ea typeface="华文中宋" panose="02010600040101010101" pitchFamily="2" charset="-122"/>
              </a:rPr>
              <a:t> 导师：李瑛老师</a:t>
            </a:r>
          </a:p>
          <a:p>
            <a:r>
              <a:rPr lang="zh-CN" altLang="en-US" sz="2800" dirty="0" smtClean="0">
                <a:solidFill>
                  <a:schemeClr val="tx1"/>
                </a:solidFill>
                <a:latin typeface="华文中宋" panose="02010600040101010101" pitchFamily="2" charset="-122"/>
                <a:ea typeface="华文中宋" panose="02010600040101010101" pitchFamily="2" charset="-122"/>
              </a:rPr>
              <a:t>小组成员</a:t>
            </a:r>
            <a:r>
              <a:rPr lang="zh-CN" altLang="en-US" sz="2800" dirty="0" smtClean="0">
                <a:solidFill>
                  <a:schemeClr val="tx1"/>
                </a:solidFill>
                <a:latin typeface="华文中宋" panose="02010600040101010101" pitchFamily="2" charset="-122"/>
                <a:ea typeface="华文中宋" panose="02010600040101010101" pitchFamily="2" charset="-122"/>
              </a:rPr>
              <a:t>：</a:t>
            </a:r>
            <a:r>
              <a:rPr lang="zh-CN" altLang="en-US" sz="2800" dirty="0" smtClean="0">
                <a:solidFill>
                  <a:schemeClr val="tx1"/>
                </a:solidFill>
                <a:latin typeface="华文中宋" panose="02010600040101010101" pitchFamily="2" charset="-122"/>
                <a:ea typeface="华文中宋" panose="02010600040101010101" pitchFamily="2" charset="-122"/>
              </a:rPr>
              <a:t>李硕  </a:t>
            </a:r>
            <a:endParaRPr lang="en-US" altLang="zh-CN" sz="2800" dirty="0" smtClean="0">
              <a:solidFill>
                <a:schemeClr val="tx1"/>
              </a:solidFill>
              <a:latin typeface="华文中宋" panose="02010600040101010101" pitchFamily="2" charset="-122"/>
              <a:ea typeface="华文中宋" panose="02010600040101010101" pitchFamily="2" charset="-122"/>
            </a:endParaRPr>
          </a:p>
          <a:p>
            <a:r>
              <a:rPr lang="zh-CN" altLang="en-US" sz="2800" smtClean="0">
                <a:solidFill>
                  <a:schemeClr val="tx1"/>
                </a:solidFill>
                <a:latin typeface="华文中宋" panose="02010600040101010101" pitchFamily="2" charset="-122"/>
                <a:ea typeface="华文中宋" panose="02010600040101010101" pitchFamily="2" charset="-122"/>
              </a:rPr>
              <a:t>  袁云静   赵</a:t>
            </a:r>
            <a:r>
              <a:rPr lang="zh-CN" altLang="en-US" sz="2800" dirty="0">
                <a:solidFill>
                  <a:schemeClr val="tx1"/>
                </a:solidFill>
                <a:latin typeface="华文中宋" panose="02010600040101010101" pitchFamily="2" charset="-122"/>
                <a:ea typeface="华文中宋" panose="02010600040101010101" pitchFamily="2" charset="-122"/>
              </a:rPr>
              <a:t>春荣 </a:t>
            </a:r>
          </a:p>
          <a:p>
            <a:endParaRPr lang="zh-CN" altLang="en-US" sz="2800" dirty="0" smtClean="0">
              <a:solidFill>
                <a:schemeClr val="tx1"/>
              </a:solidFill>
              <a:latin typeface="华文中宋" panose="02010600040101010101" pitchFamily="2" charset="-122"/>
              <a:ea typeface="华文中宋" panose="02010600040101010101" pitchFamily="2" charset="-122"/>
            </a:endParaRPr>
          </a:p>
          <a:p>
            <a:endParaRPr lang="zh-CN" altLang="en-US" sz="2800" dirty="0" smtClean="0">
              <a:solidFill>
                <a:schemeClr val="tx1"/>
              </a:solidFill>
              <a:latin typeface="华文中宋" panose="02010600040101010101" pitchFamily="2" charset="-122"/>
              <a:ea typeface="华文中宋" panose="02010600040101010101" pitchFamily="2" charset="-122"/>
            </a:endParaRPr>
          </a:p>
        </p:txBody>
      </p:sp>
      <p:grpSp>
        <p:nvGrpSpPr>
          <p:cNvPr id="12" name="Group 2805"/>
          <p:cNvGrpSpPr/>
          <p:nvPr/>
        </p:nvGrpSpPr>
        <p:grpSpPr bwMode="auto">
          <a:xfrm>
            <a:off x="571504" y="4143380"/>
            <a:ext cx="3643306" cy="500066"/>
            <a:chOff x="3120" y="2430"/>
            <a:chExt cx="2304" cy="467"/>
          </a:xfrm>
        </p:grpSpPr>
        <p:sp>
          <p:nvSpPr>
            <p:cNvPr id="13" name="AutoShape 2788"/>
            <p:cNvSpPr>
              <a:spLocks noChangeArrowheads="1"/>
            </p:cNvSpPr>
            <p:nvPr/>
          </p:nvSpPr>
          <p:spPr bwMode="auto">
            <a:xfrm>
              <a:off x="3120" y="2430"/>
              <a:ext cx="601" cy="467"/>
            </a:xfrm>
            <a:prstGeom prst="chevron">
              <a:avLst>
                <a:gd name="adj" fmla="val 32173"/>
              </a:avLst>
            </a:prstGeom>
            <a:solidFill>
              <a:schemeClr val="tx1">
                <a:lumMod val="50000"/>
                <a:lumOff val="50000"/>
                <a:alpha val="99000"/>
              </a:schemeClr>
            </a:solidFill>
            <a:ln w="9525">
              <a:noFill/>
              <a:miter lim="800000"/>
            </a:ln>
            <a:effectLst/>
          </p:spPr>
          <p:txBody>
            <a:bodyPr wrap="none" anchor="ctr"/>
            <a:lstStyle/>
            <a:p>
              <a:endParaRPr lang="zh-CN" altLang="en-US"/>
            </a:p>
          </p:txBody>
        </p:sp>
        <p:sp>
          <p:nvSpPr>
            <p:cNvPr id="14" name="AutoShape 2792"/>
            <p:cNvSpPr>
              <a:spLocks noChangeArrowheads="1"/>
            </p:cNvSpPr>
            <p:nvPr/>
          </p:nvSpPr>
          <p:spPr bwMode="auto">
            <a:xfrm>
              <a:off x="3690" y="2430"/>
              <a:ext cx="601" cy="467"/>
            </a:xfrm>
            <a:prstGeom prst="chevron">
              <a:avLst>
                <a:gd name="adj" fmla="val 32173"/>
              </a:avLst>
            </a:prstGeom>
            <a:solidFill>
              <a:schemeClr val="tx1">
                <a:lumMod val="50000"/>
                <a:lumOff val="50000"/>
                <a:alpha val="99000"/>
              </a:schemeClr>
            </a:solidFill>
            <a:ln w="9525">
              <a:noFill/>
              <a:miter lim="800000"/>
            </a:ln>
            <a:effectLst/>
          </p:spPr>
          <p:txBody>
            <a:bodyPr wrap="none" anchor="ctr"/>
            <a:lstStyle/>
            <a:p>
              <a:endParaRPr lang="zh-CN" altLang="en-US"/>
            </a:p>
          </p:txBody>
        </p:sp>
        <p:sp>
          <p:nvSpPr>
            <p:cNvPr id="15" name="AutoShape 2793"/>
            <p:cNvSpPr>
              <a:spLocks noChangeArrowheads="1"/>
            </p:cNvSpPr>
            <p:nvPr/>
          </p:nvSpPr>
          <p:spPr bwMode="auto">
            <a:xfrm>
              <a:off x="4247" y="2430"/>
              <a:ext cx="601" cy="467"/>
            </a:xfrm>
            <a:prstGeom prst="chevron">
              <a:avLst>
                <a:gd name="adj" fmla="val 32173"/>
              </a:avLst>
            </a:prstGeom>
            <a:solidFill>
              <a:schemeClr val="tx1">
                <a:lumMod val="50000"/>
                <a:lumOff val="50000"/>
                <a:alpha val="99000"/>
              </a:schemeClr>
            </a:solidFill>
            <a:ln w="9525">
              <a:noFill/>
              <a:miter lim="800000"/>
            </a:ln>
            <a:effectLst/>
          </p:spPr>
          <p:txBody>
            <a:bodyPr wrap="none" anchor="ctr"/>
            <a:lstStyle/>
            <a:p>
              <a:endParaRPr lang="zh-CN" altLang="en-US"/>
            </a:p>
          </p:txBody>
        </p:sp>
        <p:sp>
          <p:nvSpPr>
            <p:cNvPr id="16" name="AutoShape 2794"/>
            <p:cNvSpPr>
              <a:spLocks noChangeArrowheads="1"/>
            </p:cNvSpPr>
            <p:nvPr/>
          </p:nvSpPr>
          <p:spPr bwMode="auto">
            <a:xfrm>
              <a:off x="4823" y="2430"/>
              <a:ext cx="601" cy="467"/>
            </a:xfrm>
            <a:prstGeom prst="chevron">
              <a:avLst>
                <a:gd name="adj" fmla="val 32173"/>
              </a:avLst>
            </a:prstGeom>
            <a:solidFill>
              <a:schemeClr val="tx1">
                <a:lumMod val="50000"/>
                <a:lumOff val="50000"/>
                <a:alpha val="99000"/>
              </a:schemeClr>
            </a:solidFill>
            <a:ln w="9525">
              <a:noFill/>
              <a:miter lim="800000"/>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71406" y="571480"/>
            <a:ext cx="9072594" cy="857256"/>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4" name="TextBox 53"/>
          <p:cNvSpPr txBox="1"/>
          <p:nvPr/>
        </p:nvSpPr>
        <p:spPr>
          <a:xfrm>
            <a:off x="-163099" y="772523"/>
            <a:ext cx="3939540" cy="645160"/>
          </a:xfrm>
          <a:prstGeom prst="rect">
            <a:avLst/>
          </a:prstGeom>
          <a:noFill/>
        </p:spPr>
        <p:txBody>
          <a:bodyPr wrap="none" rtlCol="0">
            <a:spAutoFit/>
          </a:bodyPr>
          <a:lstStyle/>
          <a:p>
            <a:r>
              <a:rPr lang="zh-CN" altLang="en-US" sz="3200" b="1" dirty="0" smtClean="0">
                <a:solidFill>
                  <a:schemeClr val="bg1"/>
                </a:solidFill>
              </a:rPr>
              <a:t> </a:t>
            </a:r>
            <a:r>
              <a:rPr lang="zh-CN" altLang="en-US" sz="3600" b="1" dirty="0" smtClean="0">
                <a:solidFill>
                  <a:schemeClr val="bg1"/>
                </a:solidFill>
              </a:rPr>
              <a:t>☞</a:t>
            </a:r>
            <a:r>
              <a:rPr lang="zh-CN" altLang="en-US" sz="3200" b="1" dirty="0" smtClean="0">
                <a:solidFill>
                  <a:schemeClr val="bg1"/>
                </a:solidFill>
              </a:rPr>
              <a:t>  需要改进内容  </a:t>
            </a:r>
            <a:r>
              <a:rPr lang="en-US" altLang="zh-CN" sz="3200" b="1" dirty="0" smtClean="0">
                <a:solidFill>
                  <a:schemeClr val="bg1"/>
                </a:solidFill>
              </a:rPr>
              <a:t>:</a:t>
            </a:r>
            <a:endParaRPr lang="zh-CN" altLang="en-US" sz="3200" b="1" dirty="0">
              <a:solidFill>
                <a:schemeClr val="bg1"/>
              </a:solidFill>
            </a:endParaRPr>
          </a:p>
        </p:txBody>
      </p:sp>
      <p:sp>
        <p:nvSpPr>
          <p:cNvPr id="2" name="文本框 1"/>
          <p:cNvSpPr txBox="1"/>
          <p:nvPr/>
        </p:nvSpPr>
        <p:spPr>
          <a:xfrm>
            <a:off x="-18415" y="6085205"/>
            <a:ext cx="9252068" cy="684005"/>
          </a:xfrm>
          <a:prstGeom prst="rect">
            <a:avLst/>
          </a:prstGeom>
          <a:solidFill>
            <a:srgbClr val="2185DF"/>
          </a:solidFill>
        </p:spPr>
        <p:txBody>
          <a:bodyPr wrap="square" rtlCol="0">
            <a:spAutoFit/>
          </a:bodyPr>
          <a:lstStyle/>
          <a:p>
            <a:endParaRPr lang="zh-CN" altLang="en-US"/>
          </a:p>
        </p:txBody>
      </p:sp>
      <p:sp>
        <p:nvSpPr>
          <p:cNvPr id="59" name="Text Box 32"/>
          <p:cNvSpPr txBox="1">
            <a:spLocks noChangeArrowheads="1"/>
          </p:cNvSpPr>
          <p:nvPr/>
        </p:nvSpPr>
        <p:spPr bwMode="auto">
          <a:xfrm>
            <a:off x="1091565" y="4436745"/>
            <a:ext cx="1141095" cy="314325"/>
          </a:xfrm>
          <a:prstGeom prst="rect">
            <a:avLst/>
          </a:prstGeom>
          <a:noFill/>
          <a:ln w="9525">
            <a:noFill/>
            <a:miter lim="800000"/>
          </a:ln>
        </p:spPr>
        <p:txBody>
          <a:bodyPr anchor="ctr"/>
          <a:lstStyle/>
          <a:p>
            <a:pPr algn="ctr" fontAlgn="auto">
              <a:spcBef>
                <a:spcPts val="0"/>
              </a:spcBef>
              <a:spcAft>
                <a:spcPts val="0"/>
              </a:spcAft>
              <a:defRPr/>
            </a:pPr>
            <a:endParaRPr lang="zh-CN" altLang="en-US" sz="5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Calibri" panose="020F0502020204030204" pitchFamily="34" charset="0"/>
              <a:ea typeface="微软雅黑" panose="020B0503020204020204" pitchFamily="34" charset="-122"/>
              <a:cs typeface="Calibri" panose="020F0502020204030204" pitchFamily="34" charset="0"/>
            </a:endParaRPr>
          </a:p>
        </p:txBody>
      </p:sp>
      <p:sp>
        <p:nvSpPr>
          <p:cNvPr id="4" name="圆角矩形标注 3"/>
          <p:cNvSpPr/>
          <p:nvPr/>
        </p:nvSpPr>
        <p:spPr bwMode="auto">
          <a:xfrm>
            <a:off x="1092200" y="2153920"/>
            <a:ext cx="7180580" cy="2549525"/>
          </a:xfrm>
          <a:prstGeom prst="wedgeRoundRectCallout">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TextBox 1"/>
          <p:cNvSpPr txBox="1"/>
          <p:nvPr/>
        </p:nvSpPr>
        <p:spPr>
          <a:xfrm>
            <a:off x="2138045" y="2767330"/>
            <a:ext cx="6624955" cy="1322070"/>
          </a:xfrm>
          <a:prstGeom prst="rect">
            <a:avLst/>
          </a:prstGeom>
          <a:noFill/>
        </p:spPr>
        <p:txBody>
          <a:bodyPr wrap="square" rtlCol="0">
            <a:spAutoFit/>
          </a:bodyPr>
          <a:lstStyle/>
          <a:p>
            <a:pPr algn="l">
              <a:buNone/>
            </a:pPr>
            <a:r>
              <a:rPr lang="zh-CN" altLang="en-US" sz="2000" smtClean="0"/>
              <a:t>1.需要添加提醒功能</a:t>
            </a:r>
          </a:p>
          <a:p>
            <a:pPr algn="l">
              <a:buNone/>
            </a:pPr>
            <a:r>
              <a:rPr lang="zh-CN" altLang="en-US" sz="2000" smtClean="0"/>
              <a:t>2.插入的图片保存后无法读取 </a:t>
            </a:r>
          </a:p>
          <a:p>
            <a:pPr algn="l">
              <a:buNone/>
            </a:pPr>
            <a:r>
              <a:rPr lang="zh-CN" altLang="en-US" sz="2000" smtClean="0"/>
              <a:t>3.截图扩展图片编辑功能</a:t>
            </a:r>
          </a:p>
          <a:p>
            <a:pPr algn="l">
              <a:buNone/>
            </a:pPr>
            <a:r>
              <a:rPr lang="zh-CN" altLang="en-US" sz="2000" smtClean="0"/>
              <a:t>4.在已完成的事件后添加标记</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415" y="6085205"/>
            <a:ext cx="9252068" cy="684005"/>
          </a:xfrm>
          <a:prstGeom prst="rect">
            <a:avLst/>
          </a:prstGeom>
          <a:solidFill>
            <a:srgbClr val="2185DF"/>
          </a:solidFill>
        </p:spPr>
        <p:txBody>
          <a:bodyPr wrap="square" rtlCol="0">
            <a:spAutoFit/>
          </a:bodyPr>
          <a:lstStyle/>
          <a:p>
            <a:endParaRPr lang="zh-CN" altLang="en-US"/>
          </a:p>
        </p:txBody>
      </p:sp>
      <p:sp>
        <p:nvSpPr>
          <p:cNvPr id="3" name="矩形 2"/>
          <p:cNvSpPr/>
          <p:nvPr/>
        </p:nvSpPr>
        <p:spPr>
          <a:xfrm>
            <a:off x="3108960" y="2829560"/>
            <a:ext cx="2926080" cy="1198880"/>
          </a:xfrm>
          <a:prstGeom prst="rect">
            <a:avLst/>
          </a:prstGeom>
          <a:noFill/>
          <a:ln>
            <a:noFill/>
          </a:ln>
        </p:spPr>
        <p:txBody>
          <a:bodyPr wrap="none" rtlCol="0" anchor="t">
            <a:spAutoFit/>
          </a:bodyPr>
          <a:lstStyle/>
          <a:p>
            <a:pPr algn="ctr"/>
            <a:r>
              <a:rPr lang="zh-CN" altLang="en-US" sz="7200" b="1">
                <a:ln/>
                <a:solidFill>
                  <a:schemeClr val="accent1"/>
                </a:solidFill>
                <a:effectLst>
                  <a:outerShdw blurRad="38100" dist="25400" dir="5400000" algn="ctr" rotWithShape="0">
                    <a:srgbClr val="6E747A">
                      <a:alpha val="43000"/>
                    </a:srgbClr>
                  </a:outerShdw>
                </a:effectLst>
              </a:rPr>
              <a:t>谢谢！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1944149" y="843552"/>
            <a:ext cx="4284035" cy="857256"/>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4" name="TextBox 53"/>
          <p:cNvSpPr txBox="1"/>
          <p:nvPr/>
        </p:nvSpPr>
        <p:spPr>
          <a:xfrm>
            <a:off x="2422981" y="980757"/>
            <a:ext cx="3063240" cy="583565"/>
          </a:xfrm>
          <a:prstGeom prst="rect">
            <a:avLst/>
          </a:prstGeom>
          <a:noFill/>
        </p:spPr>
        <p:txBody>
          <a:bodyPr wrap="none" rtlCol="0">
            <a:spAutoFit/>
          </a:bodyPr>
          <a:lstStyle/>
          <a:p>
            <a:r>
              <a:rPr lang="zh-CN" altLang="en-US" sz="3200" b="1" smtClean="0">
                <a:solidFill>
                  <a:schemeClr val="bg1"/>
                </a:solidFill>
              </a:rPr>
              <a:t>  一</a:t>
            </a:r>
            <a:r>
              <a:rPr lang="en-US" altLang="zh-CN" sz="3200" b="1" smtClean="0">
                <a:solidFill>
                  <a:schemeClr val="bg1"/>
                </a:solidFill>
              </a:rPr>
              <a:t>:</a:t>
            </a:r>
            <a:r>
              <a:rPr lang="zh-CN" altLang="en-US" sz="3200" b="1" smtClean="0">
                <a:solidFill>
                  <a:schemeClr val="bg1"/>
                </a:solidFill>
              </a:rPr>
              <a:t>软件的提出</a:t>
            </a:r>
            <a:endParaRPr lang="zh-CN" altLang="en-US" sz="3200" b="1" dirty="0" smtClean="0">
              <a:solidFill>
                <a:schemeClr val="bg1"/>
              </a:solidFill>
            </a:endParaRPr>
          </a:p>
        </p:txBody>
      </p:sp>
      <p:sp>
        <p:nvSpPr>
          <p:cNvPr id="59" name="Text Box 32"/>
          <p:cNvSpPr txBox="1">
            <a:spLocks noChangeArrowheads="1"/>
          </p:cNvSpPr>
          <p:nvPr/>
        </p:nvSpPr>
        <p:spPr bwMode="auto">
          <a:xfrm>
            <a:off x="1091565" y="4436745"/>
            <a:ext cx="1141095" cy="314325"/>
          </a:xfrm>
          <a:prstGeom prst="rect">
            <a:avLst/>
          </a:prstGeom>
          <a:noFill/>
          <a:ln w="9525">
            <a:noFill/>
            <a:miter lim="800000"/>
          </a:ln>
        </p:spPr>
        <p:txBody>
          <a:bodyPr anchor="ctr"/>
          <a:lstStyle/>
          <a:p>
            <a:pPr algn="ctr" fontAlgn="auto">
              <a:spcBef>
                <a:spcPts val="0"/>
              </a:spcBef>
              <a:spcAft>
                <a:spcPts val="0"/>
              </a:spcAft>
              <a:defRPr/>
            </a:pPr>
            <a:endParaRPr lang="zh-CN" altLang="en-US" sz="5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Calibri" panose="020F0502020204030204" pitchFamily="34" charset="0"/>
              <a:ea typeface="微软雅黑" panose="020B0503020204020204" pitchFamily="34" charset="-122"/>
              <a:cs typeface="Calibri" panose="020F0502020204030204" pitchFamily="34" charset="0"/>
            </a:endParaRPr>
          </a:p>
        </p:txBody>
      </p:sp>
      <p:sp>
        <p:nvSpPr>
          <p:cNvPr id="60" name="圆角矩形标注 59"/>
          <p:cNvSpPr/>
          <p:nvPr/>
        </p:nvSpPr>
        <p:spPr bwMode="auto">
          <a:xfrm>
            <a:off x="886460" y="2453640"/>
            <a:ext cx="7402830" cy="2893060"/>
          </a:xfrm>
          <a:prstGeom prst="wedgeRoundRectCallout">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TextBox 1"/>
          <p:cNvSpPr txBox="1"/>
          <p:nvPr/>
        </p:nvSpPr>
        <p:spPr>
          <a:xfrm>
            <a:off x="1259205" y="2931160"/>
            <a:ext cx="6624955" cy="1938020"/>
          </a:xfrm>
          <a:prstGeom prst="rect">
            <a:avLst/>
          </a:prstGeom>
          <a:noFill/>
        </p:spPr>
        <p:txBody>
          <a:bodyPr wrap="square" rtlCol="0">
            <a:spAutoFit/>
          </a:bodyPr>
          <a:lstStyle/>
          <a:p>
            <a:r>
              <a:rPr lang="en-US" altLang="zh-CN" sz="2000" smtClean="0"/>
              <a:t>1.</a:t>
            </a:r>
            <a:r>
              <a:rPr lang="zh-CN" altLang="en-US" sz="2000" smtClean="0"/>
              <a:t>由于目前市场上的便签太过简单，一些记事备忘录功能太过复杂，所以需要一个介于两者之间的可以满足用户基本需求的记事备忘软件</a:t>
            </a:r>
            <a:endParaRPr lang="en-US" altLang="zh-CN" sz="2000" smtClean="0"/>
          </a:p>
          <a:p>
            <a:r>
              <a:rPr lang="en-US" altLang="zh-CN" sz="2000" smtClean="0"/>
              <a:t>2.</a:t>
            </a:r>
            <a:r>
              <a:rPr lang="zh-CN" altLang="en-US" sz="2000" smtClean="0"/>
              <a:t>为了便于用户截图，该软件附加简单截图功能</a:t>
            </a:r>
          </a:p>
          <a:p>
            <a:r>
              <a:rPr lang="en-US" altLang="zh-CN" sz="2000" smtClean="0"/>
              <a:t>3.</a:t>
            </a:r>
            <a:r>
              <a:rPr lang="zh-CN" altLang="en-US" sz="2000" smtClean="0"/>
              <a:t>为了便于不同类型用户使用，该软件有多款皮肤可供选择</a:t>
            </a:r>
          </a:p>
        </p:txBody>
      </p:sp>
      <p:sp>
        <p:nvSpPr>
          <p:cNvPr id="5" name="文本框 4"/>
          <p:cNvSpPr txBox="1"/>
          <p:nvPr/>
        </p:nvSpPr>
        <p:spPr>
          <a:xfrm>
            <a:off x="-18415" y="6099175"/>
            <a:ext cx="9252068" cy="684005"/>
          </a:xfrm>
          <a:prstGeom prst="rect">
            <a:avLst/>
          </a:prstGeom>
          <a:solidFill>
            <a:srgbClr val="2185DF"/>
          </a:solidFill>
        </p:spPr>
        <p:txBody>
          <a:bodyPr wrap="square" rtlCol="0">
            <a:spAutoFit/>
          </a:bodyP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1944149" y="843552"/>
            <a:ext cx="4284035" cy="857256"/>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4" name="TextBox 53"/>
          <p:cNvSpPr txBox="1"/>
          <p:nvPr/>
        </p:nvSpPr>
        <p:spPr>
          <a:xfrm>
            <a:off x="2997021" y="949642"/>
            <a:ext cx="1704975" cy="583565"/>
          </a:xfrm>
          <a:prstGeom prst="rect">
            <a:avLst/>
          </a:prstGeom>
          <a:noFill/>
        </p:spPr>
        <p:txBody>
          <a:bodyPr wrap="none" rtlCol="0">
            <a:spAutoFit/>
          </a:bodyPr>
          <a:lstStyle/>
          <a:p>
            <a:r>
              <a:rPr lang="zh-CN" altLang="en-US" sz="3200" b="1" smtClean="0">
                <a:solidFill>
                  <a:schemeClr val="bg1"/>
                </a:solidFill>
              </a:rPr>
              <a:t> 二</a:t>
            </a:r>
            <a:r>
              <a:rPr lang="en-US" altLang="zh-CN" sz="3200" b="1" smtClean="0">
                <a:solidFill>
                  <a:schemeClr val="bg1"/>
                </a:solidFill>
              </a:rPr>
              <a:t>:</a:t>
            </a:r>
            <a:r>
              <a:rPr lang="zh-CN" altLang="en-US" sz="3200" b="1" smtClean="0">
                <a:solidFill>
                  <a:schemeClr val="bg1"/>
                </a:solidFill>
              </a:rPr>
              <a:t>功能</a:t>
            </a:r>
            <a:endParaRPr lang="zh-CN" altLang="en-US" sz="3200" b="1" dirty="0" smtClean="0">
              <a:solidFill>
                <a:schemeClr val="bg1"/>
              </a:solidFill>
            </a:endParaRPr>
          </a:p>
        </p:txBody>
      </p:sp>
      <p:sp>
        <p:nvSpPr>
          <p:cNvPr id="60" name="圆角矩形标注 59"/>
          <p:cNvSpPr/>
          <p:nvPr/>
        </p:nvSpPr>
        <p:spPr bwMode="auto">
          <a:xfrm>
            <a:off x="1259840" y="2684145"/>
            <a:ext cx="6696710" cy="2621915"/>
          </a:xfrm>
          <a:prstGeom prst="wedgeRoundRectCallout">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TextBox 1"/>
          <p:cNvSpPr txBox="1"/>
          <p:nvPr/>
        </p:nvSpPr>
        <p:spPr>
          <a:xfrm>
            <a:off x="1377776" y="3208297"/>
            <a:ext cx="6387976" cy="1814830"/>
          </a:xfrm>
          <a:prstGeom prst="rect">
            <a:avLst/>
          </a:prstGeom>
          <a:noFill/>
        </p:spPr>
        <p:txBody>
          <a:bodyPr wrap="square" rtlCol="0">
            <a:spAutoFit/>
          </a:bodyPr>
          <a:lstStyle/>
          <a:p>
            <a:r>
              <a:rPr lang="en-US" altLang="zh-CN" sz="2800" smtClean="0"/>
              <a:t>1.</a:t>
            </a:r>
            <a:r>
              <a:rPr lang="zh-CN" altLang="en-US" sz="2800" smtClean="0"/>
              <a:t>便签：编辑字体，保存打开记事等        </a:t>
            </a:r>
          </a:p>
          <a:p>
            <a:r>
              <a:rPr lang="en-US" altLang="zh-CN" sz="2800" smtClean="0"/>
              <a:t>2.</a:t>
            </a:r>
            <a:r>
              <a:rPr lang="zh-CN" altLang="en-US" sz="2800" smtClean="0"/>
              <a:t>截图：可保存</a:t>
            </a:r>
          </a:p>
          <a:p>
            <a:r>
              <a:rPr lang="en-US" altLang="zh-CN" sz="2800" smtClean="0"/>
              <a:t>3.</a:t>
            </a:r>
            <a:r>
              <a:rPr lang="zh-CN" altLang="en-US" sz="2800" smtClean="0"/>
              <a:t>换肤：四套皮肤供选择</a:t>
            </a:r>
          </a:p>
          <a:p>
            <a:r>
              <a:rPr lang="en-US" altLang="zh-CN" sz="2800" smtClean="0"/>
              <a:t>4.</a:t>
            </a:r>
            <a:r>
              <a:rPr lang="zh-CN" altLang="en-US" sz="2800" smtClean="0"/>
              <a:t>日历：可记录编辑日期</a:t>
            </a:r>
          </a:p>
        </p:txBody>
      </p:sp>
      <p:sp>
        <p:nvSpPr>
          <p:cNvPr id="3" name="文本框 2"/>
          <p:cNvSpPr txBox="1"/>
          <p:nvPr/>
        </p:nvSpPr>
        <p:spPr>
          <a:xfrm>
            <a:off x="-18415" y="6099175"/>
            <a:ext cx="9252068" cy="684005"/>
          </a:xfrm>
          <a:prstGeom prst="rect">
            <a:avLst/>
          </a:prstGeom>
          <a:solidFill>
            <a:srgbClr val="2185DF"/>
          </a:solidFill>
        </p:spPr>
        <p:txBody>
          <a:bodyPr wrap="square" rtlCol="0">
            <a:spAutoFit/>
          </a:bodyP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3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53" name="矩形 52"/>
          <p:cNvSpPr/>
          <p:nvPr/>
        </p:nvSpPr>
        <p:spPr>
          <a:xfrm>
            <a:off x="2429924" y="454297"/>
            <a:ext cx="4284035" cy="857256"/>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4" name="TextBox 53"/>
          <p:cNvSpPr txBox="1"/>
          <p:nvPr/>
        </p:nvSpPr>
        <p:spPr>
          <a:xfrm>
            <a:off x="3093541" y="728027"/>
            <a:ext cx="2517775" cy="583565"/>
          </a:xfrm>
          <a:prstGeom prst="rect">
            <a:avLst/>
          </a:prstGeom>
          <a:noFill/>
        </p:spPr>
        <p:txBody>
          <a:bodyPr wrap="none" rtlCol="0">
            <a:spAutoFit/>
          </a:bodyPr>
          <a:lstStyle/>
          <a:p>
            <a:r>
              <a:rPr lang="zh-CN" altLang="en-US" sz="3200" b="1" smtClean="0">
                <a:solidFill>
                  <a:schemeClr val="bg1"/>
                </a:solidFill>
              </a:rPr>
              <a:t> 三</a:t>
            </a:r>
            <a:r>
              <a:rPr lang="en-US" altLang="zh-CN" sz="3200" b="1" smtClean="0">
                <a:solidFill>
                  <a:schemeClr val="bg1"/>
                </a:solidFill>
              </a:rPr>
              <a:t>:</a:t>
            </a:r>
            <a:r>
              <a:rPr lang="zh-CN" altLang="en-US" sz="3200" b="1" smtClean="0">
                <a:solidFill>
                  <a:schemeClr val="bg1"/>
                </a:solidFill>
              </a:rPr>
              <a:t>运行过程</a:t>
            </a:r>
            <a:endParaRPr lang="zh-CN" altLang="en-US" sz="3200" b="1" dirty="0" smtClean="0">
              <a:solidFill>
                <a:schemeClr val="bg1"/>
              </a:solidFill>
            </a:endParaRPr>
          </a:p>
        </p:txBody>
      </p:sp>
      <p:sp>
        <p:nvSpPr>
          <p:cNvPr id="5" name="文本框 4"/>
          <p:cNvSpPr txBox="1"/>
          <p:nvPr/>
        </p:nvSpPr>
        <p:spPr>
          <a:xfrm>
            <a:off x="-18415" y="6099175"/>
            <a:ext cx="9252068" cy="684005"/>
          </a:xfrm>
          <a:prstGeom prst="rect">
            <a:avLst/>
          </a:prstGeom>
          <a:solidFill>
            <a:srgbClr val="2185DF"/>
          </a:solidFill>
        </p:spPr>
        <p:txBody>
          <a:bodyPr wrap="square" rtlCol="0">
            <a:spAutoFit/>
          </a:bodyPr>
          <a:lstStyle/>
          <a:p>
            <a:endParaRPr lang="zh-CN" altLang="en-US"/>
          </a:p>
        </p:txBody>
      </p:sp>
      <p:grpSp>
        <p:nvGrpSpPr>
          <p:cNvPr id="44" name="组合 43"/>
          <p:cNvGrpSpPr/>
          <p:nvPr/>
        </p:nvGrpSpPr>
        <p:grpSpPr>
          <a:xfrm>
            <a:off x="208568" y="1702750"/>
            <a:ext cx="2221563" cy="1362103"/>
            <a:chOff x="2786050" y="2357430"/>
            <a:chExt cx="2221563" cy="1362103"/>
          </a:xfrm>
        </p:grpSpPr>
        <p:sp>
          <p:nvSpPr>
            <p:cNvPr id="45" name="椭圆 44"/>
            <p:cNvSpPr/>
            <p:nvPr/>
          </p:nvSpPr>
          <p:spPr bwMode="auto">
            <a:xfrm>
              <a:off x="2786050" y="2357430"/>
              <a:ext cx="585933" cy="571504"/>
            </a:xfrm>
            <a:prstGeom prst="ellipse">
              <a:avLst/>
            </a:prstGeom>
            <a:solidFill>
              <a:schemeClr val="bg1"/>
            </a:solidFill>
            <a:ln w="285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46" name="组合 7"/>
            <p:cNvGrpSpPr/>
            <p:nvPr/>
          </p:nvGrpSpPr>
          <p:grpSpPr bwMode="auto">
            <a:xfrm>
              <a:off x="3050260" y="2402111"/>
              <a:ext cx="1957353" cy="1317422"/>
              <a:chOff x="266868" y="1916559"/>
              <a:chExt cx="4086203" cy="1045062"/>
            </a:xfrm>
          </p:grpSpPr>
          <p:sp>
            <p:nvSpPr>
              <p:cNvPr id="49" name="圆角矩形 48"/>
              <p:cNvSpPr/>
              <p:nvPr/>
            </p:nvSpPr>
            <p:spPr>
              <a:xfrm>
                <a:off x="266868" y="1916559"/>
                <a:ext cx="4086203" cy="1041267"/>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smtClean="0">
                    <a:solidFill>
                      <a:schemeClr val="tx1"/>
                    </a:solidFill>
                  </a:rPr>
                  <a:t>  悬浮框和右击菜单</a:t>
                </a:r>
                <a:endParaRPr lang="zh-CN" altLang="en-US" sz="2800" b="1" dirty="0">
                  <a:solidFill>
                    <a:schemeClr val="tx1"/>
                  </a:solidFill>
                </a:endParaRPr>
              </a:p>
            </p:txBody>
          </p:sp>
          <p:grpSp>
            <p:nvGrpSpPr>
              <p:cNvPr id="50" name="对角圆角矩形 53"/>
              <p:cNvGrpSpPr/>
              <p:nvPr/>
            </p:nvGrpSpPr>
            <p:grpSpPr bwMode="auto">
              <a:xfrm>
                <a:off x="3592819" y="2210400"/>
                <a:ext cx="745675" cy="751221"/>
                <a:chOff x="5176959" y="4098681"/>
                <a:chExt cx="539972" cy="976590"/>
              </a:xfrm>
            </p:grpSpPr>
            <p:pic>
              <p:nvPicPr>
                <p:cNvPr id="51" name="对角圆角矩形 53"/>
                <p:cNvPicPr>
                  <a:picLocks noChangeArrowheads="1"/>
                </p:cNvPicPr>
                <p:nvPr/>
              </p:nvPicPr>
              <p:blipFill>
                <a:blip r:embed="rId2"/>
                <a:srcRect/>
                <a:stretch>
                  <a:fillRect/>
                </a:stretch>
              </p:blipFill>
              <p:spPr bwMode="auto">
                <a:xfrm>
                  <a:off x="5176959" y="4333631"/>
                  <a:ext cx="539972" cy="741640"/>
                </a:xfrm>
                <a:prstGeom prst="rect">
                  <a:avLst/>
                </a:prstGeom>
                <a:noFill/>
                <a:ln w="9525">
                  <a:noFill/>
                  <a:miter lim="800000"/>
                  <a:headEnd/>
                  <a:tailEnd/>
                </a:ln>
              </p:spPr>
            </p:pic>
            <p:sp>
              <p:nvSpPr>
                <p:cNvPr id="52" name="Text Box 16"/>
                <p:cNvSpPr txBox="1">
                  <a:spLocks noChangeArrowheads="1"/>
                </p:cNvSpPr>
                <p:nvPr/>
              </p:nvSpPr>
              <p:spPr bwMode="auto">
                <a:xfrm>
                  <a:off x="5201408" y="4098681"/>
                  <a:ext cx="515516" cy="971649"/>
                </a:xfrm>
                <a:prstGeom prst="rect">
                  <a:avLst/>
                </a:prstGeom>
                <a:noFill/>
                <a:ln w="9525">
                  <a:noFill/>
                  <a:miter lim="800000"/>
                </a:ln>
              </p:spPr>
              <p:txBody>
                <a:bodyPr anchor="ctr"/>
                <a:lstStyle/>
                <a:p>
                  <a:pPr algn="ctr"/>
                  <a:endParaRPr lang="zh-CN" altLang="en-US">
                    <a:solidFill>
                      <a:srgbClr val="FFFFFF"/>
                    </a:solidFill>
                    <a:latin typeface="Constantia" panose="02030602050306030303" pitchFamily="18" charset="0"/>
                    <a:ea typeface="微软雅黑" panose="020B0503020204020204" pitchFamily="34" charset="-122"/>
                  </a:endParaRPr>
                </a:p>
              </p:txBody>
            </p:sp>
          </p:grpSp>
        </p:grpSp>
        <p:sp>
          <p:nvSpPr>
            <p:cNvPr id="47" name="椭圆 46"/>
            <p:cNvSpPr/>
            <p:nvPr/>
          </p:nvSpPr>
          <p:spPr bwMode="auto">
            <a:xfrm>
              <a:off x="2857488" y="2357430"/>
              <a:ext cx="500066" cy="571504"/>
            </a:xfrm>
            <a:prstGeom prst="ellipse">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 name="椭圆 47"/>
            <p:cNvSpPr/>
            <p:nvPr/>
          </p:nvSpPr>
          <p:spPr bwMode="auto">
            <a:xfrm>
              <a:off x="2857488" y="2428868"/>
              <a:ext cx="500066" cy="500066"/>
            </a:xfrm>
            <a:prstGeom prst="ellipse">
              <a:avLst/>
            </a:prstGeom>
            <a:solidFill>
              <a:srgbClr val="EAB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smtClean="0">
                  <a:solidFill>
                    <a:schemeClr val="tx1"/>
                  </a:solidFill>
                  <a:effectLst>
                    <a:outerShdw blurRad="38100" dist="38100" dir="2700000" algn="tl">
                      <a:srgbClr val="000000">
                        <a:alpha val="43137"/>
                      </a:srgbClr>
                    </a:outerShdw>
                  </a:effectLst>
                  <a:latin typeface="+mn-ea"/>
                </a:rPr>
                <a:t>1</a:t>
              </a:r>
              <a:endParaRPr lang="zh-CN" altLang="en-US" sz="2800" b="1" dirty="0">
                <a:solidFill>
                  <a:schemeClr val="tx1"/>
                </a:solidFill>
                <a:effectLst>
                  <a:outerShdw blurRad="38100" dist="38100" dir="2700000" algn="tl">
                    <a:srgbClr val="000000">
                      <a:alpha val="43137"/>
                    </a:srgbClr>
                  </a:outerShdw>
                </a:effectLst>
                <a:latin typeface="+mn-ea"/>
              </a:endParaRPr>
            </a:p>
          </p:txBody>
        </p:sp>
      </p:grpSp>
      <p:pic>
        <p:nvPicPr>
          <p:cNvPr id="9" name="图片 8" descr="caidan1"/>
          <p:cNvPicPr>
            <a:picLocks noChangeAspect="1"/>
          </p:cNvPicPr>
          <p:nvPr/>
        </p:nvPicPr>
        <p:blipFill>
          <a:blip r:embed="rId3"/>
          <a:stretch>
            <a:fillRect/>
          </a:stretch>
        </p:blipFill>
        <p:spPr>
          <a:xfrm>
            <a:off x="3028315" y="1567815"/>
            <a:ext cx="3686175" cy="41656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3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53" name="矩形 52"/>
          <p:cNvSpPr/>
          <p:nvPr/>
        </p:nvSpPr>
        <p:spPr>
          <a:xfrm>
            <a:off x="2422939" y="590822"/>
            <a:ext cx="4284035" cy="857256"/>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4" name="TextBox 53"/>
          <p:cNvSpPr txBox="1"/>
          <p:nvPr/>
        </p:nvSpPr>
        <p:spPr>
          <a:xfrm>
            <a:off x="3093541" y="728027"/>
            <a:ext cx="2517775" cy="583565"/>
          </a:xfrm>
          <a:prstGeom prst="rect">
            <a:avLst/>
          </a:prstGeom>
          <a:noFill/>
        </p:spPr>
        <p:txBody>
          <a:bodyPr wrap="none" rtlCol="0">
            <a:spAutoFit/>
          </a:bodyPr>
          <a:lstStyle/>
          <a:p>
            <a:r>
              <a:rPr lang="zh-CN" altLang="en-US" sz="3200" b="1" smtClean="0">
                <a:solidFill>
                  <a:schemeClr val="bg1"/>
                </a:solidFill>
              </a:rPr>
              <a:t> 三</a:t>
            </a:r>
            <a:r>
              <a:rPr lang="en-US" altLang="zh-CN" sz="3200" b="1" smtClean="0">
                <a:solidFill>
                  <a:schemeClr val="bg1"/>
                </a:solidFill>
              </a:rPr>
              <a:t>:</a:t>
            </a:r>
            <a:r>
              <a:rPr lang="zh-CN" altLang="en-US" sz="3200" b="1" smtClean="0">
                <a:solidFill>
                  <a:schemeClr val="bg1"/>
                </a:solidFill>
              </a:rPr>
              <a:t>运行过程</a:t>
            </a:r>
            <a:endParaRPr lang="zh-CN" altLang="en-US" sz="3200" b="1" dirty="0" smtClean="0">
              <a:solidFill>
                <a:schemeClr val="bg1"/>
              </a:solidFill>
            </a:endParaRPr>
          </a:p>
        </p:txBody>
      </p:sp>
      <p:sp>
        <p:nvSpPr>
          <p:cNvPr id="5" name="文本框 4"/>
          <p:cNvSpPr txBox="1"/>
          <p:nvPr/>
        </p:nvSpPr>
        <p:spPr>
          <a:xfrm>
            <a:off x="-18415" y="6099175"/>
            <a:ext cx="9252068" cy="684005"/>
          </a:xfrm>
          <a:prstGeom prst="rect">
            <a:avLst/>
          </a:prstGeom>
          <a:solidFill>
            <a:srgbClr val="2185DF"/>
          </a:solidFill>
        </p:spPr>
        <p:txBody>
          <a:bodyPr wrap="square" rtlCol="0">
            <a:spAutoFit/>
          </a:bodyPr>
          <a:lstStyle/>
          <a:p>
            <a:endParaRPr lang="zh-CN" altLang="en-US"/>
          </a:p>
        </p:txBody>
      </p:sp>
      <p:grpSp>
        <p:nvGrpSpPr>
          <p:cNvPr id="44" name="组合 43"/>
          <p:cNvGrpSpPr/>
          <p:nvPr/>
        </p:nvGrpSpPr>
        <p:grpSpPr>
          <a:xfrm>
            <a:off x="208568" y="1702750"/>
            <a:ext cx="2214580" cy="1362111"/>
            <a:chOff x="2786050" y="2357430"/>
            <a:chExt cx="2214580" cy="1362111"/>
          </a:xfrm>
        </p:grpSpPr>
        <p:sp>
          <p:nvSpPr>
            <p:cNvPr id="45" name="椭圆 44"/>
            <p:cNvSpPr/>
            <p:nvPr/>
          </p:nvSpPr>
          <p:spPr bwMode="auto">
            <a:xfrm>
              <a:off x="2786050" y="2357430"/>
              <a:ext cx="585933" cy="571504"/>
            </a:xfrm>
            <a:prstGeom prst="ellipse">
              <a:avLst/>
            </a:prstGeom>
            <a:solidFill>
              <a:schemeClr val="bg1"/>
            </a:solidFill>
            <a:ln w="285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46" name="组合 7"/>
            <p:cNvGrpSpPr/>
            <p:nvPr/>
          </p:nvGrpSpPr>
          <p:grpSpPr bwMode="auto">
            <a:xfrm>
              <a:off x="3043275" y="2402111"/>
              <a:ext cx="1957355" cy="1317422"/>
              <a:chOff x="252286" y="1916559"/>
              <a:chExt cx="4086208" cy="1045062"/>
            </a:xfrm>
          </p:grpSpPr>
          <p:sp>
            <p:nvSpPr>
              <p:cNvPr id="49" name="圆角矩形 48"/>
              <p:cNvSpPr/>
              <p:nvPr/>
            </p:nvSpPr>
            <p:spPr>
              <a:xfrm>
                <a:off x="252286" y="1916559"/>
                <a:ext cx="4086203" cy="1041267"/>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smtClean="0">
                    <a:solidFill>
                      <a:schemeClr val="tx1"/>
                    </a:solidFill>
                  </a:rPr>
                  <a:t>  记事本的基本功能</a:t>
                </a:r>
                <a:endParaRPr lang="zh-CN" altLang="en-US" sz="2800" b="1" dirty="0">
                  <a:solidFill>
                    <a:schemeClr val="tx1"/>
                  </a:solidFill>
                </a:endParaRPr>
              </a:p>
            </p:txBody>
          </p:sp>
          <p:grpSp>
            <p:nvGrpSpPr>
              <p:cNvPr id="50" name="对角圆角矩形 53"/>
              <p:cNvGrpSpPr/>
              <p:nvPr/>
            </p:nvGrpSpPr>
            <p:grpSpPr bwMode="auto">
              <a:xfrm>
                <a:off x="3592819" y="2210400"/>
                <a:ext cx="745675" cy="751221"/>
                <a:chOff x="5176959" y="4098681"/>
                <a:chExt cx="539972" cy="976590"/>
              </a:xfrm>
            </p:grpSpPr>
            <p:pic>
              <p:nvPicPr>
                <p:cNvPr id="51" name="对角圆角矩形 53"/>
                <p:cNvPicPr>
                  <a:picLocks noChangeArrowheads="1"/>
                </p:cNvPicPr>
                <p:nvPr/>
              </p:nvPicPr>
              <p:blipFill>
                <a:blip r:embed="rId2"/>
                <a:srcRect/>
                <a:stretch>
                  <a:fillRect/>
                </a:stretch>
              </p:blipFill>
              <p:spPr bwMode="auto">
                <a:xfrm>
                  <a:off x="5176959" y="4333631"/>
                  <a:ext cx="539972" cy="741640"/>
                </a:xfrm>
                <a:prstGeom prst="rect">
                  <a:avLst/>
                </a:prstGeom>
                <a:noFill/>
                <a:ln w="9525">
                  <a:noFill/>
                  <a:miter lim="800000"/>
                  <a:headEnd/>
                  <a:tailEnd/>
                </a:ln>
              </p:spPr>
            </p:pic>
            <p:sp>
              <p:nvSpPr>
                <p:cNvPr id="52" name="Text Box 16"/>
                <p:cNvSpPr txBox="1">
                  <a:spLocks noChangeArrowheads="1"/>
                </p:cNvSpPr>
                <p:nvPr/>
              </p:nvSpPr>
              <p:spPr bwMode="auto">
                <a:xfrm>
                  <a:off x="5201408" y="4098681"/>
                  <a:ext cx="515516" cy="971649"/>
                </a:xfrm>
                <a:prstGeom prst="rect">
                  <a:avLst/>
                </a:prstGeom>
                <a:noFill/>
                <a:ln w="9525">
                  <a:noFill/>
                  <a:miter lim="800000"/>
                </a:ln>
              </p:spPr>
              <p:txBody>
                <a:bodyPr anchor="ctr"/>
                <a:lstStyle/>
                <a:p>
                  <a:pPr algn="ctr"/>
                  <a:endParaRPr lang="zh-CN" altLang="en-US">
                    <a:solidFill>
                      <a:srgbClr val="FFFFFF"/>
                    </a:solidFill>
                    <a:latin typeface="Constantia" panose="02030602050306030303" pitchFamily="18" charset="0"/>
                    <a:ea typeface="微软雅黑" panose="020B0503020204020204" pitchFamily="34" charset="-122"/>
                  </a:endParaRPr>
                </a:p>
              </p:txBody>
            </p:sp>
          </p:grpSp>
        </p:grpSp>
        <p:sp>
          <p:nvSpPr>
            <p:cNvPr id="47" name="椭圆 46"/>
            <p:cNvSpPr/>
            <p:nvPr/>
          </p:nvSpPr>
          <p:spPr bwMode="auto">
            <a:xfrm>
              <a:off x="2857488" y="2357430"/>
              <a:ext cx="500066" cy="571504"/>
            </a:xfrm>
            <a:prstGeom prst="ellipse">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 name="椭圆 47"/>
            <p:cNvSpPr/>
            <p:nvPr/>
          </p:nvSpPr>
          <p:spPr bwMode="auto">
            <a:xfrm>
              <a:off x="2857488" y="2428868"/>
              <a:ext cx="500066" cy="500066"/>
            </a:xfrm>
            <a:prstGeom prst="ellipse">
              <a:avLst/>
            </a:prstGeom>
            <a:solidFill>
              <a:srgbClr val="EAB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tx1"/>
                  </a:solidFill>
                  <a:effectLst>
                    <a:outerShdw blurRad="38100" dist="38100" dir="2700000" algn="tl">
                      <a:srgbClr val="000000">
                        <a:alpha val="43137"/>
                      </a:srgbClr>
                    </a:outerShdw>
                  </a:effectLst>
                  <a:latin typeface="+mn-ea"/>
                </a:rPr>
                <a:t>2</a:t>
              </a:r>
            </a:p>
          </p:txBody>
        </p:sp>
      </p:grpSp>
      <p:pic>
        <p:nvPicPr>
          <p:cNvPr id="3" name="图片 2" descr="caidan2"/>
          <p:cNvPicPr>
            <a:picLocks noChangeAspect="1"/>
          </p:cNvPicPr>
          <p:nvPr/>
        </p:nvPicPr>
        <p:blipFill>
          <a:blip r:embed="rId3"/>
          <a:stretch>
            <a:fillRect/>
          </a:stretch>
        </p:blipFill>
        <p:spPr>
          <a:xfrm>
            <a:off x="3446780" y="1640205"/>
            <a:ext cx="3338195" cy="445897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3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53" name="矩形 52"/>
          <p:cNvSpPr/>
          <p:nvPr/>
        </p:nvSpPr>
        <p:spPr>
          <a:xfrm>
            <a:off x="2422939" y="590822"/>
            <a:ext cx="4284035" cy="857256"/>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4" name="TextBox 53"/>
          <p:cNvSpPr txBox="1"/>
          <p:nvPr/>
        </p:nvSpPr>
        <p:spPr>
          <a:xfrm>
            <a:off x="3093541" y="728027"/>
            <a:ext cx="2517775" cy="583565"/>
          </a:xfrm>
          <a:prstGeom prst="rect">
            <a:avLst/>
          </a:prstGeom>
          <a:noFill/>
        </p:spPr>
        <p:txBody>
          <a:bodyPr wrap="none" rtlCol="0">
            <a:spAutoFit/>
          </a:bodyPr>
          <a:lstStyle/>
          <a:p>
            <a:r>
              <a:rPr lang="zh-CN" altLang="en-US" sz="3200" b="1" smtClean="0">
                <a:solidFill>
                  <a:schemeClr val="bg1"/>
                </a:solidFill>
              </a:rPr>
              <a:t> 三</a:t>
            </a:r>
            <a:r>
              <a:rPr lang="en-US" altLang="zh-CN" sz="3200" b="1" smtClean="0">
                <a:solidFill>
                  <a:schemeClr val="bg1"/>
                </a:solidFill>
              </a:rPr>
              <a:t>:</a:t>
            </a:r>
            <a:r>
              <a:rPr lang="zh-CN" altLang="en-US" sz="3200" b="1" smtClean="0">
                <a:solidFill>
                  <a:schemeClr val="bg1"/>
                </a:solidFill>
              </a:rPr>
              <a:t>运行过程</a:t>
            </a:r>
            <a:endParaRPr lang="zh-CN" altLang="en-US" sz="3200" b="1" dirty="0" smtClean="0">
              <a:solidFill>
                <a:schemeClr val="bg1"/>
              </a:solidFill>
            </a:endParaRPr>
          </a:p>
        </p:txBody>
      </p:sp>
      <p:sp>
        <p:nvSpPr>
          <p:cNvPr id="5" name="文本框 4"/>
          <p:cNvSpPr txBox="1"/>
          <p:nvPr/>
        </p:nvSpPr>
        <p:spPr>
          <a:xfrm>
            <a:off x="-18415" y="6099175"/>
            <a:ext cx="9252068" cy="684005"/>
          </a:xfrm>
          <a:prstGeom prst="rect">
            <a:avLst/>
          </a:prstGeom>
          <a:solidFill>
            <a:srgbClr val="2185DF"/>
          </a:solidFill>
        </p:spPr>
        <p:txBody>
          <a:bodyPr wrap="square" rtlCol="0">
            <a:spAutoFit/>
          </a:bodyPr>
          <a:lstStyle/>
          <a:p>
            <a:endParaRPr lang="zh-CN" altLang="en-US"/>
          </a:p>
        </p:txBody>
      </p:sp>
      <p:grpSp>
        <p:nvGrpSpPr>
          <p:cNvPr id="16" name="组合 15"/>
          <p:cNvGrpSpPr/>
          <p:nvPr/>
        </p:nvGrpSpPr>
        <p:grpSpPr>
          <a:xfrm>
            <a:off x="71740" y="1657665"/>
            <a:ext cx="2214580" cy="1362111"/>
            <a:chOff x="2786050" y="2357430"/>
            <a:chExt cx="2214580" cy="1362111"/>
          </a:xfrm>
        </p:grpSpPr>
        <p:sp>
          <p:nvSpPr>
            <p:cNvPr id="3" name="椭圆 2"/>
            <p:cNvSpPr/>
            <p:nvPr/>
          </p:nvSpPr>
          <p:spPr bwMode="auto">
            <a:xfrm>
              <a:off x="2786050" y="2357430"/>
              <a:ext cx="585933" cy="571504"/>
            </a:xfrm>
            <a:prstGeom prst="ellipse">
              <a:avLst/>
            </a:prstGeom>
            <a:solidFill>
              <a:schemeClr val="bg1"/>
            </a:solidFill>
            <a:ln w="285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6" name="组合 7"/>
            <p:cNvGrpSpPr/>
            <p:nvPr/>
          </p:nvGrpSpPr>
          <p:grpSpPr bwMode="auto">
            <a:xfrm>
              <a:off x="3043275" y="2402112"/>
              <a:ext cx="1957355" cy="1317429"/>
              <a:chOff x="252286" y="1916559"/>
              <a:chExt cx="4086208" cy="1045067"/>
            </a:xfrm>
          </p:grpSpPr>
          <p:sp>
            <p:nvSpPr>
              <p:cNvPr id="10" name="圆角矩形 9"/>
              <p:cNvSpPr/>
              <p:nvPr/>
            </p:nvSpPr>
            <p:spPr>
              <a:xfrm>
                <a:off x="252286" y="1916559"/>
                <a:ext cx="4086203" cy="1041267"/>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smtClean="0">
                    <a:solidFill>
                      <a:schemeClr val="tx1"/>
                    </a:solidFill>
                    <a:latin typeface="微软雅黑" panose="020B0503020204020204" pitchFamily="34" charset="-122"/>
                    <a:ea typeface="微软雅黑" panose="020B0503020204020204" pitchFamily="34" charset="-122"/>
                  </a:rPr>
                  <a:t>  卡通皮肤</a:t>
                </a:r>
                <a:endParaRPr lang="zh-CN" altLang="en-US" sz="2400" b="1" dirty="0">
                  <a:solidFill>
                    <a:schemeClr val="tx1"/>
                  </a:solidFill>
                </a:endParaRPr>
              </a:p>
            </p:txBody>
          </p:sp>
          <p:grpSp>
            <p:nvGrpSpPr>
              <p:cNvPr id="11" name="对角圆角矩形 53"/>
              <p:cNvGrpSpPr/>
              <p:nvPr/>
            </p:nvGrpSpPr>
            <p:grpSpPr bwMode="auto">
              <a:xfrm>
                <a:off x="3592819" y="2210404"/>
                <a:ext cx="745675" cy="751222"/>
                <a:chOff x="5176959" y="4098681"/>
                <a:chExt cx="539972" cy="976590"/>
              </a:xfrm>
            </p:grpSpPr>
            <p:pic>
              <p:nvPicPr>
                <p:cNvPr id="12" name="对角圆角矩形 53"/>
                <p:cNvPicPr>
                  <a:picLocks noChangeArrowheads="1"/>
                </p:cNvPicPr>
                <p:nvPr/>
              </p:nvPicPr>
              <p:blipFill>
                <a:blip r:embed="rId2"/>
                <a:srcRect/>
                <a:stretch>
                  <a:fillRect/>
                </a:stretch>
              </p:blipFill>
              <p:spPr bwMode="auto">
                <a:xfrm>
                  <a:off x="5176959" y="4333631"/>
                  <a:ext cx="539972" cy="741640"/>
                </a:xfrm>
                <a:prstGeom prst="rect">
                  <a:avLst/>
                </a:prstGeom>
                <a:noFill/>
                <a:ln w="9525">
                  <a:noFill/>
                  <a:miter lim="800000"/>
                  <a:headEnd/>
                  <a:tailEnd/>
                </a:ln>
              </p:spPr>
            </p:pic>
            <p:sp>
              <p:nvSpPr>
                <p:cNvPr id="13" name="Text Box 16"/>
                <p:cNvSpPr txBox="1">
                  <a:spLocks noChangeArrowheads="1"/>
                </p:cNvSpPr>
                <p:nvPr/>
              </p:nvSpPr>
              <p:spPr bwMode="auto">
                <a:xfrm>
                  <a:off x="5201408" y="4098681"/>
                  <a:ext cx="515516" cy="971649"/>
                </a:xfrm>
                <a:prstGeom prst="rect">
                  <a:avLst/>
                </a:prstGeom>
                <a:noFill/>
                <a:ln w="9525">
                  <a:noFill/>
                  <a:miter lim="800000"/>
                </a:ln>
              </p:spPr>
              <p:txBody>
                <a:bodyPr anchor="ctr"/>
                <a:lstStyle/>
                <a:p>
                  <a:pPr algn="ctr"/>
                  <a:endParaRPr lang="zh-CN" altLang="en-US">
                    <a:solidFill>
                      <a:srgbClr val="FFFFFF"/>
                    </a:solidFill>
                    <a:latin typeface="Constantia" panose="02030602050306030303" pitchFamily="18" charset="0"/>
                    <a:ea typeface="微软雅黑" panose="020B0503020204020204" pitchFamily="34" charset="-122"/>
                  </a:endParaRPr>
                </a:p>
              </p:txBody>
            </p:sp>
          </p:grpSp>
        </p:grpSp>
        <p:sp>
          <p:nvSpPr>
            <p:cNvPr id="7" name="椭圆 6"/>
            <p:cNvSpPr/>
            <p:nvPr/>
          </p:nvSpPr>
          <p:spPr bwMode="auto">
            <a:xfrm>
              <a:off x="2857488" y="2357430"/>
              <a:ext cx="500066" cy="571504"/>
            </a:xfrm>
            <a:prstGeom prst="ellipse">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椭圆 7"/>
            <p:cNvSpPr/>
            <p:nvPr/>
          </p:nvSpPr>
          <p:spPr bwMode="auto">
            <a:xfrm>
              <a:off x="2857488" y="2428868"/>
              <a:ext cx="500066" cy="500066"/>
            </a:xfrm>
            <a:prstGeom prst="ellipse">
              <a:avLst/>
            </a:prstGeom>
            <a:solidFill>
              <a:srgbClr val="EAB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tx1"/>
                  </a:solidFill>
                  <a:effectLst>
                    <a:outerShdw blurRad="38100" dist="38100" dir="2700000" algn="tl">
                      <a:srgbClr val="000000">
                        <a:alpha val="43137"/>
                      </a:srgbClr>
                    </a:outerShdw>
                  </a:effectLst>
                  <a:latin typeface="+mn-ea"/>
                </a:rPr>
                <a:t>3</a:t>
              </a:r>
            </a:p>
          </p:txBody>
        </p:sp>
      </p:grpSp>
      <p:pic>
        <p:nvPicPr>
          <p:cNvPr id="4" name="图片 3" descr="catoon"/>
          <p:cNvPicPr>
            <a:picLocks noChangeAspect="1"/>
          </p:cNvPicPr>
          <p:nvPr/>
        </p:nvPicPr>
        <p:blipFill>
          <a:blip r:embed="rId3"/>
          <a:stretch>
            <a:fillRect/>
          </a:stretch>
        </p:blipFill>
        <p:spPr>
          <a:xfrm>
            <a:off x="2591435" y="1507490"/>
            <a:ext cx="3947160" cy="459168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3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53" name="矩形 52"/>
          <p:cNvSpPr/>
          <p:nvPr/>
        </p:nvSpPr>
        <p:spPr>
          <a:xfrm>
            <a:off x="2346739" y="454297"/>
            <a:ext cx="4284035" cy="857256"/>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4" name="TextBox 53"/>
          <p:cNvSpPr txBox="1"/>
          <p:nvPr/>
        </p:nvSpPr>
        <p:spPr>
          <a:xfrm>
            <a:off x="3093541" y="728027"/>
            <a:ext cx="2517775" cy="583565"/>
          </a:xfrm>
          <a:prstGeom prst="rect">
            <a:avLst/>
          </a:prstGeom>
          <a:noFill/>
        </p:spPr>
        <p:txBody>
          <a:bodyPr wrap="none" rtlCol="0">
            <a:spAutoFit/>
          </a:bodyPr>
          <a:lstStyle/>
          <a:p>
            <a:r>
              <a:rPr lang="zh-CN" altLang="en-US" sz="3200" b="1" smtClean="0">
                <a:solidFill>
                  <a:schemeClr val="bg1"/>
                </a:solidFill>
              </a:rPr>
              <a:t> 三</a:t>
            </a:r>
            <a:r>
              <a:rPr lang="en-US" altLang="zh-CN" sz="3200" b="1" smtClean="0">
                <a:solidFill>
                  <a:schemeClr val="bg1"/>
                </a:solidFill>
              </a:rPr>
              <a:t>:</a:t>
            </a:r>
            <a:r>
              <a:rPr lang="zh-CN" altLang="en-US" sz="3200" b="1" smtClean="0">
                <a:solidFill>
                  <a:schemeClr val="bg1"/>
                </a:solidFill>
              </a:rPr>
              <a:t>运行过程</a:t>
            </a:r>
            <a:endParaRPr lang="zh-CN" altLang="en-US" sz="3200" b="1" dirty="0" smtClean="0">
              <a:solidFill>
                <a:schemeClr val="bg1"/>
              </a:solidFill>
            </a:endParaRPr>
          </a:p>
        </p:txBody>
      </p:sp>
      <p:sp>
        <p:nvSpPr>
          <p:cNvPr id="5" name="文本框 4"/>
          <p:cNvSpPr txBox="1"/>
          <p:nvPr/>
        </p:nvSpPr>
        <p:spPr>
          <a:xfrm>
            <a:off x="-18415" y="6099175"/>
            <a:ext cx="9252068" cy="684005"/>
          </a:xfrm>
          <a:prstGeom prst="rect">
            <a:avLst/>
          </a:prstGeom>
          <a:solidFill>
            <a:srgbClr val="2185DF"/>
          </a:solidFill>
        </p:spPr>
        <p:txBody>
          <a:bodyPr wrap="square" rtlCol="0">
            <a:spAutoFit/>
          </a:bodyPr>
          <a:lstStyle/>
          <a:p>
            <a:endParaRPr lang="zh-CN" altLang="en-US"/>
          </a:p>
        </p:txBody>
      </p:sp>
      <p:grpSp>
        <p:nvGrpSpPr>
          <p:cNvPr id="16" name="组合 15"/>
          <p:cNvGrpSpPr/>
          <p:nvPr/>
        </p:nvGrpSpPr>
        <p:grpSpPr>
          <a:xfrm>
            <a:off x="132065" y="1657665"/>
            <a:ext cx="2214580" cy="1362111"/>
            <a:chOff x="2786050" y="2357430"/>
            <a:chExt cx="2214580" cy="1362111"/>
          </a:xfrm>
        </p:grpSpPr>
        <p:sp>
          <p:nvSpPr>
            <p:cNvPr id="3" name="椭圆 2"/>
            <p:cNvSpPr/>
            <p:nvPr/>
          </p:nvSpPr>
          <p:spPr bwMode="auto">
            <a:xfrm>
              <a:off x="2786050" y="2357430"/>
              <a:ext cx="585933" cy="571504"/>
            </a:xfrm>
            <a:prstGeom prst="ellipse">
              <a:avLst/>
            </a:prstGeom>
            <a:solidFill>
              <a:schemeClr val="bg1"/>
            </a:solidFill>
            <a:ln w="285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6" name="组合 7"/>
            <p:cNvGrpSpPr/>
            <p:nvPr/>
          </p:nvGrpSpPr>
          <p:grpSpPr bwMode="auto">
            <a:xfrm>
              <a:off x="3043275" y="2402112"/>
              <a:ext cx="1957355" cy="1317429"/>
              <a:chOff x="252286" y="1916559"/>
              <a:chExt cx="4086208" cy="1045067"/>
            </a:xfrm>
          </p:grpSpPr>
          <p:sp>
            <p:nvSpPr>
              <p:cNvPr id="10" name="圆角矩形 9"/>
              <p:cNvSpPr/>
              <p:nvPr/>
            </p:nvSpPr>
            <p:spPr>
              <a:xfrm>
                <a:off x="252286" y="1916559"/>
                <a:ext cx="4086203" cy="1041267"/>
              </a:xfrm>
              <a:prstGeom prst="roundRect">
                <a:avLst>
                  <a:gd name="adj" fmla="val 7320"/>
                </a:avLst>
              </a:prstGeom>
              <a:solidFill>
                <a:schemeClr val="bg1"/>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smtClean="0">
                    <a:solidFill>
                      <a:schemeClr val="tx1"/>
                    </a:solidFill>
                    <a:latin typeface="微软雅黑" panose="020B0503020204020204" pitchFamily="34" charset="-122"/>
                    <a:ea typeface="微软雅黑" panose="020B0503020204020204" pitchFamily="34" charset="-122"/>
                  </a:rPr>
                  <a:t>  蓝色皮肤和日历</a:t>
                </a:r>
                <a:endParaRPr lang="zh-CN" altLang="en-US" sz="2400" b="1" dirty="0">
                  <a:solidFill>
                    <a:schemeClr val="tx1"/>
                  </a:solidFill>
                </a:endParaRPr>
              </a:p>
            </p:txBody>
          </p:sp>
          <p:grpSp>
            <p:nvGrpSpPr>
              <p:cNvPr id="11" name="对角圆角矩形 53"/>
              <p:cNvGrpSpPr/>
              <p:nvPr/>
            </p:nvGrpSpPr>
            <p:grpSpPr bwMode="auto">
              <a:xfrm>
                <a:off x="3592819" y="2210404"/>
                <a:ext cx="745675" cy="751222"/>
                <a:chOff x="5176959" y="4098681"/>
                <a:chExt cx="539972" cy="976590"/>
              </a:xfrm>
            </p:grpSpPr>
            <p:pic>
              <p:nvPicPr>
                <p:cNvPr id="12" name="对角圆角矩形 53"/>
                <p:cNvPicPr>
                  <a:picLocks noChangeArrowheads="1"/>
                </p:cNvPicPr>
                <p:nvPr/>
              </p:nvPicPr>
              <p:blipFill>
                <a:blip r:embed="rId2"/>
                <a:srcRect/>
                <a:stretch>
                  <a:fillRect/>
                </a:stretch>
              </p:blipFill>
              <p:spPr bwMode="auto">
                <a:xfrm>
                  <a:off x="5176959" y="4333631"/>
                  <a:ext cx="539972" cy="741640"/>
                </a:xfrm>
                <a:prstGeom prst="rect">
                  <a:avLst/>
                </a:prstGeom>
                <a:noFill/>
                <a:ln w="9525">
                  <a:noFill/>
                  <a:miter lim="800000"/>
                  <a:headEnd/>
                  <a:tailEnd/>
                </a:ln>
              </p:spPr>
            </p:pic>
            <p:sp>
              <p:nvSpPr>
                <p:cNvPr id="13" name="Text Box 16"/>
                <p:cNvSpPr txBox="1">
                  <a:spLocks noChangeArrowheads="1"/>
                </p:cNvSpPr>
                <p:nvPr/>
              </p:nvSpPr>
              <p:spPr bwMode="auto">
                <a:xfrm>
                  <a:off x="5201408" y="4098681"/>
                  <a:ext cx="515516" cy="971649"/>
                </a:xfrm>
                <a:prstGeom prst="rect">
                  <a:avLst/>
                </a:prstGeom>
                <a:noFill/>
                <a:ln w="9525">
                  <a:noFill/>
                  <a:miter lim="800000"/>
                </a:ln>
              </p:spPr>
              <p:txBody>
                <a:bodyPr anchor="ctr"/>
                <a:lstStyle/>
                <a:p>
                  <a:pPr algn="ctr"/>
                  <a:endParaRPr lang="zh-CN" altLang="en-US">
                    <a:solidFill>
                      <a:srgbClr val="FFFFFF"/>
                    </a:solidFill>
                    <a:latin typeface="Constantia" panose="02030602050306030303" pitchFamily="18" charset="0"/>
                    <a:ea typeface="微软雅黑" panose="020B0503020204020204" pitchFamily="34" charset="-122"/>
                  </a:endParaRPr>
                </a:p>
              </p:txBody>
            </p:sp>
          </p:grpSp>
        </p:grpSp>
        <p:sp>
          <p:nvSpPr>
            <p:cNvPr id="7" name="椭圆 6"/>
            <p:cNvSpPr/>
            <p:nvPr/>
          </p:nvSpPr>
          <p:spPr bwMode="auto">
            <a:xfrm>
              <a:off x="2857488" y="2357430"/>
              <a:ext cx="500066" cy="571504"/>
            </a:xfrm>
            <a:prstGeom prst="ellipse">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椭圆 7"/>
            <p:cNvSpPr/>
            <p:nvPr/>
          </p:nvSpPr>
          <p:spPr bwMode="auto">
            <a:xfrm>
              <a:off x="2857488" y="2428868"/>
              <a:ext cx="500066" cy="500066"/>
            </a:xfrm>
            <a:prstGeom prst="ellipse">
              <a:avLst/>
            </a:prstGeom>
            <a:solidFill>
              <a:srgbClr val="EAB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tx1"/>
                  </a:solidFill>
                  <a:effectLst>
                    <a:outerShdw blurRad="38100" dist="38100" dir="2700000" algn="tl">
                      <a:srgbClr val="000000">
                        <a:alpha val="43137"/>
                      </a:srgbClr>
                    </a:outerShdw>
                  </a:effectLst>
                  <a:latin typeface="+mn-ea"/>
                </a:rPr>
                <a:t>4</a:t>
              </a:r>
            </a:p>
          </p:txBody>
        </p:sp>
      </p:grpSp>
      <p:pic>
        <p:nvPicPr>
          <p:cNvPr id="4" name="图片 3" descr="blue"/>
          <p:cNvPicPr>
            <a:picLocks noChangeAspect="1"/>
          </p:cNvPicPr>
          <p:nvPr/>
        </p:nvPicPr>
        <p:blipFill>
          <a:blip r:embed="rId3"/>
          <a:stretch>
            <a:fillRect/>
          </a:stretch>
        </p:blipFill>
        <p:spPr>
          <a:xfrm>
            <a:off x="2997200" y="1379855"/>
            <a:ext cx="3634105" cy="471932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3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53" name="矩形 52"/>
          <p:cNvSpPr/>
          <p:nvPr/>
        </p:nvSpPr>
        <p:spPr>
          <a:xfrm>
            <a:off x="2422939" y="590822"/>
            <a:ext cx="4284035" cy="857256"/>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4" name="TextBox 53"/>
          <p:cNvSpPr txBox="1"/>
          <p:nvPr/>
        </p:nvSpPr>
        <p:spPr>
          <a:xfrm>
            <a:off x="3093541" y="728027"/>
            <a:ext cx="2517775" cy="583565"/>
          </a:xfrm>
          <a:prstGeom prst="rect">
            <a:avLst/>
          </a:prstGeom>
          <a:noFill/>
        </p:spPr>
        <p:txBody>
          <a:bodyPr wrap="none" rtlCol="0">
            <a:spAutoFit/>
          </a:bodyPr>
          <a:lstStyle/>
          <a:p>
            <a:r>
              <a:rPr lang="zh-CN" altLang="en-US" sz="3200" b="1" smtClean="0">
                <a:solidFill>
                  <a:schemeClr val="bg1"/>
                </a:solidFill>
              </a:rPr>
              <a:t> 三</a:t>
            </a:r>
            <a:r>
              <a:rPr lang="en-US" altLang="zh-CN" sz="3200" b="1" smtClean="0">
                <a:solidFill>
                  <a:schemeClr val="bg1"/>
                </a:solidFill>
              </a:rPr>
              <a:t>:</a:t>
            </a:r>
            <a:r>
              <a:rPr lang="zh-CN" altLang="en-US" sz="3200" b="1" smtClean="0">
                <a:solidFill>
                  <a:schemeClr val="bg1"/>
                </a:solidFill>
              </a:rPr>
              <a:t>运行过程</a:t>
            </a:r>
            <a:endParaRPr lang="zh-CN" altLang="en-US" sz="3200" b="1" dirty="0" smtClean="0">
              <a:solidFill>
                <a:schemeClr val="bg1"/>
              </a:solidFill>
            </a:endParaRPr>
          </a:p>
        </p:txBody>
      </p:sp>
      <p:sp>
        <p:nvSpPr>
          <p:cNvPr id="5" name="文本框 4"/>
          <p:cNvSpPr txBox="1"/>
          <p:nvPr/>
        </p:nvSpPr>
        <p:spPr>
          <a:xfrm>
            <a:off x="-18415" y="6099175"/>
            <a:ext cx="9252068" cy="684005"/>
          </a:xfrm>
          <a:prstGeom prst="rect">
            <a:avLst/>
          </a:prstGeom>
          <a:solidFill>
            <a:srgbClr val="2185DF"/>
          </a:solidFill>
        </p:spPr>
        <p:txBody>
          <a:bodyPr wrap="square" rtlCol="0">
            <a:spAutoFit/>
          </a:bodyPr>
          <a:lstStyle/>
          <a:p>
            <a:endParaRPr lang="zh-CN" altLang="en-US"/>
          </a:p>
        </p:txBody>
      </p:sp>
      <p:grpSp>
        <p:nvGrpSpPr>
          <p:cNvPr id="44" name="组合 43"/>
          <p:cNvGrpSpPr/>
          <p:nvPr/>
        </p:nvGrpSpPr>
        <p:grpSpPr>
          <a:xfrm>
            <a:off x="208568" y="1702750"/>
            <a:ext cx="2214580" cy="1362111"/>
            <a:chOff x="2786050" y="2357430"/>
            <a:chExt cx="2214580" cy="1362111"/>
          </a:xfrm>
        </p:grpSpPr>
        <p:sp>
          <p:nvSpPr>
            <p:cNvPr id="45" name="椭圆 44"/>
            <p:cNvSpPr/>
            <p:nvPr/>
          </p:nvSpPr>
          <p:spPr bwMode="auto">
            <a:xfrm>
              <a:off x="2786050" y="2357430"/>
              <a:ext cx="585933" cy="571504"/>
            </a:xfrm>
            <a:prstGeom prst="ellipse">
              <a:avLst/>
            </a:prstGeom>
            <a:solidFill>
              <a:schemeClr val="bg1"/>
            </a:solidFill>
            <a:ln w="285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46" name="组合 7"/>
            <p:cNvGrpSpPr/>
            <p:nvPr/>
          </p:nvGrpSpPr>
          <p:grpSpPr bwMode="auto">
            <a:xfrm>
              <a:off x="3043275" y="2402111"/>
              <a:ext cx="1957355" cy="1317422"/>
              <a:chOff x="252286" y="1916559"/>
              <a:chExt cx="4086208" cy="1045062"/>
            </a:xfrm>
          </p:grpSpPr>
          <p:sp>
            <p:nvSpPr>
              <p:cNvPr id="49" name="圆角矩形 48"/>
              <p:cNvSpPr/>
              <p:nvPr/>
            </p:nvSpPr>
            <p:spPr>
              <a:xfrm>
                <a:off x="252286" y="1916559"/>
                <a:ext cx="4086203" cy="1041267"/>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smtClean="0">
                    <a:solidFill>
                      <a:schemeClr val="tx1"/>
                    </a:solidFill>
                  </a:rPr>
                  <a:t>  绿色皮肤</a:t>
                </a:r>
              </a:p>
              <a:p>
                <a:pPr algn="ctr" fontAlgn="auto">
                  <a:spcBef>
                    <a:spcPts val="0"/>
                  </a:spcBef>
                  <a:spcAft>
                    <a:spcPts val="0"/>
                  </a:spcAft>
                  <a:defRPr/>
                </a:pPr>
                <a:r>
                  <a:rPr lang="zh-CN" altLang="en-US" sz="2800" b="1" dirty="0">
                    <a:solidFill>
                      <a:schemeClr val="tx1"/>
                    </a:solidFill>
                  </a:rPr>
                  <a:t>和悬浮框</a:t>
                </a:r>
              </a:p>
            </p:txBody>
          </p:sp>
          <p:grpSp>
            <p:nvGrpSpPr>
              <p:cNvPr id="50" name="对角圆角矩形 53"/>
              <p:cNvGrpSpPr/>
              <p:nvPr/>
            </p:nvGrpSpPr>
            <p:grpSpPr bwMode="auto">
              <a:xfrm>
                <a:off x="3592819" y="2210400"/>
                <a:ext cx="745675" cy="751221"/>
                <a:chOff x="5176959" y="4098681"/>
                <a:chExt cx="539972" cy="976590"/>
              </a:xfrm>
            </p:grpSpPr>
            <p:pic>
              <p:nvPicPr>
                <p:cNvPr id="51" name="对角圆角矩形 53"/>
                <p:cNvPicPr>
                  <a:picLocks noChangeArrowheads="1"/>
                </p:cNvPicPr>
                <p:nvPr/>
              </p:nvPicPr>
              <p:blipFill>
                <a:blip r:embed="rId2"/>
                <a:srcRect/>
                <a:stretch>
                  <a:fillRect/>
                </a:stretch>
              </p:blipFill>
              <p:spPr bwMode="auto">
                <a:xfrm>
                  <a:off x="5176959" y="4333631"/>
                  <a:ext cx="539972" cy="741640"/>
                </a:xfrm>
                <a:prstGeom prst="rect">
                  <a:avLst/>
                </a:prstGeom>
                <a:noFill/>
                <a:ln w="9525">
                  <a:noFill/>
                  <a:miter lim="800000"/>
                  <a:headEnd/>
                  <a:tailEnd/>
                </a:ln>
              </p:spPr>
            </p:pic>
            <p:sp>
              <p:nvSpPr>
                <p:cNvPr id="52" name="Text Box 16"/>
                <p:cNvSpPr txBox="1">
                  <a:spLocks noChangeArrowheads="1"/>
                </p:cNvSpPr>
                <p:nvPr/>
              </p:nvSpPr>
              <p:spPr bwMode="auto">
                <a:xfrm>
                  <a:off x="5201408" y="4098681"/>
                  <a:ext cx="515516" cy="971649"/>
                </a:xfrm>
                <a:prstGeom prst="rect">
                  <a:avLst/>
                </a:prstGeom>
                <a:noFill/>
                <a:ln w="9525">
                  <a:noFill/>
                  <a:miter lim="800000"/>
                </a:ln>
              </p:spPr>
              <p:txBody>
                <a:bodyPr anchor="ctr"/>
                <a:lstStyle/>
                <a:p>
                  <a:pPr algn="ctr"/>
                  <a:endParaRPr lang="zh-CN" altLang="en-US">
                    <a:solidFill>
                      <a:srgbClr val="FFFFFF"/>
                    </a:solidFill>
                    <a:latin typeface="Constantia" panose="02030602050306030303" pitchFamily="18" charset="0"/>
                    <a:ea typeface="微软雅黑" panose="020B0503020204020204" pitchFamily="34" charset="-122"/>
                  </a:endParaRPr>
                </a:p>
              </p:txBody>
            </p:sp>
          </p:grpSp>
        </p:grpSp>
        <p:sp>
          <p:nvSpPr>
            <p:cNvPr id="47" name="椭圆 46"/>
            <p:cNvSpPr/>
            <p:nvPr/>
          </p:nvSpPr>
          <p:spPr bwMode="auto">
            <a:xfrm>
              <a:off x="2857488" y="2357430"/>
              <a:ext cx="500066" cy="571504"/>
            </a:xfrm>
            <a:prstGeom prst="ellipse">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 name="椭圆 47"/>
            <p:cNvSpPr/>
            <p:nvPr/>
          </p:nvSpPr>
          <p:spPr bwMode="auto">
            <a:xfrm>
              <a:off x="2857488" y="2428868"/>
              <a:ext cx="500066" cy="500066"/>
            </a:xfrm>
            <a:prstGeom prst="ellipse">
              <a:avLst/>
            </a:prstGeom>
            <a:solidFill>
              <a:srgbClr val="EAB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tx1"/>
                  </a:solidFill>
                  <a:effectLst>
                    <a:outerShdw blurRad="38100" dist="38100" dir="2700000" algn="tl">
                      <a:srgbClr val="000000">
                        <a:alpha val="43137"/>
                      </a:srgbClr>
                    </a:outerShdw>
                  </a:effectLst>
                  <a:latin typeface="+mn-ea"/>
                </a:rPr>
                <a:t>5</a:t>
              </a:r>
            </a:p>
          </p:txBody>
        </p:sp>
      </p:grpSp>
      <p:pic>
        <p:nvPicPr>
          <p:cNvPr id="3" name="图片 2" descr="green"/>
          <p:cNvPicPr>
            <a:picLocks noChangeAspect="1"/>
          </p:cNvPicPr>
          <p:nvPr/>
        </p:nvPicPr>
        <p:blipFill>
          <a:blip r:embed="rId3"/>
          <a:stretch>
            <a:fillRect/>
          </a:stretch>
        </p:blipFill>
        <p:spPr>
          <a:xfrm>
            <a:off x="3161030" y="1602105"/>
            <a:ext cx="3546475" cy="449707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415" y="6085205"/>
            <a:ext cx="9252068" cy="684005"/>
          </a:xfrm>
          <a:prstGeom prst="rect">
            <a:avLst/>
          </a:prstGeom>
          <a:solidFill>
            <a:srgbClr val="2185DF"/>
          </a:solidFill>
        </p:spPr>
        <p:txBody>
          <a:bodyPr wrap="square" rtlCol="0">
            <a:spAutoFit/>
          </a:bodyPr>
          <a:lstStyle/>
          <a:p>
            <a:endParaRPr lang="zh-CN" altLang="en-US"/>
          </a:p>
        </p:txBody>
      </p:sp>
      <p:sp>
        <p:nvSpPr>
          <p:cNvPr id="53" name="矩形 52"/>
          <p:cNvSpPr/>
          <p:nvPr/>
        </p:nvSpPr>
        <p:spPr>
          <a:xfrm>
            <a:off x="2422939" y="590822"/>
            <a:ext cx="4284035" cy="857256"/>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4" name="TextBox 53"/>
          <p:cNvSpPr txBox="1"/>
          <p:nvPr/>
        </p:nvSpPr>
        <p:spPr>
          <a:xfrm>
            <a:off x="3093541" y="728027"/>
            <a:ext cx="2517775" cy="583565"/>
          </a:xfrm>
          <a:prstGeom prst="rect">
            <a:avLst/>
          </a:prstGeom>
          <a:noFill/>
        </p:spPr>
        <p:txBody>
          <a:bodyPr wrap="none" rtlCol="0">
            <a:spAutoFit/>
          </a:bodyPr>
          <a:lstStyle/>
          <a:p>
            <a:r>
              <a:rPr lang="zh-CN" altLang="en-US" sz="3200" b="1" smtClean="0">
                <a:solidFill>
                  <a:schemeClr val="bg1"/>
                </a:solidFill>
              </a:rPr>
              <a:t> 三</a:t>
            </a:r>
            <a:r>
              <a:rPr lang="en-US" altLang="zh-CN" sz="3200" b="1" smtClean="0">
                <a:solidFill>
                  <a:schemeClr val="bg1"/>
                </a:solidFill>
              </a:rPr>
              <a:t>:</a:t>
            </a:r>
            <a:r>
              <a:rPr lang="zh-CN" altLang="en-US" sz="3200" b="1" smtClean="0">
                <a:solidFill>
                  <a:schemeClr val="bg1"/>
                </a:solidFill>
              </a:rPr>
              <a:t>运行过程</a:t>
            </a:r>
            <a:endParaRPr lang="zh-CN" altLang="en-US" sz="3200" b="1" dirty="0" smtClean="0">
              <a:solidFill>
                <a:schemeClr val="bg1"/>
              </a:solidFill>
            </a:endParaRPr>
          </a:p>
        </p:txBody>
      </p:sp>
      <p:grpSp>
        <p:nvGrpSpPr>
          <p:cNvPr id="44" name="组合 43"/>
          <p:cNvGrpSpPr/>
          <p:nvPr/>
        </p:nvGrpSpPr>
        <p:grpSpPr>
          <a:xfrm>
            <a:off x="208280" y="1037590"/>
            <a:ext cx="1520190" cy="901700"/>
            <a:chOff x="2786050" y="2357430"/>
            <a:chExt cx="2214580" cy="1362111"/>
          </a:xfrm>
        </p:grpSpPr>
        <p:sp>
          <p:nvSpPr>
            <p:cNvPr id="45" name="椭圆 44"/>
            <p:cNvSpPr/>
            <p:nvPr/>
          </p:nvSpPr>
          <p:spPr bwMode="auto">
            <a:xfrm>
              <a:off x="2786050" y="2357430"/>
              <a:ext cx="585933" cy="571504"/>
            </a:xfrm>
            <a:prstGeom prst="ellipse">
              <a:avLst/>
            </a:prstGeom>
            <a:solidFill>
              <a:schemeClr val="bg1"/>
            </a:solidFill>
            <a:ln w="285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46" name="组合 7"/>
            <p:cNvGrpSpPr/>
            <p:nvPr/>
          </p:nvGrpSpPr>
          <p:grpSpPr bwMode="auto">
            <a:xfrm>
              <a:off x="3043275" y="2402111"/>
              <a:ext cx="1957355" cy="1317422"/>
              <a:chOff x="252286" y="1916559"/>
              <a:chExt cx="4086208" cy="1045062"/>
            </a:xfrm>
          </p:grpSpPr>
          <p:sp>
            <p:nvSpPr>
              <p:cNvPr id="49" name="圆角矩形 48"/>
              <p:cNvSpPr/>
              <p:nvPr/>
            </p:nvSpPr>
            <p:spPr>
              <a:xfrm>
                <a:off x="252286" y="1916559"/>
                <a:ext cx="4086203" cy="1041267"/>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smtClean="0">
                    <a:solidFill>
                      <a:schemeClr val="tx1"/>
                    </a:solidFill>
                  </a:rPr>
                  <a:t>  截图</a:t>
                </a:r>
                <a:endParaRPr lang="zh-CN" altLang="en-US" sz="2800" b="1" dirty="0">
                  <a:solidFill>
                    <a:schemeClr val="tx1"/>
                  </a:solidFill>
                </a:endParaRPr>
              </a:p>
            </p:txBody>
          </p:sp>
          <p:grpSp>
            <p:nvGrpSpPr>
              <p:cNvPr id="50" name="对角圆角矩形 53"/>
              <p:cNvGrpSpPr/>
              <p:nvPr/>
            </p:nvGrpSpPr>
            <p:grpSpPr bwMode="auto">
              <a:xfrm>
                <a:off x="3592819" y="2210400"/>
                <a:ext cx="745675" cy="751221"/>
                <a:chOff x="5176959" y="4098681"/>
                <a:chExt cx="539972" cy="976590"/>
              </a:xfrm>
            </p:grpSpPr>
            <p:pic>
              <p:nvPicPr>
                <p:cNvPr id="51" name="对角圆角矩形 53"/>
                <p:cNvPicPr>
                  <a:picLocks noChangeArrowheads="1"/>
                </p:cNvPicPr>
                <p:nvPr/>
              </p:nvPicPr>
              <p:blipFill>
                <a:blip r:embed="rId4"/>
                <a:srcRect/>
                <a:stretch>
                  <a:fillRect/>
                </a:stretch>
              </p:blipFill>
              <p:spPr bwMode="auto">
                <a:xfrm>
                  <a:off x="5176959" y="4333631"/>
                  <a:ext cx="539972" cy="741640"/>
                </a:xfrm>
                <a:prstGeom prst="rect">
                  <a:avLst/>
                </a:prstGeom>
                <a:noFill/>
                <a:ln w="9525">
                  <a:noFill/>
                  <a:miter lim="800000"/>
                  <a:headEnd/>
                  <a:tailEnd/>
                </a:ln>
              </p:spPr>
            </p:pic>
            <p:sp>
              <p:nvSpPr>
                <p:cNvPr id="52" name="Text Box 16"/>
                <p:cNvSpPr txBox="1">
                  <a:spLocks noChangeArrowheads="1"/>
                </p:cNvSpPr>
                <p:nvPr/>
              </p:nvSpPr>
              <p:spPr bwMode="auto">
                <a:xfrm>
                  <a:off x="5201408" y="4098681"/>
                  <a:ext cx="515516" cy="971649"/>
                </a:xfrm>
                <a:prstGeom prst="rect">
                  <a:avLst/>
                </a:prstGeom>
                <a:noFill/>
                <a:ln w="9525">
                  <a:noFill/>
                  <a:miter lim="800000"/>
                </a:ln>
              </p:spPr>
              <p:txBody>
                <a:bodyPr anchor="ctr"/>
                <a:lstStyle/>
                <a:p>
                  <a:pPr algn="ctr"/>
                  <a:endParaRPr lang="zh-CN" altLang="en-US">
                    <a:solidFill>
                      <a:srgbClr val="FFFFFF"/>
                    </a:solidFill>
                    <a:latin typeface="Constantia" panose="02030602050306030303" pitchFamily="18" charset="0"/>
                    <a:ea typeface="微软雅黑" panose="020B0503020204020204" pitchFamily="34" charset="-122"/>
                  </a:endParaRPr>
                </a:p>
              </p:txBody>
            </p:sp>
          </p:grpSp>
        </p:grpSp>
        <p:sp>
          <p:nvSpPr>
            <p:cNvPr id="47" name="椭圆 46"/>
            <p:cNvSpPr/>
            <p:nvPr/>
          </p:nvSpPr>
          <p:spPr bwMode="auto">
            <a:xfrm>
              <a:off x="2857488" y="2357430"/>
              <a:ext cx="500066" cy="571504"/>
            </a:xfrm>
            <a:prstGeom prst="ellipse">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 name="椭圆 47"/>
            <p:cNvSpPr/>
            <p:nvPr/>
          </p:nvSpPr>
          <p:spPr bwMode="auto">
            <a:xfrm>
              <a:off x="2857488" y="2428868"/>
              <a:ext cx="500066" cy="500066"/>
            </a:xfrm>
            <a:prstGeom prst="ellipse">
              <a:avLst/>
            </a:prstGeom>
            <a:solidFill>
              <a:srgbClr val="EAB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tx1"/>
                  </a:solidFill>
                  <a:effectLst>
                    <a:outerShdw blurRad="38100" dist="38100" dir="2700000" algn="tl">
                      <a:srgbClr val="000000">
                        <a:alpha val="43137"/>
                      </a:srgbClr>
                    </a:outerShdw>
                  </a:effectLst>
                  <a:latin typeface="+mn-ea"/>
                </a:rPr>
                <a:t>6</a:t>
              </a:r>
            </a:p>
          </p:txBody>
        </p:sp>
      </p:grpSp>
      <p:pic>
        <p:nvPicPr>
          <p:cNvPr id="3" name="QQ视频20171122230646">
            <a:hlinkClick r:id="" action="ppaction://media"/>
          </p:cNvPr>
          <p:cNvPicPr/>
          <p:nvPr>
            <a:videoFile r:link="rId2"/>
            <p:extLst>
              <p:ext uri="{DAA4B4D4-6D71-4841-9C94-3DE7FCFB9230}">
                <p14:media xmlns:p14="http://schemas.microsoft.com/office/powerpoint/2010/main" r:link="rId1"/>
              </p:ext>
            </p:extLst>
          </p:nvPr>
        </p:nvPicPr>
        <p:blipFill>
          <a:blip r:embed="rId5"/>
          <a:stretch>
            <a:fillRect/>
          </a:stretch>
        </p:blipFill>
        <p:spPr>
          <a:xfrm>
            <a:off x="2082165" y="1676400"/>
            <a:ext cx="6096000" cy="3505200"/>
          </a:xfrm>
          <a:prstGeom prst="rect">
            <a:avLst/>
          </a:prstGeom>
        </p:spPr>
      </p:pic>
    </p:spTree>
  </p:cSld>
  <p:clrMapOvr>
    <a:masterClrMapping/>
  </p:clrMapOvr>
  <p:timing>
    <p:tnLst>
      <p:par>
        <p:cTn id="1" dur="indefinite" restart="never" nodeType="tmRoot">
          <p:childTnLst>
            <p:video>
              <p:cMediaNode>
                <p:cTn id="2" fill="hold" display="1">
                  <p:stCondLst>
                    <p:cond delay="indefinite"/>
                  </p:stCondLst>
                  <p:endCondLst>
                    <p:cond evt="onNext" delay="0">
                      <p:tgtEl>
                        <p:sldTgt/>
                      </p:tgtEl>
                    </p:cond>
                    <p:cond evt="onPrev" delay="0">
                      <p:tgtEl>
                        <p:sldTgt/>
                      </p:tgtEl>
                    </p:cond>
                  </p:endCondLst>
                </p:cTn>
                <p:tgtEl>
                  <p:spTgt spid="3"/>
                </p:tgtEl>
              </p:cMediaNode>
            </p:video>
            <p:seq concurrent="1" nextAc="seek">
              <p:cTn id="3" restart="whenNotActive" fill="hold" evtFilter="cancelBubble" nodeType="interactiveSeq">
                <p:stCondLst>
                  <p:cond evt="onClick" delay="0">
                    <p:tgtEl>
                      <p:spTgt spid="3"/>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theme1.xml><?xml version="1.0" encoding="utf-8"?>
<a:theme xmlns:a="http://schemas.openxmlformats.org/drawingml/2006/main" name="Office 主题">
  <a:themeElements>
    <a:clrScheme name="穿越">
      <a:dk1>
        <a:sysClr val="windowText" lastClr="000000"/>
      </a:dk1>
      <a:lt1>
        <a:sysClr val="window" lastClr="CCE8C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258</Words>
  <Application>Microsoft Office PowerPoint</Application>
  <PresentationFormat>全屏显示(4:3)</PresentationFormat>
  <Paragraphs>50</Paragraphs>
  <Slides>11</Slides>
  <Notes>0</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华文中宋</vt:lpstr>
      <vt:lpstr>宋体</vt:lpstr>
      <vt:lpstr>华文行楷</vt:lpstr>
      <vt:lpstr>Verdana</vt:lpstr>
      <vt:lpstr>Constantia</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lenovo</cp:lastModifiedBy>
  <cp:revision>81</cp:revision>
  <dcterms:created xsi:type="dcterms:W3CDTF">2017-11-22T11:42:03Z</dcterms:created>
  <dcterms:modified xsi:type="dcterms:W3CDTF">2017-11-24T08:10:06Z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