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39"/>
  </p:notesMasterIdLst>
  <p:handoutMasterIdLst>
    <p:handoutMasterId r:id="rId40"/>
  </p:handoutMasterIdLst>
  <p:sldIdLst>
    <p:sldId id="420" r:id="rId4"/>
    <p:sldId id="459" r:id="rId5"/>
    <p:sldId id="460" r:id="rId6"/>
    <p:sldId id="478" r:id="rId7"/>
    <p:sldId id="480" r:id="rId8"/>
    <p:sldId id="479" r:id="rId9"/>
    <p:sldId id="481" r:id="rId10"/>
    <p:sldId id="482" r:id="rId11"/>
    <p:sldId id="461" r:id="rId12"/>
    <p:sldId id="462" r:id="rId13"/>
    <p:sldId id="463" r:id="rId14"/>
    <p:sldId id="464" r:id="rId15"/>
    <p:sldId id="465" r:id="rId16"/>
    <p:sldId id="473" r:id="rId17"/>
    <p:sldId id="472" r:id="rId18"/>
    <p:sldId id="471" r:id="rId19"/>
    <p:sldId id="483" r:id="rId20"/>
    <p:sldId id="470" r:id="rId21"/>
    <p:sldId id="484" r:id="rId22"/>
    <p:sldId id="485" r:id="rId23"/>
    <p:sldId id="486" r:id="rId24"/>
    <p:sldId id="487" r:id="rId25"/>
    <p:sldId id="488" r:id="rId26"/>
    <p:sldId id="489" r:id="rId27"/>
    <p:sldId id="490" r:id="rId28"/>
    <p:sldId id="491" r:id="rId29"/>
    <p:sldId id="469" r:id="rId30"/>
    <p:sldId id="468" r:id="rId31"/>
    <p:sldId id="467" r:id="rId32"/>
    <p:sldId id="466" r:id="rId33"/>
    <p:sldId id="474" r:id="rId34"/>
    <p:sldId id="475" r:id="rId35"/>
    <p:sldId id="476" r:id="rId36"/>
    <p:sldId id="477" r:id="rId37"/>
    <p:sldId id="426" r:id="rId38"/>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2016/3/8</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2016/3/8</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2016/3/8</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2016/3/8</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2016/3/8</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2016/3/8</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2016/3/8</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2016/3/8</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2016/3/8</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2016/3/8</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2016/3/8</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2016/3/8</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2016/3/8</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2016/3/8</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2016/3/8</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2016/3/8</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2016/3/8</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2016/3/8</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2016/3/8</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2016/3/8</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2016/3/8</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2016/3/8</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2016/3/8</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2016/3/8</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2016/3/8</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2016/3/8</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2016/3/8</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2016/3/8</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2016/3/8</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2016/3/8</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2016/3/8</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2016/3/8</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91646"/>
          </a:xfrm>
        </p:spPr>
        <p:txBody>
          <a:bodyPr/>
          <a:lstStyle/>
          <a:p>
            <a:r>
              <a:rPr lang="zh-CN" altLang="en-US" sz="2000" dirty="0" smtClean="0"/>
              <a:t>事件</a:t>
            </a:r>
            <a:r>
              <a:rPr lang="zh-CN" altLang="en-US" sz="2000" dirty="0"/>
              <a:t>，事件可以被观察，等待，过滤，响应，也可以触发其他的事件，事件通过数据流的形式对外呈现。</a:t>
            </a:r>
          </a:p>
          <a:p>
            <a:r>
              <a:rPr lang="zh-CN" altLang="en-US" sz="2000" dirty="0" smtClean="0"/>
              <a:t>数据流</a:t>
            </a:r>
            <a:r>
              <a:rPr lang="zh-CN" altLang="en-US" sz="2000" dirty="0"/>
              <a:t>，数据流就像一条河：它</a:t>
            </a:r>
            <a:r>
              <a:rPr lang="zh-CN" altLang="en-US" sz="2000" dirty="0" smtClean="0"/>
              <a:t>可以</a:t>
            </a:r>
            <a:r>
              <a:rPr lang="zh-CN" altLang="en-US" sz="2000" dirty="0" smtClean="0">
                <a:solidFill>
                  <a:srgbClr val="FF0000"/>
                </a:solidFill>
              </a:rPr>
              <a:t>被</a:t>
            </a:r>
            <a:r>
              <a:rPr lang="zh-CN" altLang="en-US" sz="2000" dirty="0">
                <a:solidFill>
                  <a:srgbClr val="FF0000"/>
                </a:solidFill>
              </a:rPr>
              <a:t>观测，被过滤，被操作</a:t>
            </a:r>
            <a:r>
              <a:rPr lang="zh-CN" altLang="en-US" sz="2000" dirty="0"/>
              <a:t>，或者与另外一条流合并为一条新的流来给新的消费者</a:t>
            </a:r>
            <a:r>
              <a:rPr lang="zh-CN" altLang="en-US" sz="2000" dirty="0" smtClean="0"/>
              <a:t>消费。</a:t>
            </a:r>
            <a:endParaRPr lang="zh-CN" altLang="en-US" sz="2000" dirty="0"/>
          </a:p>
          <a:p>
            <a:r>
              <a:rPr lang="zh-CN" altLang="en-US" sz="2000" dirty="0"/>
              <a:t>所以，响应式编程就是一种基于</a:t>
            </a:r>
            <a:r>
              <a:rPr lang="zh-CN" altLang="en-US" sz="2000" dirty="0" smtClean="0"/>
              <a:t>异步数据流概念</a:t>
            </a:r>
            <a:r>
              <a:rPr lang="zh-CN" altLang="en-US" sz="2000" dirty="0"/>
              <a:t>的编程模式。其实</a:t>
            </a:r>
            <a:r>
              <a:rPr lang="en-US" altLang="zh-CN" sz="2000" dirty="0" err="1"/>
              <a:t>EventBus</a:t>
            </a:r>
            <a:r>
              <a:rPr lang="zh-CN" altLang="en-US" sz="2000" dirty="0"/>
              <a:t>还有其他的点击事件一样，本质上就是异步的数据流，我们可以为任何的事件创建数据流。比如我们可以为登录操作创建数据流，然后监听这个数据流，进行登录验证这样的响应操作</a:t>
            </a:r>
            <a:r>
              <a:rPr lang="zh-CN" altLang="en-US" sz="2000" dirty="0" smtClean="0"/>
              <a:t>。</a:t>
            </a:r>
            <a:endParaRPr lang="zh-CN" altLang="en-US" sz="2000" dirty="0"/>
          </a:p>
          <a:p>
            <a:r>
              <a:rPr lang="zh-CN" altLang="en-US" sz="2000" dirty="0"/>
              <a:t>主要特点有：</a:t>
            </a:r>
          </a:p>
          <a:p>
            <a:r>
              <a:rPr lang="zh-CN" altLang="en-US" sz="2000" dirty="0" smtClean="0"/>
              <a:t>易于</a:t>
            </a:r>
            <a:r>
              <a:rPr lang="zh-CN" altLang="en-US" sz="2000" dirty="0"/>
              <a:t>并发从而更好的利用服务器的能力。</a:t>
            </a:r>
          </a:p>
          <a:p>
            <a:r>
              <a:rPr lang="en-US" altLang="zh-CN" sz="2000" dirty="0"/>
              <a:t>	</a:t>
            </a:r>
            <a:r>
              <a:rPr lang="zh-CN" altLang="en-US" sz="2000" dirty="0"/>
              <a:t>易于有条件的异步执行。</a:t>
            </a:r>
          </a:p>
          <a:p>
            <a:r>
              <a:rPr lang="en-US" altLang="zh-CN" sz="2000" dirty="0"/>
              <a:t>	</a:t>
            </a:r>
            <a:r>
              <a:rPr lang="zh-CN" altLang="en-US" sz="2000" dirty="0"/>
              <a:t>一种更好的方式来避免回调地狱。</a:t>
            </a:r>
          </a:p>
          <a:p>
            <a:r>
              <a:rPr lang="en-US" altLang="zh-CN" sz="2000" dirty="0"/>
              <a:t>	</a:t>
            </a:r>
            <a:r>
              <a:rPr lang="zh-CN" altLang="en-US" sz="2000" dirty="0"/>
              <a:t>一种响应式方法。</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在没有更多数据可用时能够发出信号通知：</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在发生错误时能够发出信号通知：</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定义了如何发送数据流</a:t>
            </a:r>
            <a:endParaRPr lang="zh-CN" altLang="en-US" sz="2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可能会被调用**零次或者很多次**，最后会有一次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a:t>
            </a:r>
            <a:r>
              <a:rPr lang="zh-CN" altLang="en-US" sz="2400" dirty="0" smtClean="0"/>
              <a:t>使得一个冷的</a:t>
            </a:r>
            <a:r>
              <a:rPr lang="en-US" altLang="zh-CN" sz="2400" dirty="0" smtClean="0"/>
              <a:t>observable</a:t>
            </a:r>
            <a:r>
              <a:rPr lang="zh-CN" altLang="en-US" sz="2400" dirty="0" smtClean="0"/>
              <a:t>变成热的</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a:t>
            </a:r>
            <a:r>
              <a:rPr lang="en-US" altLang="zh-CN" dirty="0" smtClean="0"/>
              <a:t>'io.reactivex:rxandroid:1.1.0’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的内容要么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从头创建</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技术产生背景</a:t>
            </a:r>
            <a:endParaRPr lang="en-US" altLang="zh-CN" dirty="0"/>
          </a:p>
          <a:p>
            <a:r>
              <a:rPr lang="en-US" altLang="zh-CN" dirty="0"/>
              <a:t>2.</a:t>
            </a:r>
            <a:r>
              <a:rPr lang="zh-CN" altLang="en-US" dirty="0"/>
              <a:t>什么与传统的</a:t>
            </a:r>
            <a:r>
              <a:rPr lang="en-US" altLang="zh-CN" dirty="0"/>
              <a:t>Java</a:t>
            </a:r>
            <a:r>
              <a:rPr lang="zh-CN" altLang="en-US" dirty="0"/>
              <a:t>的区别</a:t>
            </a:r>
            <a:endParaRPr lang="en-US" altLang="zh-CN" dirty="0"/>
          </a:p>
          <a:p>
            <a:r>
              <a:rPr lang="en-US" altLang="zh-CN" dirty="0"/>
              <a:t>3</a:t>
            </a:r>
            <a:r>
              <a:rPr lang="en-US" altLang="zh-CN" dirty="0" smtClean="0"/>
              <a:t>.</a:t>
            </a:r>
            <a:r>
              <a:rPr lang="zh-CN" altLang="en-US" dirty="0" smtClean="0"/>
              <a:t>怎么使用</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651306274"/>
              </p:ext>
            </p:extLst>
          </p:nvPr>
        </p:nvGraphicFramePr>
        <p:xfrm>
          <a:off x="29118" y="378904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a:t>
                      </a:r>
                      <a:r>
                        <a:rPr lang="zh-CN" altLang="en-US" dirty="0" smtClean="0">
                          <a:solidFill>
                            <a:schemeClr val="tx1"/>
                          </a:solidFill>
                        </a:rPr>
                        <a:t>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0" y="2081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862827"/>
            <a:ext cx="87227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遇到什么瓶颈了？</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Schedulers </a:t>
            </a:r>
            <a:r>
              <a:rPr lang="zh-CN" altLang="en-US" dirty="0"/>
              <a:t>随时切换运行的线程</a:t>
            </a:r>
          </a:p>
        </p:txBody>
      </p:sp>
      <p:sp>
        <p:nvSpPr>
          <p:cNvPr id="3" name="内容占位符 2"/>
          <p:cNvSpPr>
            <a:spLocks noGrp="1"/>
          </p:cNvSpPr>
          <p:nvPr>
            <p:ph idx="1"/>
          </p:nvPr>
        </p:nvSpPr>
        <p:spPr/>
        <p:txBody>
          <a:bodyPr/>
          <a:lstStyle/>
          <a:p>
            <a:r>
              <a:rPr lang="en-US" altLang="zh-CN" sz="1600" dirty="0"/>
              <a:t>- .</a:t>
            </a:r>
            <a:r>
              <a:rPr lang="en-US" altLang="zh-CN" sz="1600" dirty="0" err="1"/>
              <a:t>io</a:t>
            </a:r>
            <a:r>
              <a:rPr lang="en-US" altLang="zh-CN" sz="1600" dirty="0"/>
              <a:t>()</a:t>
            </a:r>
          </a:p>
          <a:p>
            <a:r>
              <a:rPr lang="zh-CN" altLang="en-US" sz="1600" dirty="0"/>
              <a:t>这个调度器时用于</a:t>
            </a:r>
            <a:r>
              <a:rPr lang="en-US" altLang="zh-CN" sz="1600" dirty="0"/>
              <a:t>I/O</a:t>
            </a:r>
            <a:r>
              <a:rPr lang="zh-CN" altLang="en-US" sz="1600" dirty="0"/>
              <a:t>操作。它基于根据需要，增长或缩减来自适应的线程池。由于它专用于</a:t>
            </a:r>
            <a:r>
              <a:rPr lang="en-US" altLang="zh-CN" sz="1600" dirty="0"/>
              <a:t>I/O</a:t>
            </a:r>
            <a:r>
              <a:rPr lang="zh-CN" altLang="en-US" sz="1600" dirty="0"/>
              <a:t>操作，所以并不是</a:t>
            </a:r>
            <a:r>
              <a:rPr lang="en-US" altLang="zh-CN" sz="1600" dirty="0" err="1"/>
              <a:t>RxJava</a:t>
            </a:r>
            <a:r>
              <a:rPr lang="zh-CN" altLang="en-US" sz="1600" dirty="0"/>
              <a:t>的默认方法；正确的使用它是由开发者决定的。重点需要注意的是线程池是无限制的，大量的</a:t>
            </a:r>
            <a:r>
              <a:rPr lang="en-US" altLang="zh-CN" sz="1600" dirty="0"/>
              <a:t>I/O</a:t>
            </a:r>
            <a:r>
              <a:rPr lang="zh-CN" altLang="en-US" sz="1600" dirty="0"/>
              <a:t>调度操作将创建许多个线程并占用</a:t>
            </a:r>
            <a:r>
              <a:rPr lang="zh-CN" altLang="en-US" sz="1600" dirty="0" smtClean="0"/>
              <a:t>内存</a:t>
            </a:r>
            <a:endParaRPr lang="zh-CN" altLang="en-US" sz="1600" dirty="0"/>
          </a:p>
          <a:p>
            <a:r>
              <a:rPr lang="en-US" altLang="zh-CN" sz="1600" dirty="0"/>
              <a:t>- .computation()</a:t>
            </a:r>
          </a:p>
          <a:p>
            <a:r>
              <a:rPr lang="zh-CN" altLang="en-US" sz="1600" dirty="0"/>
              <a:t>这个是计算工作默认的调度器，与</a:t>
            </a:r>
            <a:r>
              <a:rPr lang="en-US" altLang="zh-CN" sz="1600" dirty="0"/>
              <a:t>I/O</a:t>
            </a:r>
            <a:r>
              <a:rPr lang="zh-CN" altLang="en-US" sz="1600" dirty="0"/>
              <a:t>操作无关。也是许多</a:t>
            </a:r>
            <a:r>
              <a:rPr lang="en-US" altLang="zh-CN" sz="1600" dirty="0" err="1"/>
              <a:t>RxJava</a:t>
            </a:r>
            <a:r>
              <a:rPr lang="zh-CN" altLang="en-US" sz="1600" dirty="0"/>
              <a:t>方法的默认调度器：</a:t>
            </a:r>
            <a:r>
              <a:rPr lang="en-US" altLang="zh-CN" sz="1600" dirty="0"/>
              <a:t>buffer(),</a:t>
            </a:r>
            <a:r>
              <a:rPr lang="en-US" altLang="zh-CN" sz="1600" dirty="0" err="1"/>
              <a:t>debounce</a:t>
            </a:r>
            <a:r>
              <a:rPr lang="en-US" altLang="zh-CN" sz="1600" dirty="0"/>
              <a:t>(),delay(),interval(),sample(),skip()</a:t>
            </a:r>
            <a:r>
              <a:rPr lang="zh-CN" altLang="en-US" sz="1600" dirty="0"/>
              <a:t>。所以可以将一些耗时的，但是与</a:t>
            </a:r>
            <a:r>
              <a:rPr lang="en-US" altLang="zh-CN" sz="1600" dirty="0"/>
              <a:t>IO</a:t>
            </a:r>
            <a:r>
              <a:rPr lang="zh-CN" altLang="en-US" sz="1600" dirty="0"/>
              <a:t>无关的一些操作。</a:t>
            </a:r>
          </a:p>
          <a:p>
            <a:r>
              <a:rPr lang="en-US" altLang="zh-CN" sz="1600" dirty="0"/>
              <a:t>- .immediate()</a:t>
            </a:r>
          </a:p>
          <a:p>
            <a:r>
              <a:rPr lang="zh-CN" altLang="en-US" sz="1600" dirty="0"/>
              <a:t>这个调度器允许你立即在当前线程执行你指定的工作。它是</a:t>
            </a:r>
            <a:r>
              <a:rPr lang="en-US" altLang="zh-CN" sz="1600" dirty="0"/>
              <a:t>timeout(),</a:t>
            </a:r>
            <a:r>
              <a:rPr lang="en-US" altLang="zh-CN" sz="1600" dirty="0" err="1"/>
              <a:t>timeInterval</a:t>
            </a:r>
            <a:r>
              <a:rPr lang="en-US" altLang="zh-CN" sz="1600" dirty="0"/>
              <a:t>(),</a:t>
            </a:r>
            <a:r>
              <a:rPr lang="zh-CN" altLang="en-US" sz="1600" dirty="0"/>
              <a:t>以及</a:t>
            </a:r>
            <a:r>
              <a:rPr lang="en-US" altLang="zh-CN" sz="1600" dirty="0"/>
              <a:t>timestamp()</a:t>
            </a:r>
            <a:r>
              <a:rPr lang="zh-CN" altLang="en-US" sz="1600" dirty="0"/>
              <a:t>方法默认的调度器。</a:t>
            </a:r>
          </a:p>
          <a:p>
            <a:r>
              <a:rPr lang="en-US" altLang="zh-CN" sz="1600" dirty="0"/>
              <a:t>- .</a:t>
            </a:r>
            <a:r>
              <a:rPr lang="en-US" altLang="zh-CN" sz="1600" dirty="0" err="1"/>
              <a:t>newThread</a:t>
            </a:r>
            <a:r>
              <a:rPr lang="en-US" altLang="zh-CN" sz="1600" dirty="0"/>
              <a:t>()</a:t>
            </a:r>
          </a:p>
          <a:p>
            <a:r>
              <a:rPr lang="zh-CN" altLang="en-US" sz="1600" dirty="0"/>
              <a:t>这个调度器正如它所看起来的那样：它为指定任务启动一个新的线程。</a:t>
            </a:r>
          </a:p>
          <a:p>
            <a:r>
              <a:rPr lang="en-US" altLang="zh-CN" sz="1600" dirty="0"/>
              <a:t>- .trampoline()</a:t>
            </a:r>
          </a:p>
          <a:p>
            <a:r>
              <a:rPr lang="zh-CN" altLang="en-US" sz="1600" dirty="0"/>
              <a:t>当我们想在当前线程执行一个任务时，并不是立即，我们可以用</a:t>
            </a:r>
          </a:p>
          <a:p>
            <a:r>
              <a:rPr lang="en-US" altLang="zh-CN" sz="1600" dirty="0"/>
              <a:t>.trampoline</a:t>
            </a:r>
            <a:r>
              <a:rPr lang="zh-CN" altLang="en-US" sz="1600" dirty="0"/>
              <a:t>将它入队。这个调度器将会处理它的队列并且按序运行队列中每一个任务。它是</a:t>
            </a:r>
            <a:r>
              <a:rPr lang="en-US" altLang="zh-CN" sz="1600" dirty="0"/>
              <a:t>repeat()</a:t>
            </a:r>
            <a:r>
              <a:rPr lang="zh-CN" altLang="en-US" sz="1600" dirty="0"/>
              <a:t>和</a:t>
            </a:r>
            <a:r>
              <a:rPr lang="en-US" altLang="zh-CN" sz="1600" dirty="0"/>
              <a:t>retry()</a:t>
            </a:r>
            <a:r>
              <a:rPr lang="zh-CN" altLang="en-US" sz="1600" dirty="0"/>
              <a:t>方法默认的调度器。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05722477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err="1"/>
              <a:t>SubscribeOn</a:t>
            </a:r>
            <a:r>
              <a:rPr lang="en-US" altLang="zh-CN" sz="2800" dirty="0"/>
              <a:t> and </a:t>
            </a:r>
            <a:r>
              <a:rPr lang="en-US" altLang="zh-CN" sz="2800" dirty="0" err="1"/>
              <a:t>ObserveOn</a:t>
            </a:r>
            <a:r>
              <a:rPr lang="zh-CN" altLang="en-US" sz="2800" dirty="0"/>
              <a:t>，指定线程，线程</a:t>
            </a:r>
            <a:r>
              <a:rPr lang="zh-CN" altLang="en-US" sz="2800" dirty="0" smtClean="0"/>
              <a:t>切换</a:t>
            </a:r>
            <a:endParaRPr lang="zh-CN" altLang="en-US" sz="2800" dirty="0"/>
          </a:p>
          <a:p>
            <a:r>
              <a:rPr lang="en-US" altLang="zh-CN" sz="2800" dirty="0" err="1"/>
              <a:t>subscribeOn</a:t>
            </a:r>
            <a:r>
              <a:rPr lang="en-US" altLang="zh-CN" sz="2800" dirty="0"/>
              <a:t>()</a:t>
            </a:r>
            <a:r>
              <a:rPr lang="zh-CN" altLang="en-US" sz="2800" dirty="0"/>
              <a:t>方法来用于每个</a:t>
            </a:r>
            <a:r>
              <a:rPr lang="en-US" altLang="zh-CN" sz="2800" dirty="0"/>
              <a:t>Observable</a:t>
            </a:r>
            <a:r>
              <a:rPr lang="zh-CN" altLang="en-US" sz="2800" dirty="0"/>
              <a:t>对象。</a:t>
            </a:r>
            <a:r>
              <a:rPr lang="en-US" altLang="zh-CN" sz="2800" dirty="0" err="1"/>
              <a:t>subscribeOn</a:t>
            </a:r>
            <a:r>
              <a:rPr lang="en-US" altLang="zh-CN" sz="2800" dirty="0"/>
              <a:t>()</a:t>
            </a:r>
            <a:r>
              <a:rPr lang="zh-CN" altLang="en-US" sz="2800" dirty="0"/>
              <a:t>方法用</a:t>
            </a:r>
            <a:r>
              <a:rPr lang="en-US" altLang="zh-CN" sz="2800" dirty="0"/>
              <a:t>Scheduler</a:t>
            </a:r>
            <a:r>
              <a:rPr lang="zh-CN" altLang="en-US" sz="2800" dirty="0"/>
              <a:t>来作为参数并在这个</a:t>
            </a:r>
            <a:r>
              <a:rPr lang="en-US" altLang="zh-CN" sz="2800" dirty="0"/>
              <a:t>Scheduler</a:t>
            </a:r>
            <a:r>
              <a:rPr lang="zh-CN" altLang="en-US" sz="2800" dirty="0"/>
              <a:t>上执行</a:t>
            </a:r>
            <a:r>
              <a:rPr lang="en-US" altLang="zh-CN" sz="2800" dirty="0"/>
              <a:t>Observable</a:t>
            </a:r>
            <a:r>
              <a:rPr lang="zh-CN" altLang="en-US" sz="2800" dirty="0" smtClean="0"/>
              <a:t>调用</a:t>
            </a:r>
            <a:endParaRPr lang="zh-CN" altLang="en-US" sz="2800" dirty="0"/>
          </a:p>
          <a:p>
            <a:r>
              <a:rPr lang="en-US" altLang="zh-CN" sz="2800" dirty="0" err="1"/>
              <a:t>observeOn</a:t>
            </a:r>
            <a:r>
              <a:rPr lang="en-US" altLang="zh-CN" sz="2800" dirty="0"/>
              <a:t>()</a:t>
            </a:r>
            <a:r>
              <a:rPr lang="zh-CN" altLang="en-US" sz="2800" dirty="0"/>
              <a:t>方法将会在指定的调度器上返回结果。</a:t>
            </a:r>
            <a:r>
              <a:rPr lang="en-US" altLang="zh-CN" sz="2800" dirty="0" err="1"/>
              <a:t>observeOn</a:t>
            </a:r>
            <a:r>
              <a:rPr lang="en-US" altLang="zh-CN" sz="2800" dirty="0"/>
              <a:t>()</a:t>
            </a:r>
            <a:r>
              <a:rPr lang="zh-CN" altLang="en-US" sz="2800" dirty="0"/>
              <a:t>方法用</a:t>
            </a:r>
            <a:r>
              <a:rPr lang="en-US" altLang="zh-CN" sz="2800" dirty="0"/>
              <a:t>Scheduler</a:t>
            </a:r>
            <a:r>
              <a:rPr lang="zh-CN" altLang="en-US" sz="2800" dirty="0"/>
              <a:t>来作为参数，在指定的线程上返回结果，观察者在返回结果的线程上消费这个结果。</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37810432"/>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898574273"/>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Timber.i(</a:t>
            </a:r>
            <a:r>
              <a:rPr kumimoji="0" lang="zh-CN" altLang="zh-CN"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"Request Users request completed"</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r>
              <a:rPr lang="zh-CN" altLang="en-US" sz="2400" dirty="0" smtClean="0">
                <a:solidFill>
                  <a:srgbClr val="FF0000"/>
                </a:solidFill>
              </a:rPr>
              <a:t>。</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1049" y="2334646"/>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a:t>如你所见，使用函数响应式编程模型我们完全摆脱了回调，并最终得到了更短小的程序。让我们从函数响应式编程的基本定义开始慢慢解释到底发生了什么，并逐渐理解上面的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从根本上讲，函数响应式编程是在观察者模式的基础上，增加对</a:t>
            </a:r>
            <a:r>
              <a:rPr lang="en-US" altLang="zh-CN" dirty="0"/>
              <a:t>Observables</a:t>
            </a:r>
            <a:r>
              <a:rPr lang="zh-CN" altLang="en-US" dirty="0"/>
              <a:t>发送的数据流进行操纵和变换的功能。在上面的例子中，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26757397"/>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4893"/>
            <a:ext cx="8229600" cy="1143000"/>
          </a:xfrm>
        </p:spPr>
        <p:txBody>
          <a:bodyPr/>
          <a:lstStyle/>
          <a:p>
            <a:r>
              <a:rPr lang="zh-CN" altLang="en-US" dirty="0" smtClean="0"/>
              <a:t>什么是</a:t>
            </a:r>
            <a:r>
              <a:rPr lang="en-US" altLang="zh-CN" dirty="0" err="1" smtClean="0"/>
              <a:t>RXJava</a:t>
            </a:r>
            <a:endParaRPr lang="zh-CN" altLang="en-US" dirty="0"/>
          </a:p>
        </p:txBody>
      </p:sp>
      <p:sp>
        <p:nvSpPr>
          <p:cNvPr id="3" name="内容占位符 2"/>
          <p:cNvSpPr>
            <a:spLocks noGrp="1"/>
          </p:cNvSpPr>
          <p:nvPr>
            <p:ph idx="1"/>
          </p:nvPr>
        </p:nvSpPr>
        <p:spPr/>
        <p:txBody>
          <a:bodyPr/>
          <a:lstStyle/>
          <a:p>
            <a:r>
              <a:rPr lang="en-US" altLang="zh-CN" sz="2400" dirty="0"/>
              <a:t>Reactive 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2016/3/8</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2619</Words>
  <Application>Microsoft Office PowerPoint</Application>
  <PresentationFormat>全屏显示(4:3)</PresentationFormat>
  <Paragraphs>162</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35</vt:i4>
      </vt:variant>
    </vt:vector>
  </HeadingPairs>
  <TitlesOfParts>
    <vt:vector size="47" baseType="lpstr">
      <vt:lpstr>MS PGothic</vt:lpstr>
      <vt:lpstr>黑体</vt:lpstr>
      <vt:lpstr>宋体</vt:lpstr>
      <vt:lpstr>微软雅黑</vt:lpstr>
      <vt:lpstr>Arial</vt:lpstr>
      <vt:lpstr>Calibri</vt:lpstr>
      <vt:lpstr>Consolas</vt:lpstr>
      <vt:lpstr>Franklin Gothic Book</vt:lpstr>
      <vt:lpstr>Franklin Gothic Medium</vt:lpstr>
      <vt:lpstr>Office 主题</vt:lpstr>
      <vt:lpstr>1_Office 主题</vt:lpstr>
      <vt:lpstr>Office 主题_2</vt:lpstr>
      <vt:lpstr>PowerPoint 演示文稿</vt:lpstr>
      <vt:lpstr>内容</vt:lpstr>
      <vt:lpstr>遇到什么瓶颈了？</vt:lpstr>
      <vt:lpstr>PowerPoint 演示文稿</vt:lpstr>
      <vt:lpstr>PowerPoint 演示文稿</vt:lpstr>
      <vt:lpstr>PowerPoint 演示文稿</vt:lpstr>
      <vt:lpstr>PowerPoint 演示文稿</vt:lpstr>
      <vt:lpstr>PowerPoint 演示文稿</vt:lpstr>
      <vt:lpstr>什么是RXJava</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可观测序列的本质：过滤</vt:lpstr>
      <vt:lpstr>转换Observables</vt:lpstr>
      <vt:lpstr>PowerPoint 演示文稿</vt:lpstr>
      <vt:lpstr>组合Observable</vt:lpstr>
      <vt:lpstr>PowerPoint 演示文稿</vt:lpstr>
      <vt:lpstr>Schedulers 随时切换运行的线程</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2206</cp:revision>
  <dcterms:created xsi:type="dcterms:W3CDTF">2011-09-13T08:20:00Z</dcterms:created>
  <dcterms:modified xsi:type="dcterms:W3CDTF">2016-03-08T14:12:08Z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