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embeddedFontLst>
    <p:embeddedFont>
      <p:font typeface="Roboto Slab"/>
      <p:regular r:id="rId77"/>
      <p:bold r:id="rId78"/>
    </p:embeddedFont>
    <p:embeddedFont>
      <p:font typeface="Robot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-bold.fntdata"/><Relationship Id="rId82" Type="http://schemas.openxmlformats.org/officeDocument/2006/relationships/font" Target="fonts/Roboto-boldItalic.fntdata"/><Relationship Id="rId81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obotoSlab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Roboto-regular.fntdata"/><Relationship Id="rId34" Type="http://schemas.openxmlformats.org/officeDocument/2006/relationships/slide" Target="slides/slide29.xml"/><Relationship Id="rId78" Type="http://schemas.openxmlformats.org/officeDocument/2006/relationships/font" Target="fonts/RobotoSlab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9113ee08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9113ee08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9113ee08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9113ee08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9113ee08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9113ee08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9113ee08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9113ee08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9113ee08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9113ee08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9113ee08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9113ee08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9113ee08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9113ee08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9113ee0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9113ee0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9113ee08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9113ee08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9113ee08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9113ee08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9113ee08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9113ee0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9113ee08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9113ee08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c80904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c80904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9113ee08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9113ee08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9113ee08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9113ee08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9113ee08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9113ee08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9113ee08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9113ee08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9113ee08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9113ee08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9113ee08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89113ee08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9113ee08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9113ee08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9113ee08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89113ee08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9113ee08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9113ee0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9113ee08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9113ee08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9113ee08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9113ee08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9113ee08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9113ee08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9113ee08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9113ee08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9113ee08a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9113ee08a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9113ee08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9113ee08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9113ee08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9113ee08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9113ee08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9113ee08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9113ee08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9113ee08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9113ee08a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89113ee08a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9113ee08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9113ee08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9113ee08a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9113ee08a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9113ee08a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9113ee08a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9113ee08a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9113ee08a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9113ee08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89113ee08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89113ee08a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89113ee08a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9113ee08a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89113ee08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9113ee08a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89113ee08a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9113ee08a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89113ee08a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89113ee08a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89113ee08a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89113ee08a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89113ee08a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9113ee08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9113ee08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89113ee08a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89113ee08a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9113ee08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89113ee08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89113ee08a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89113ee08a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9113ee08a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89113ee08a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9113ee08a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89113ee08a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9113ee08a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89113ee08a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89113ee08a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89113ee08a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89113ee08a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89113ee08a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89113ee08a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89113ee08a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9113ee08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89113ee08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9113ee08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9113ee08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89113ee08a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89113ee08a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89113ee08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89113ee08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89113ee08a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89113ee08a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89113ee08a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89113ee08a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89113ee08a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89113ee08a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9113ee08a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89113ee08a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89113ee08a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89113ee08a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89113ee08a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89113ee08a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89113ee08a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89113ee08a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89113ee08a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89113ee08a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9113ee08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9113ee08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89113ee08a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89113ee08a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89113ee08a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89113ee08a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9113ee08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9113ee08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9113ee08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9113ee08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3" name="Google Shape;13;p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1680301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11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55000" lnSpcReduction="10000"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55000" lnSpcReduction="10000"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9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492563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194" y="76200"/>
            <a:ext cx="696000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1680301" y="1188925"/>
            <a:ext cx="5783400" cy="20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Indeed Inspiring Infotech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Systems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Hex (Hexadecimal)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color: #ff0000;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color: #00ff00;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57200" y="1200150"/>
            <a:ext cx="8229600" cy="389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Universal Selector                             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* { }                                                        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Selector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h1 { }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 Selector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#myId { }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Class Selector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	.myClass { }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Set 1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57200" y="1200150"/>
            <a:ext cx="8229600" cy="377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lang="en"/>
              <a:t>Q1:	Create a simple div with an id "box".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lang="en"/>
              <a:t> 	Add some text content inside the div.</a:t>
            </a:r>
            <a:endParaRPr/>
          </a:p>
          <a:p>
            <a:pPr indent="45720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lang="en"/>
              <a:t>Set its background color to blue.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lang="en"/>
              <a:t>Q2:	Create 3 headings with h1, h2 &amp; h3.</a:t>
            </a:r>
            <a:endParaRPr/>
          </a:p>
          <a:p>
            <a:pPr indent="45720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lang="en"/>
              <a:t>Give them all a class "heading" &amp; set color of "heading" to red.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rPr lang="en"/>
              <a:t>Q3:	Create a button &amp; set its background color to : 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using css stylesheet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 using &lt;style&gt; tag  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pink using inline style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Properties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ext-align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text-align : left / right / center	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Properties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ext-decoration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text-decoration : underline /overline/ line- through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Properties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</a:t>
            </a:r>
            <a:r>
              <a:rPr lang="en"/>
              <a:t>ont-weight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font-weight : normal / bold / bord</a:t>
            </a:r>
            <a:r>
              <a:rPr lang="en"/>
              <a:t>e</a:t>
            </a:r>
            <a:r>
              <a:rPr lang="en"/>
              <a:t>r / lighter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font-weight : 100-900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Properties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</a:t>
            </a:r>
            <a:r>
              <a:rPr lang="en"/>
              <a:t>ont-family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	font-family : arial, roboto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 in CSS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Absolute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pixels (px)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96px = 1 inch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font-size: 2px;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Properties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ine-height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line-height : 2px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line-height : 3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line-height : normal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Properties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text-transform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text-</a:t>
            </a:r>
            <a:r>
              <a:rPr lang="en"/>
              <a:t>tranform</a:t>
            </a:r>
            <a:r>
              <a:rPr lang="en"/>
              <a:t> : uppercase / lowercase/ </a:t>
            </a:r>
            <a:r>
              <a:rPr lang="en"/>
              <a:t>capitalize</a:t>
            </a:r>
            <a:r>
              <a:rPr lang="en"/>
              <a:t>/ none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5" y="1731413"/>
            <a:ext cx="79343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Set 2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Q1:	Create a heading centred on the page with all of its text capitalized by default.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Q2:	Set the font family of all the content in the document to "Times New Roman".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Q3:	Create one div inside another div.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et id &amp; text "outer" for the first one &amp; "inner" for the second one.  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Set the outer div text size to 25px &amp; inner div text size to 10px.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776413"/>
            <a:ext cx="79343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 in CSS 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Width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Border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Padding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Margin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650" y="952225"/>
            <a:ext cx="2639224" cy="16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649" y="952225"/>
            <a:ext cx="1687000" cy="16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5098525" y="1432075"/>
            <a:ext cx="907200" cy="71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5124800" y="1031875"/>
            <a:ext cx="7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Width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4746050" y="1095175"/>
            <a:ext cx="3075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height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5501825" y="2144275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6410625" y="1432075"/>
            <a:ext cx="11847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margin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4794800" y="2697300"/>
            <a:ext cx="14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border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By default, it sets the content area height of the element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div {</a:t>
            </a:r>
            <a:endParaRPr/>
          </a:p>
          <a:p>
            <a:pPr indent="45720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height:	50px;</a:t>
            </a:r>
            <a:endParaRPr/>
          </a:p>
          <a:p>
            <a:pPr indent="45720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225" y="1851975"/>
            <a:ext cx="2655900" cy="26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/>
          <p:nvPr/>
        </p:nvSpPr>
        <p:spPr>
          <a:xfrm>
            <a:off x="6335650" y="2534250"/>
            <a:ext cx="14397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6268150" y="2534250"/>
            <a:ext cx="1507200" cy="116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5728325" y="2268150"/>
            <a:ext cx="2775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Height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By default, it sets the content area width of the element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	div {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width:	50px;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675" y="1841275"/>
            <a:ext cx="2753375" cy="27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/>
        </p:nvSpPr>
        <p:spPr>
          <a:xfrm>
            <a:off x="6590575" y="2084400"/>
            <a:ext cx="14622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Width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6380650" y="2684225"/>
            <a:ext cx="1424700" cy="108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Used to set an element's border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border-width : 2px;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border-style : solid / dotted / dashed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border-color : black;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075" y="1532800"/>
            <a:ext cx="2760850" cy="272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 txBox="1"/>
          <p:nvPr/>
        </p:nvSpPr>
        <p:spPr>
          <a:xfrm>
            <a:off x="6146550" y="3958875"/>
            <a:ext cx="18069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border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6748025" y="2436800"/>
            <a:ext cx="1604700" cy="1109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Shorthand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border : 2px solid black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457200" y="205978"/>
            <a:ext cx="8229600" cy="19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Used to round the corners of an element's outer border edge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border-radius : 10px;		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border-radius : 50%;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padding-left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padding-right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padding-top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padding-bottom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225" y="1063375"/>
            <a:ext cx="2511775" cy="27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/>
          <p:cNvSpPr/>
          <p:nvPr/>
        </p:nvSpPr>
        <p:spPr>
          <a:xfrm>
            <a:off x="6463125" y="1814475"/>
            <a:ext cx="1626900" cy="122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2"/>
          <p:cNvSpPr txBox="1"/>
          <p:nvPr/>
        </p:nvSpPr>
        <p:spPr>
          <a:xfrm>
            <a:off x="7287900" y="3194075"/>
            <a:ext cx="2654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Cascading Style Sheet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It is a language that is used to describe the style of a document.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Shorthand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padding: 50px;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padding: 1px 2px 3px 4px;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top | right | bottom | left -&gt; clockwise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margin-right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margin-left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margin-top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margin-bottom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525" y="1484575"/>
            <a:ext cx="1547410" cy="15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925" y="1484575"/>
            <a:ext cx="2102925" cy="15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4"/>
          <p:cNvSpPr txBox="1"/>
          <p:nvPr/>
        </p:nvSpPr>
        <p:spPr>
          <a:xfrm>
            <a:off x="6838000" y="1867000"/>
            <a:ext cx="12222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margin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4"/>
          <p:cNvSpPr/>
          <p:nvPr/>
        </p:nvSpPr>
        <p:spPr>
          <a:xfrm>
            <a:off x="5660850" y="1964425"/>
            <a:ext cx="1004700" cy="7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4"/>
          <p:cNvSpPr/>
          <p:nvPr/>
        </p:nvSpPr>
        <p:spPr>
          <a:xfrm>
            <a:off x="7820225" y="2054400"/>
            <a:ext cx="967200" cy="6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Shorthand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margin: 50px;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margin: 1px 2px 3px 4px;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top | right | bottom | left -&gt; clockwise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Set 3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Q1:	Create a div with height &amp; width of 100px.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 Set its background color to green &amp; the border radius to 50%.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Q2:	Create the following navbar.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25" y="2699225"/>
            <a:ext cx="8622474" cy="6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Property</a:t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display: inline / block / inline-block / none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inline - Takes only the space required by the element. (no margin/ padding)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inline-block - Similar to inline but we can set margin &amp; padding.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block - Takes full space available in width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none - To remove element from document flow.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</a:t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visibility: hidden;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Note : When visibility is set to none, space for the element is reserved.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But for display set to none, no space is reserved or blocked for the  element.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opacity (0 to 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RGBA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color:	rgba(255, 0, 0, 0.5);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color:	rgba(255, 0, 0, 1);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Set 4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457200" y="1200150"/>
            <a:ext cx="8229600" cy="377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Q1:	Create a </a:t>
            </a:r>
            <a:r>
              <a:rPr lang="en"/>
              <a:t>web page</a:t>
            </a:r>
            <a:r>
              <a:rPr lang="en"/>
              <a:t> layout with a header, a footer &amp; a content area  containing 3   divs.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    Set the height &amp; width of divs to 100px.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   (add the previous navbar in the header)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Q2:	Add borders to all the divs.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Q3:	Add a different background color to each div with an opacity of 0.5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Q4:	Give the content area an appropriate height.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776413"/>
            <a:ext cx="79343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 in CSS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2"/>
          <p:cNvSpPr txBox="1"/>
          <p:nvPr>
            <p:ph idx="1" type="body"/>
          </p:nvPr>
        </p:nvSpPr>
        <p:spPr>
          <a:xfrm>
            <a:off x="424900" y="9660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Relative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%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em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rem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Syntax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1200151"/>
            <a:ext cx="8229600" cy="498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Selector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h1 {</a:t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 :  red;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}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            Property              </a:t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                     Value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	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625" y="2789200"/>
            <a:ext cx="461775" cy="6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650" y="2646731"/>
            <a:ext cx="498425" cy="12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(%)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It is often used to define a size as relative to an element's parent object.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width : 33% 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margin-left : 50% 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</a:t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23350"/>
            <a:ext cx="8229601" cy="13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 (Root Em)</a:t>
            </a:r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1" cy="9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vh: relative to 1% viewport height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vw : relative to 1% viewport width 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</a:t>
            </a:r>
            <a:endParaRPr/>
          </a:p>
        </p:txBody>
      </p:sp>
      <p:sp>
        <p:nvSpPr>
          <p:cNvPr id="373" name="Google Shape;373;p5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The position CSS property sets how an element is positioned in a document.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position : static / relative /absolute / fixed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</a:t>
            </a:r>
            <a:endParaRPr/>
          </a:p>
        </p:txBody>
      </p:sp>
      <p:sp>
        <p:nvSpPr>
          <p:cNvPr id="379" name="Google Shape;379;p5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 - default position (The top, right, bottom, left, and z-index properties have no effect)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relative - element is relative to itself. (The top, right, bottom, left, and z-index will   work)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absolute - positioned relative to its closest positioned ancestor. (removed from the flow)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fixed - positioned relative to browser. (removed from flow)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sticky - positioned based on user's scroll position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z-index</a:t>
            </a:r>
            <a:endParaRPr/>
          </a:p>
        </p:txBody>
      </p:sp>
      <p:sp>
        <p:nvSpPr>
          <p:cNvPr id="385" name="Google Shape;385;p59"/>
          <p:cNvSpPr txBox="1"/>
          <p:nvPr>
            <p:ph idx="1" type="body"/>
          </p:nvPr>
        </p:nvSpPr>
        <p:spPr>
          <a:xfrm>
            <a:off x="457200" y="1200150"/>
            <a:ext cx="8229600" cy="383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It decides the stack level of elements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Overlapping elements with a larger z-index cover those with a smaller one.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z-index : auto (0)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z-i</a:t>
            </a:r>
            <a:r>
              <a:rPr lang="en"/>
              <a:t>n</a:t>
            </a:r>
            <a:r>
              <a:rPr lang="en"/>
              <a:t>dex : 1 / 2 / ...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z-index : -1 / -2 / ...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Image</a:t>
            </a:r>
            <a:endParaRPr/>
          </a:p>
        </p:txBody>
      </p:sp>
      <p:sp>
        <p:nvSpPr>
          <p:cNvPr id="391" name="Google Shape;391;p6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Used to set an image as background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background-image :url("image.jpeg");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Size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background-size : cover / contain / auto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Set 5</a:t>
            </a:r>
            <a:endParaRPr/>
          </a:p>
        </p:txBody>
      </p:sp>
      <p:sp>
        <p:nvSpPr>
          <p:cNvPr id="403" name="Google Shape;403;p62"/>
          <p:cNvSpPr txBox="1"/>
          <p:nvPr>
            <p:ph idx="1" type="body"/>
          </p:nvPr>
        </p:nvSpPr>
        <p:spPr>
          <a:xfrm>
            <a:off x="457200" y="997700"/>
            <a:ext cx="8229600" cy="422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Qs:	Create the following layout using the given html.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 the div a height, width &amp; some background image.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the appropriate position property for the div element to place it at the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right end of the page. (The div should not move even on scroll)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z-index to place the div on top of page.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&lt;p&gt; lorem*5 &lt;/p&gt;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&lt;div&gt; Love Nature &lt;/div&gt;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&lt;p&gt; lorem*5 &lt;/p&gt;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Style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Inline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&lt;h1 style="color: red"&gt;	Apna College	&lt;/h1&gt;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&lt;style&gt; tag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&lt;style&gt;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h1 {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 : red;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&lt;/style&gt;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3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776413"/>
            <a:ext cx="79343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4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Flexible Box Layout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It is a one-dimensional layout method for arranging items in rows or columns.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Flex Model</a:t>
            </a:r>
            <a:endParaRPr/>
          </a:p>
        </p:txBody>
      </p:sp>
      <p:sp>
        <p:nvSpPr>
          <p:cNvPr id="422" name="Google Shape;422;p6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50" y="1200150"/>
            <a:ext cx="7010449" cy="28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5"/>
          <p:cNvSpPr txBox="1"/>
          <p:nvPr/>
        </p:nvSpPr>
        <p:spPr>
          <a:xfrm>
            <a:off x="1964425" y="4123800"/>
            <a:ext cx="914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flex item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65"/>
          <p:cNvSpPr txBox="1"/>
          <p:nvPr/>
        </p:nvSpPr>
        <p:spPr>
          <a:xfrm>
            <a:off x="4926075" y="4026325"/>
            <a:ext cx="1379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Cross axis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6" name="Google Shape;426;p65"/>
          <p:cNvCxnSpPr/>
          <p:nvPr/>
        </p:nvCxnSpPr>
        <p:spPr>
          <a:xfrm flipH="1">
            <a:off x="5263450" y="892250"/>
            <a:ext cx="22500" cy="316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65"/>
          <p:cNvCxnSpPr/>
          <p:nvPr/>
        </p:nvCxnSpPr>
        <p:spPr>
          <a:xfrm>
            <a:off x="562325" y="2549250"/>
            <a:ext cx="6995400" cy="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65"/>
          <p:cNvSpPr txBox="1"/>
          <p:nvPr/>
        </p:nvSpPr>
        <p:spPr>
          <a:xfrm>
            <a:off x="5713325" y="2144375"/>
            <a:ext cx="1656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 Axis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Direction</a:t>
            </a:r>
            <a:endParaRPr/>
          </a:p>
        </p:txBody>
      </p:sp>
      <p:sp>
        <p:nvSpPr>
          <p:cNvPr id="434" name="Google Shape;434;p6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It sets how flex items are placed in the flex container, along which axis and direction.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flex-direction : row; (default)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flex-direction : row-reverse;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flex-direction : column;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flex-direction : column-reverse;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Properties</a:t>
            </a:r>
            <a:endParaRPr/>
          </a:p>
        </p:txBody>
      </p:sp>
      <p:sp>
        <p:nvSpPr>
          <p:cNvPr id="440" name="Google Shape;440;p6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for Flex Container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justify-content : alignment along the main axis.</a:t>
            </a:r>
            <a:endParaRPr/>
          </a:p>
          <a:p>
            <a:pPr indent="0" lvl="0" marL="18288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flex-start / flex-end / centre / spac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flex-wrap : nowrap / wrap/ wrap reverse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align-items : alignment along the cross axis.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align-content : alignment of space between &amp; around the content along  cross-axis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8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 Properties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for Flex Item</a:t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align-self : alignment of individual along the cross axis.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flex-grow : how much a flex item will grow relative to the rest of the flex items if space is available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Flex-shrink : how much a flex item will shrink relative to the rest of the flex items if  space is available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Set 6</a:t>
            </a:r>
            <a:endParaRPr/>
          </a:p>
        </p:txBody>
      </p:sp>
      <p:sp>
        <p:nvSpPr>
          <p:cNvPr id="452" name="Google Shape;452;p6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Qs:	Create a navbar with 4 options in the form of anchor tags inside list items.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 Now, use flexbox to place them all spaced equally in a single line.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Qs:	Use flexbox to center one div inside another div.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Qs:	Which has higher priority - align-items or align-self?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0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>
            <p:ph idx="1" type="body"/>
          </p:nvPr>
        </p:nvSpPr>
        <p:spPr>
          <a:xfrm>
            <a:off x="457200" y="847250"/>
            <a:ext cx="8229600" cy="434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31"/>
              <a:t>Help create a responsive website</a:t>
            </a:r>
            <a:endParaRPr sz="3031"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31"/>
              <a:t>@media (width : 600px) { </a:t>
            </a:r>
            <a:endParaRPr sz="303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31"/>
              <a:t> 		div {</a:t>
            </a:r>
            <a:endParaRPr sz="3031"/>
          </a:p>
          <a:p>
            <a:pPr indent="45720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31"/>
              <a:t>background-color : red;</a:t>
            </a:r>
            <a:endParaRPr sz="303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31"/>
              <a:t>       			}</a:t>
            </a:r>
            <a:endParaRPr sz="303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31"/>
              <a:t>    		}</a:t>
            </a:r>
            <a:endParaRPr sz="303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031"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31"/>
              <a:t>@media (min-width : 600px) {</a:t>
            </a:r>
            <a:endParaRPr sz="303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31"/>
              <a:t>		div {</a:t>
            </a:r>
            <a:endParaRPr sz="3031"/>
          </a:p>
          <a:p>
            <a:pPr indent="45720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31"/>
              <a:t>background-color : red;</a:t>
            </a:r>
            <a:endParaRPr sz="303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31"/>
              <a:t>               	      }</a:t>
            </a:r>
            <a:endParaRPr sz="303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31"/>
              <a:t>         		}    </a:t>
            </a:r>
            <a:endParaRPr sz="303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</p:txBody>
      </p:sp>
      <p:sp>
        <p:nvSpPr>
          <p:cNvPr id="464" name="Google Shape;464;p7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@media (min-width : 200px) and (min-width : 300px) {</a:t>
            </a:r>
            <a:endParaRPr/>
          </a:p>
          <a:p>
            <a:pPr indent="457200" lvl="0" marL="13716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div {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					background-color : red;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				      }</a:t>
            </a:r>
            <a:endParaRPr/>
          </a:p>
          <a:p>
            <a:pPr indent="457200" lvl="0" marL="13716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Set 7</a:t>
            </a:r>
            <a:endParaRPr/>
          </a:p>
        </p:txBody>
      </p:sp>
      <p:sp>
        <p:nvSpPr>
          <p:cNvPr id="470" name="Google Shape;470;p7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Qs:	Add a media query to implement the following: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the color of a div changes to green for viewport width less than 300px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the color of a div changes to red for width between 300px &amp; 400px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the color of a div changes to red for width between 400px &amp; 600px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the color of a div changes to blue for width above 600px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Style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External Stylesheet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Writing CSS in a separate document &amp; linking it with HTML file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5</a:t>
            </a:r>
            <a:endParaRPr/>
          </a:p>
        </p:txBody>
      </p:sp>
      <p:sp>
        <p:nvSpPr>
          <p:cNvPr id="476" name="Google Shape;476;p7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776413"/>
            <a:ext cx="79343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Transitions</a:t>
            </a:r>
            <a:endParaRPr/>
          </a:p>
        </p:txBody>
      </p:sp>
      <p:sp>
        <p:nvSpPr>
          <p:cNvPr id="483" name="Google Shape;483;p7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Transitions enable you to define the transition between two states of an element.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transition-property : property you want to transition (font-size, width etc.)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transition-timing-function: ease-in / ease-out/ linear /steps 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transition-delay : 2s / 4ms ..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5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Shorthand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7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property name | duration | timing-function | delay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transition: font-size 2s ease-in-out 0.2s;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Transform</a:t>
            </a:r>
            <a:endParaRPr/>
          </a:p>
        </p:txBody>
      </p:sp>
      <p:sp>
        <p:nvSpPr>
          <p:cNvPr id="495" name="Google Shape;495;p7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Used to apply 2D &amp; 3D transformations to an element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rotate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 transform: rotate(45deg);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Transform</a:t>
            </a:r>
            <a:endParaRPr/>
          </a:p>
        </p:txBody>
      </p:sp>
      <p:sp>
        <p:nvSpPr>
          <p:cNvPr id="501" name="Google Shape;501;p7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</a:t>
            </a:r>
            <a:r>
              <a:rPr lang="en"/>
              <a:t>cale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transform: scale(2);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transform: scale(0.5);  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transform: scale(1, 2);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transform: scaleX(0.5);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transform: scaleY(0.5);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Transform</a:t>
            </a:r>
            <a:endParaRPr/>
          </a:p>
        </p:txBody>
      </p:sp>
      <p:sp>
        <p:nvSpPr>
          <p:cNvPr id="507" name="Google Shape;507;p7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translate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transform: translate(20px);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transform: translate(20px, 50px);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transform: translateX(20px);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transform: translateY(20px);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Transform</a:t>
            </a:r>
            <a:endParaRPr/>
          </a:p>
        </p:txBody>
      </p:sp>
      <p:sp>
        <p:nvSpPr>
          <p:cNvPr id="513" name="Google Shape;513;p7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</a:t>
            </a:r>
            <a:r>
              <a:rPr lang="en"/>
              <a:t>kew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transform: skew (30deg);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</a:t>
            </a:r>
            <a:endParaRPr/>
          </a:p>
        </p:txBody>
      </p:sp>
      <p:sp>
        <p:nvSpPr>
          <p:cNvPr id="519" name="Google Shape;519;p8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To animate CSS elements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@keyframe myName {</a:t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from { font-size : 20px; }</a:t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to { font-size : 40px; }</a:t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Properties</a:t>
            </a:r>
            <a:endParaRPr/>
          </a:p>
        </p:txBody>
      </p:sp>
      <p:sp>
        <p:nvSpPr>
          <p:cNvPr id="525" name="Google Shape;525;p8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animation-name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animation-duration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animation-timing-function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animation-delay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animation-iteration-count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animation-direction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2"/>
          <p:cNvSpPr txBox="1"/>
          <p:nvPr>
            <p:ph type="title"/>
          </p:nvPr>
        </p:nvSpPr>
        <p:spPr>
          <a:xfrm>
            <a:off x="457200" y="205978"/>
            <a:ext cx="8229600" cy="145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animation-direction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8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animation : myName 2s linear 3s infinite normal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Property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Used to set the color of foreground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color:	red;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color:	pink;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color:	blue;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color:	green;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in Animation</a:t>
            </a:r>
            <a:endParaRPr/>
          </a:p>
        </p:txBody>
      </p:sp>
      <p:sp>
        <p:nvSpPr>
          <p:cNvPr id="537" name="Google Shape;537;p8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@keyframe myName {</a:t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0% { font-size : 20px; }</a:t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50% { font-size : 30px; }</a:t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100% { font-size : 40px; }</a:t>
            </a:r>
            <a:endParaRPr/>
          </a:p>
          <a:p>
            <a:pPr indent="4572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Set 8</a:t>
            </a:r>
            <a:endParaRPr/>
          </a:p>
        </p:txBody>
      </p:sp>
      <p:sp>
        <p:nvSpPr>
          <p:cNvPr id="543" name="Google Shape;543;p8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Qs: Create a simple loader using CSS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Step1 : create a div with circular shape &amp; a thick border from one end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(top/bottom/left/right)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Step2 : To make it spin create an animation which transforms it from 0 deg to 360deg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Step3 : Add the animation property to the loader with infinite duration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Color Property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to set the color of background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background-color:	red;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background-color:	pink  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background-color:	blue;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background-color:	green;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Systems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RGB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color:	rgb(255, 0, 0);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color:	rgb(0, 255, 0);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675" y="1200150"/>
            <a:ext cx="1796674" cy="17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