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FE98A5D-277D-4522-B1EB-A8CEF99A261B}" type="datetimeFigureOut">
              <a:rPr lang="nb-NO" smtClean="0"/>
              <a:t>05.09.2018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5EBB6D3-C30C-4AEF-A050-F4BE54007A7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5325410"/>
      </p:ext>
    </p:extLst>
  </p:cSld>
  <p:clrMapOvr>
    <a:masterClrMapping/>
  </p:clrMapOvr>
  <p:transition spd="slow" advClick="0" advTm="360000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8A5D-277D-4522-B1EB-A8CEF99A261B}" type="datetimeFigureOut">
              <a:rPr lang="nb-NO" smtClean="0"/>
              <a:t>05.09.2018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B6D3-C30C-4AEF-A050-F4BE54007A7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9875151"/>
      </p:ext>
    </p:extLst>
  </p:cSld>
  <p:clrMapOvr>
    <a:masterClrMapping/>
  </p:clrMapOvr>
  <p:transition spd="slow" advClick="0" advTm="360000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8A5D-277D-4522-B1EB-A8CEF99A261B}" type="datetimeFigureOut">
              <a:rPr lang="nb-NO" smtClean="0"/>
              <a:t>05.09.2018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B6D3-C30C-4AEF-A050-F4BE54007A7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7234520"/>
      </p:ext>
    </p:extLst>
  </p:cSld>
  <p:clrMapOvr>
    <a:masterClrMapping/>
  </p:clrMapOvr>
  <p:transition spd="slow" advClick="0" advTm="3600000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8A5D-277D-4522-B1EB-A8CEF99A261B}" type="datetimeFigureOut">
              <a:rPr lang="nb-NO" smtClean="0"/>
              <a:t>05.09.2018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B6D3-C30C-4AEF-A050-F4BE54007A71}" type="slidenum">
              <a:rPr lang="nb-NO" smtClean="0"/>
              <a:t>‹#›</a:t>
            </a:fld>
            <a:endParaRPr lang="nb-NO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4928376"/>
      </p:ext>
    </p:extLst>
  </p:cSld>
  <p:clrMapOvr>
    <a:masterClrMapping/>
  </p:clrMapOvr>
  <p:transition spd="slow" advClick="0" advTm="3600000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8A5D-277D-4522-B1EB-A8CEF99A261B}" type="datetimeFigureOut">
              <a:rPr lang="nb-NO" smtClean="0"/>
              <a:t>05.09.2018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B6D3-C30C-4AEF-A050-F4BE54007A7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8064483"/>
      </p:ext>
    </p:extLst>
  </p:cSld>
  <p:clrMapOvr>
    <a:masterClrMapping/>
  </p:clrMapOvr>
  <p:transition spd="slow" advClick="0" advTm="3600000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8A5D-277D-4522-B1EB-A8CEF99A261B}" type="datetimeFigureOut">
              <a:rPr lang="nb-NO" smtClean="0"/>
              <a:t>05.09.2018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B6D3-C30C-4AEF-A050-F4BE54007A7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1118626"/>
      </p:ext>
    </p:extLst>
  </p:cSld>
  <p:clrMapOvr>
    <a:masterClrMapping/>
  </p:clrMapOvr>
  <p:transition spd="slow" advClick="0" advTm="3600000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8A5D-277D-4522-B1EB-A8CEF99A261B}" type="datetimeFigureOut">
              <a:rPr lang="nb-NO" smtClean="0"/>
              <a:t>05.09.2018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B6D3-C30C-4AEF-A050-F4BE54007A7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8910723"/>
      </p:ext>
    </p:extLst>
  </p:cSld>
  <p:clrMapOvr>
    <a:masterClrMapping/>
  </p:clrMapOvr>
  <p:transition spd="slow" advClick="0" advTm="3600000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8A5D-277D-4522-B1EB-A8CEF99A261B}" type="datetimeFigureOut">
              <a:rPr lang="nb-NO" smtClean="0"/>
              <a:t>05.09.2018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B6D3-C30C-4AEF-A050-F4BE54007A7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5359428"/>
      </p:ext>
    </p:extLst>
  </p:cSld>
  <p:clrMapOvr>
    <a:masterClrMapping/>
  </p:clrMapOvr>
  <p:transition spd="slow" advClick="0" advTm="3600000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8A5D-277D-4522-B1EB-A8CEF99A261B}" type="datetimeFigureOut">
              <a:rPr lang="nb-NO" smtClean="0"/>
              <a:t>05.09.2018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B6D3-C30C-4AEF-A050-F4BE54007A7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2016953"/>
      </p:ext>
    </p:extLst>
  </p:cSld>
  <p:clrMapOvr>
    <a:masterClrMapping/>
  </p:clrMapOvr>
  <p:transition spd="slow" advClick="0" advTm="360000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8A5D-277D-4522-B1EB-A8CEF99A261B}" type="datetimeFigureOut">
              <a:rPr lang="nb-NO" smtClean="0"/>
              <a:t>05.09.2018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B6D3-C30C-4AEF-A050-F4BE54007A7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4169865"/>
      </p:ext>
    </p:extLst>
  </p:cSld>
  <p:clrMapOvr>
    <a:masterClrMapping/>
  </p:clrMapOvr>
  <p:transition spd="slow" advClick="0" advTm="3600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8A5D-277D-4522-B1EB-A8CEF99A261B}" type="datetimeFigureOut">
              <a:rPr lang="nb-NO" smtClean="0"/>
              <a:t>05.09.2018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B6D3-C30C-4AEF-A050-F4BE54007A7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9334289"/>
      </p:ext>
    </p:extLst>
  </p:cSld>
  <p:clrMapOvr>
    <a:masterClrMapping/>
  </p:clrMapOvr>
  <p:transition spd="slow" advClick="0" advTm="360000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8A5D-277D-4522-B1EB-A8CEF99A261B}" type="datetimeFigureOut">
              <a:rPr lang="nb-NO" smtClean="0"/>
              <a:t>05.09.2018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B6D3-C30C-4AEF-A050-F4BE54007A7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9956661"/>
      </p:ext>
    </p:extLst>
  </p:cSld>
  <p:clrMapOvr>
    <a:masterClrMapping/>
  </p:clrMapOvr>
  <p:transition spd="slow" advClick="0" advTm="3600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8A5D-277D-4522-B1EB-A8CEF99A261B}" type="datetimeFigureOut">
              <a:rPr lang="nb-NO" smtClean="0"/>
              <a:t>05.09.2018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B6D3-C30C-4AEF-A050-F4BE54007A7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99718748"/>
      </p:ext>
    </p:extLst>
  </p:cSld>
  <p:clrMapOvr>
    <a:masterClrMapping/>
  </p:clrMapOvr>
  <p:transition spd="slow" advClick="0" advTm="3600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8A5D-277D-4522-B1EB-A8CEF99A261B}" type="datetimeFigureOut">
              <a:rPr lang="nb-NO" smtClean="0"/>
              <a:t>05.09.2018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B6D3-C30C-4AEF-A050-F4BE54007A7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9028965"/>
      </p:ext>
    </p:extLst>
  </p:cSld>
  <p:clrMapOvr>
    <a:masterClrMapping/>
  </p:clrMapOvr>
  <p:transition spd="slow" advClick="0" advTm="3600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8A5D-277D-4522-B1EB-A8CEF99A261B}" type="datetimeFigureOut">
              <a:rPr lang="nb-NO" smtClean="0"/>
              <a:t>05.09.2018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B6D3-C30C-4AEF-A050-F4BE54007A7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16471814"/>
      </p:ext>
    </p:extLst>
  </p:cSld>
  <p:clrMapOvr>
    <a:masterClrMapping/>
  </p:clrMapOvr>
  <p:transition spd="slow" advClick="0" advTm="3600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8A5D-277D-4522-B1EB-A8CEF99A261B}" type="datetimeFigureOut">
              <a:rPr lang="nb-NO" smtClean="0"/>
              <a:t>05.09.2018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B6D3-C30C-4AEF-A050-F4BE54007A7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1904074"/>
      </p:ext>
    </p:extLst>
  </p:cSld>
  <p:clrMapOvr>
    <a:masterClrMapping/>
  </p:clrMapOvr>
  <p:transition spd="slow" advClick="0" advTm="36000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8A5D-277D-4522-B1EB-A8CEF99A261B}" type="datetimeFigureOut">
              <a:rPr lang="nb-NO" smtClean="0"/>
              <a:t>05.09.2018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B6D3-C30C-4AEF-A050-F4BE54007A7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8587086"/>
      </p:ext>
    </p:extLst>
  </p:cSld>
  <p:clrMapOvr>
    <a:masterClrMapping/>
  </p:clrMapOvr>
  <p:transition spd="slow" advClick="0" advTm="3600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98A5D-277D-4522-B1EB-A8CEF99A261B}" type="datetimeFigureOut">
              <a:rPr lang="nb-NO" smtClean="0"/>
              <a:t>05.09.2018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BB6D3-C30C-4AEF-A050-F4BE54007A7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6373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 advClick="0" advTm="3600000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6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5B02AA1F-BE10-43A4-96F6-3F2DCEB45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nb-NO" sz="4200"/>
              <a:t>PROSJEKT PROGRAMMERING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BDBF838-62D3-4F6C-B400-2770F0D44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31" y="1122363"/>
            <a:ext cx="2816368" cy="4287834"/>
          </a:xfrm>
        </p:spPr>
        <p:txBody>
          <a:bodyPr anchor="ctr">
            <a:normAutofit/>
          </a:bodyPr>
          <a:lstStyle/>
          <a:p>
            <a:r>
              <a:rPr lang="nb-NO" sz="2400" dirty="0"/>
              <a:t>Norsk Nettside om programmering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179836"/>
      </p:ext>
    </p:extLst>
  </p:cSld>
  <p:clrMapOvr>
    <a:masterClrMapping/>
  </p:clrMapOvr>
  <p:transition spd="slow" advTm="6000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858DDEF-359B-44DC-81EF-6F9773842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770" y="2232990"/>
            <a:ext cx="9904459" cy="1371599"/>
          </a:xfrm>
        </p:spPr>
        <p:txBody>
          <a:bodyPr>
            <a:noAutofit/>
          </a:bodyPr>
          <a:lstStyle/>
          <a:p>
            <a:pPr algn="ctr"/>
            <a:r>
              <a:rPr lang="nb-NO" sz="3600" dirty="0"/>
              <a:t>Det finnes relativt begrensede online ressurser om programmering på norsk. De som finnes er gjerne beregnet på en liten andel av begynnende programmerere, eller laget for å brukes i kombinasjon med en analoge ressurser.</a:t>
            </a:r>
          </a:p>
        </p:txBody>
      </p:sp>
    </p:spTree>
    <p:extLst>
      <p:ext uri="{BB962C8B-B14F-4D97-AF65-F5344CB8AC3E}">
        <p14:creationId xmlns:p14="http://schemas.microsoft.com/office/powerpoint/2010/main" val="3494065752"/>
      </p:ext>
    </p:extLst>
  </p:cSld>
  <p:clrMapOvr>
    <a:masterClrMapping/>
  </p:clrMapOvr>
  <p:transition spd="slow" advTm="6000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858DDEF-359B-44DC-81EF-6F9773842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770" y="2232990"/>
            <a:ext cx="9904459" cy="1371599"/>
          </a:xfrm>
        </p:spPr>
        <p:txBody>
          <a:bodyPr>
            <a:noAutofit/>
          </a:bodyPr>
          <a:lstStyle/>
          <a:p>
            <a:pPr algn="ctr"/>
            <a:r>
              <a:rPr lang="nb-NO" sz="3600" dirty="0"/>
              <a:t>Vi er en gruppe av fremtidige dataingeniører som skal lage en ny og spennende norsk nettside om programmering. Nettsiden er for alle som er nysgjerrige og vil lære seg å programmere. </a:t>
            </a:r>
          </a:p>
        </p:txBody>
      </p:sp>
    </p:spTree>
    <p:extLst>
      <p:ext uri="{BB962C8B-B14F-4D97-AF65-F5344CB8AC3E}">
        <p14:creationId xmlns:p14="http://schemas.microsoft.com/office/powerpoint/2010/main" val="1738418817"/>
      </p:ext>
    </p:extLst>
  </p:cSld>
  <p:clrMapOvr>
    <a:masterClrMapping/>
  </p:clrMapOvr>
  <p:transition spd="slow" advTm="60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858DDEF-359B-44DC-81EF-6F9773842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770" y="2232990"/>
            <a:ext cx="9904459" cy="1371599"/>
          </a:xfrm>
        </p:spPr>
        <p:txBody>
          <a:bodyPr>
            <a:noAutofit/>
          </a:bodyPr>
          <a:lstStyle/>
          <a:p>
            <a:pPr algn="ctr"/>
            <a:r>
              <a:rPr lang="nb-NO" sz="3600" dirty="0"/>
              <a:t>Nettsiden fokuserer hovedsakelig på programmering i Java og </a:t>
            </a:r>
            <a:r>
              <a:rPr lang="nb-NO" sz="3600" dirty="0" err="1"/>
              <a:t>webprogrammering</a:t>
            </a:r>
            <a:r>
              <a:rPr lang="nb-NO" sz="3600" dirty="0"/>
              <a:t>, men er ikke begrenset til det.</a:t>
            </a:r>
          </a:p>
        </p:txBody>
      </p:sp>
    </p:spTree>
    <p:extLst>
      <p:ext uri="{BB962C8B-B14F-4D97-AF65-F5344CB8AC3E}">
        <p14:creationId xmlns:p14="http://schemas.microsoft.com/office/powerpoint/2010/main" val="1264252700"/>
      </p:ext>
    </p:extLst>
  </p:cSld>
  <p:clrMapOvr>
    <a:masterClrMapping/>
  </p:clrMapOvr>
  <p:transition spd="slow" advTm="60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858DDEF-359B-44DC-81EF-6F9773842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770" y="2232990"/>
            <a:ext cx="9904459" cy="1371599"/>
          </a:xfrm>
        </p:spPr>
        <p:txBody>
          <a:bodyPr>
            <a:noAutofit/>
          </a:bodyPr>
          <a:lstStyle/>
          <a:p>
            <a:pPr algn="ctr"/>
            <a:r>
              <a:rPr lang="nb-NO" sz="3600" dirty="0"/>
              <a:t>Dette gjør vi ved å kombinere teori, kodesnutter og  linke til mange relevante og interessante eksterne ressurser.</a:t>
            </a:r>
          </a:p>
        </p:txBody>
      </p:sp>
    </p:spTree>
    <p:extLst>
      <p:ext uri="{BB962C8B-B14F-4D97-AF65-F5344CB8AC3E}">
        <p14:creationId xmlns:p14="http://schemas.microsoft.com/office/powerpoint/2010/main" val="1301295450"/>
      </p:ext>
    </p:extLst>
  </p:cSld>
  <p:clrMapOvr>
    <a:masterClrMapping/>
  </p:clrMapOvr>
  <p:transition spd="slow" advTm="60000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ts">
  <a:themeElements>
    <a:clrScheme name="Kret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Kret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et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TM04033919[[fn=Krets]]</Template>
  <TotalTime>33</TotalTime>
  <Words>103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Krets</vt:lpstr>
      <vt:lpstr>PROSJEKT PROGRAMMERING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PROSJEKT PROGRAMMERING</dc:title>
  <dc:creator>Anja Eidsheim</dc:creator>
  <cp:lastModifiedBy>Anja Eidsheim</cp:lastModifiedBy>
  <cp:revision>11</cp:revision>
  <dcterms:created xsi:type="dcterms:W3CDTF">2018-09-05T16:14:40Z</dcterms:created>
  <dcterms:modified xsi:type="dcterms:W3CDTF">2018-09-05T16:48:02Z</dcterms:modified>
</cp:coreProperties>
</file>