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8"/>
    <p:restoredTop sz="94674"/>
  </p:normalViewPr>
  <p:slideViewPr>
    <p:cSldViewPr snapToGrid="0" snapToObjects="1">
      <p:cViewPr varScale="1">
        <p:scale>
          <a:sx n="148" d="100"/>
          <a:sy n="148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07E5B-E31D-4549-98D0-31FDBADF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E9C2F-EF2A-984D-A031-E22957547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70575-D071-BE45-8350-6C27FD59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2D065-B9D6-AF4F-94D7-751EDBD5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4A3FB-7EC6-6F4C-A240-A8743845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2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EB9D4-FFC7-7245-8162-C10E4EB8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BC07C-D3F1-FE4C-AD67-E4492C15F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A235B-06C8-9643-9E61-3E637B4F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A388F-AF72-324E-80C5-56CD989B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9FB94-7D6B-FE49-A5E8-451C3EFF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54B95B-C402-2346-90D0-0E14A358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B72DB-16ED-8A43-867E-6CA09CAC1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5B889-6BEF-154E-829E-9E30C065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21EDC-AB4F-9C4B-8284-46E17685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D3022-3501-B44F-B696-9557EF06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2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BE60-80FC-DE4D-BD2B-12E3CF93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CF6D9-8216-5D4A-B334-24E3FDA7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84AA9-B51E-1E4A-9313-C20A473D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6FA35-8D90-5D43-AB08-B49BCD6E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CDABD-0AF5-0743-B1F8-B65AB8F4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4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316F-A026-7D4E-AB70-705D76B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F0160-967A-594F-A87D-4D89807D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962C-410B-6543-BF50-7BCC33E4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FD910-2D95-C345-A668-BA00170D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5D138-6B83-5544-B403-3CB7563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81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EFF99-50A6-274E-BF46-DC3DEA07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3DDC1-A5C2-6046-9737-B4C0178A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8CE8E-938A-DF43-ADD8-7D2EFCF4D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31E6A-88A4-CC4F-8845-27861E3C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6A6FD-4E43-8A4A-8DA9-6E767226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AE1F2-518F-414A-931B-10742FE4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6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1271-B58C-B945-AEB3-28F6225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2EFAF-B5B8-2F4D-B112-FE7867CF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1DF5E-CB7E-6F4A-A09B-045006176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DD7819-7F7D-E640-B0D3-F14EAC08A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F82CDA-1A60-1B46-9314-0DA8499F2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FD540E-0FD5-454F-A598-D3443249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845FB-4532-2349-8F81-8ED8C4B1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5FE307-DAAD-3148-ABE2-6F66CF33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24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C073-499B-8B41-A399-17AC9EA6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C1725-81BA-CE47-B73B-E586F732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19D59-054E-1442-AC87-F339752A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6FCDCE-5424-F74C-9C7C-9816B36A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42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0FC3FB-2923-5F4C-A18A-20F5C244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91D590-D09E-1B49-87BD-DC2C47D3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6206D-253B-AC49-9F21-E0CE4E39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83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80F77-D589-5E4A-893C-F403589A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886E2-1191-2747-AA04-0CE303019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E2549-36FB-D74D-818A-47CB9A7E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34F69-AD82-E64A-91F4-5B1E1CBD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44B67-135B-7F44-927A-FA0BE72F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2D2E2-CB30-6F48-AD15-46F5549A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2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B11F7-448B-234B-AFB5-8B0AC3BC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E9E6A9-7E80-F844-9592-0B9A8A447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BE771-BB33-8843-AEB6-903DCF46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03469-0EE9-BC4F-83DC-600019D2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1CA18-08CF-1A43-88C8-3DB4FDA6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B4227-6CDE-2B43-9D77-DCF22559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42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0B0C6D-C30E-4B45-9312-B2DD845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4C9A7-9FDF-9741-A653-9D5A8C42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383B7-2CAB-2545-8EEC-F4CA659A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5F45-83E7-E746-8F3E-E61D94958E7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D4C47-F520-064C-AD28-752AE3794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6BA27-3317-944E-98CB-623CA0C9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E245-2CE3-1044-906A-056B6937D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C8448F-D782-0F46-97CF-FABB05F5BA93}"/>
              </a:ext>
            </a:extLst>
          </p:cNvPr>
          <p:cNvSpPr/>
          <p:nvPr/>
        </p:nvSpPr>
        <p:spPr>
          <a:xfrm>
            <a:off x="3822701" y="2006600"/>
            <a:ext cx="3403599" cy="3594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6C64A-5519-A44B-898A-D7AEC075D652}"/>
              </a:ext>
            </a:extLst>
          </p:cNvPr>
          <p:cNvSpPr/>
          <p:nvPr/>
        </p:nvSpPr>
        <p:spPr>
          <a:xfrm>
            <a:off x="838200" y="33083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client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42523E-4CA7-5F48-9830-79F95615C7D3}"/>
              </a:ext>
            </a:extLst>
          </p:cNvPr>
          <p:cNvSpPr/>
          <p:nvPr/>
        </p:nvSpPr>
        <p:spPr>
          <a:xfrm>
            <a:off x="3251200" y="33083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网卡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BCC024-BE75-4D4B-AA53-BCDB1E9427E8}"/>
              </a:ext>
            </a:extLst>
          </p:cNvPr>
          <p:cNvSpPr/>
          <p:nvPr/>
        </p:nvSpPr>
        <p:spPr>
          <a:xfrm>
            <a:off x="4927600" y="4425951"/>
            <a:ext cx="19304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内核缓冲区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72BD5D-B8E9-694D-B7E5-127B0DFFA901}"/>
              </a:ext>
            </a:extLst>
          </p:cNvPr>
          <p:cNvSpPr/>
          <p:nvPr/>
        </p:nvSpPr>
        <p:spPr>
          <a:xfrm>
            <a:off x="8369300" y="4425951"/>
            <a:ext cx="19304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web</a:t>
            </a:r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服务进程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2B4F1D-9B82-0546-B2E8-B686B64085FF}"/>
              </a:ext>
            </a:extLst>
          </p:cNvPr>
          <p:cNvSpPr/>
          <p:nvPr/>
        </p:nvSpPr>
        <p:spPr>
          <a:xfrm>
            <a:off x="7632700" y="2006600"/>
            <a:ext cx="3403599" cy="3594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545664-0B7F-EB4E-9D88-E26E6BF70B56}"/>
              </a:ext>
            </a:extLst>
          </p:cNvPr>
          <p:cNvSpPr/>
          <p:nvPr/>
        </p:nvSpPr>
        <p:spPr>
          <a:xfrm>
            <a:off x="8729207" y="2025649"/>
            <a:ext cx="12105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用户空间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73BD15-4502-1B47-ABFF-F4B6B33E3D34}"/>
              </a:ext>
            </a:extLst>
          </p:cNvPr>
          <p:cNvSpPr/>
          <p:nvPr/>
        </p:nvSpPr>
        <p:spPr>
          <a:xfrm>
            <a:off x="4965698" y="2025649"/>
            <a:ext cx="121058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内核空间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B9E89B2-53D5-0C4A-B985-F4D0E45AEEF8}"/>
              </a:ext>
            </a:extLst>
          </p:cNvPr>
          <p:cNvCxnSpPr/>
          <p:nvPr/>
        </p:nvCxnSpPr>
        <p:spPr>
          <a:xfrm>
            <a:off x="2057400" y="3429000"/>
            <a:ext cx="1193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EC3EE7B-B002-6D40-B872-E48779C25D0D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4470400" y="3556001"/>
            <a:ext cx="1422400" cy="86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CAEA339-FC7B-E24E-B5CF-7B38F10A7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31112" y="3284538"/>
            <a:ext cx="15875" cy="2298700"/>
          </a:xfrm>
          <a:prstGeom prst="bentConnector3">
            <a:avLst>
              <a:gd name="adj1" fmla="val -432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530045BC-BE90-744C-9477-5217C7DAAAD1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 rot="16200000" flipH="1">
            <a:off x="9086850" y="4673601"/>
            <a:ext cx="495300" cy="12700"/>
          </a:xfrm>
          <a:prstGeom prst="bentConnector5">
            <a:avLst>
              <a:gd name="adj1" fmla="val -43591"/>
              <a:gd name="adj2" fmla="val 11100000"/>
              <a:gd name="adj3" fmla="val 1384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7A632339-0591-D64A-B598-65BDDB2364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24763" y="3786189"/>
            <a:ext cx="15875" cy="2298700"/>
          </a:xfrm>
          <a:prstGeom prst="bentConnector3">
            <a:avLst>
              <a:gd name="adj1" fmla="val 1600013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AD8D15A-0E84-3A4A-84AB-A5340A3DD92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4410869" y="3439320"/>
            <a:ext cx="1103312" cy="1860550"/>
          </a:xfrm>
          <a:prstGeom prst="bentConnector4">
            <a:avLst>
              <a:gd name="adj1" fmla="val -20719"/>
              <a:gd name="adj2" fmla="val 9983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D0AFD99-DC0E-D741-B9F9-97FD45EB5CA8}"/>
              </a:ext>
            </a:extLst>
          </p:cNvPr>
          <p:cNvCxnSpPr/>
          <p:nvPr/>
        </p:nvCxnSpPr>
        <p:spPr>
          <a:xfrm>
            <a:off x="2057400" y="3670300"/>
            <a:ext cx="11938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0473489-2048-154A-A3D4-C4D5FC02A873}"/>
              </a:ext>
            </a:extLst>
          </p:cNvPr>
          <p:cNvSpPr/>
          <p:nvPr/>
        </p:nvSpPr>
        <p:spPr>
          <a:xfrm>
            <a:off x="1950802" y="3066990"/>
            <a:ext cx="1423788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1.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网络请求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0BE3E9-FB7D-2B4C-971B-3189FB9A1811}"/>
              </a:ext>
            </a:extLst>
          </p:cNvPr>
          <p:cNvSpPr/>
          <p:nvPr/>
        </p:nvSpPr>
        <p:spPr>
          <a:xfrm>
            <a:off x="5055536" y="3210303"/>
            <a:ext cx="819456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2.copy</a:t>
            </a:r>
            <a:endParaRPr kumimoji="1" lang="zh-CN" altLang="en-US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418ADF-F340-694A-ACC3-4D6FDBEF9CD8}"/>
              </a:ext>
            </a:extLst>
          </p:cNvPr>
          <p:cNvSpPr/>
          <p:nvPr/>
        </p:nvSpPr>
        <p:spPr>
          <a:xfrm>
            <a:off x="7832572" y="3399424"/>
            <a:ext cx="819456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3.copy</a:t>
            </a:r>
            <a:endParaRPr kumimoji="1" lang="zh-CN" altLang="en-US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C755EF-4071-E144-BCE7-214E38FA14B8}"/>
              </a:ext>
            </a:extLst>
          </p:cNvPr>
          <p:cNvSpPr/>
          <p:nvPr/>
        </p:nvSpPr>
        <p:spPr>
          <a:xfrm>
            <a:off x="9558839" y="3861596"/>
            <a:ext cx="117692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4.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处理请求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B66D42-EEE7-784C-B7DA-95E78111DBD1}"/>
              </a:ext>
            </a:extLst>
          </p:cNvPr>
          <p:cNvSpPr/>
          <p:nvPr/>
        </p:nvSpPr>
        <p:spPr>
          <a:xfrm>
            <a:off x="9398662" y="5134352"/>
            <a:ext cx="147187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构建</a:t>
            </a:r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response</a:t>
            </a:r>
            <a:endParaRPr kumimoji="1" lang="zh-CN" altLang="en-US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3DC413-78EE-8E44-A423-52C59CFBCC2F}"/>
              </a:ext>
            </a:extLst>
          </p:cNvPr>
          <p:cNvSpPr/>
          <p:nvPr/>
        </p:nvSpPr>
        <p:spPr>
          <a:xfrm>
            <a:off x="7819872" y="5199420"/>
            <a:ext cx="819456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5.copy</a:t>
            </a:r>
            <a:endParaRPr kumimoji="1" lang="zh-CN" altLang="en-US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1161FA-1010-B848-B70E-29A43488EB62}"/>
              </a:ext>
            </a:extLst>
          </p:cNvPr>
          <p:cNvSpPr/>
          <p:nvPr/>
        </p:nvSpPr>
        <p:spPr>
          <a:xfrm>
            <a:off x="4073397" y="5159752"/>
            <a:ext cx="819456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6.copy</a:t>
            </a:r>
            <a:endParaRPr kumimoji="1" lang="zh-CN" altLang="en-US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69104E-150C-B247-A7B1-3B4628888308}"/>
              </a:ext>
            </a:extLst>
          </p:cNvPr>
          <p:cNvSpPr/>
          <p:nvPr/>
        </p:nvSpPr>
        <p:spPr>
          <a:xfrm>
            <a:off x="2074234" y="3678618"/>
            <a:ext cx="117692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7.</a:t>
            </a: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返回数据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341B0D-056F-8545-89D1-BCFCDA153D3A}"/>
              </a:ext>
            </a:extLst>
          </p:cNvPr>
          <p:cNvSpPr/>
          <p:nvPr/>
        </p:nvSpPr>
        <p:spPr>
          <a:xfrm>
            <a:off x="2613870" y="5070415"/>
            <a:ext cx="72487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DMA</a:t>
            </a:r>
            <a:endParaRPr kumimoji="1" lang="zh-CN" altLang="en-US" sz="2000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48A79F8-34A2-2149-9EE1-1C154E122374}"/>
              </a:ext>
            </a:extLst>
          </p:cNvPr>
          <p:cNvCxnSpPr>
            <a:stCxn id="29" idx="0"/>
          </p:cNvCxnSpPr>
          <p:nvPr/>
        </p:nvCxnSpPr>
        <p:spPr>
          <a:xfrm flipV="1">
            <a:off x="2976309" y="3670300"/>
            <a:ext cx="2192591" cy="1400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2A7F796-BA11-084D-942D-6D0F6A044129}"/>
              </a:ext>
            </a:extLst>
          </p:cNvPr>
          <p:cNvSpPr/>
          <p:nvPr/>
        </p:nvSpPr>
        <p:spPr>
          <a:xfrm>
            <a:off x="7011939" y="5738724"/>
            <a:ext cx="96212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err="1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mmap</a:t>
            </a:r>
            <a:endParaRPr kumimoji="1" lang="zh-CN" altLang="en-US" sz="2000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90686AB-E9E7-904E-9171-3ADBF70CDC3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493001" y="3803651"/>
            <a:ext cx="0" cy="193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0695ED0-76DB-9540-B35F-4B038522740A}"/>
              </a:ext>
            </a:extLst>
          </p:cNvPr>
          <p:cNvSpPr/>
          <p:nvPr/>
        </p:nvSpPr>
        <p:spPr>
          <a:xfrm>
            <a:off x="9648730" y="2858264"/>
            <a:ext cx="97174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socket</a:t>
            </a:r>
            <a:endParaRPr kumimoji="1" lang="zh-CN" altLang="en-US" sz="2000" dirty="0">
              <a:solidFill>
                <a:srgbClr val="FFC000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3F8287F-2F80-C74A-827B-5A379BE9368A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791727" y="3058319"/>
            <a:ext cx="857003" cy="107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60DE0A0C-4A03-2342-9478-2180715BC088}"/>
              </a:ext>
            </a:extLst>
          </p:cNvPr>
          <p:cNvSpPr/>
          <p:nvPr/>
        </p:nvSpPr>
        <p:spPr>
          <a:xfrm>
            <a:off x="5846315" y="2741671"/>
            <a:ext cx="106471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I/O</a:t>
            </a:r>
            <a:r>
              <a:rPr kumimoji="1" lang="zh-CN" altLang="en-US" sz="2000" dirty="0">
                <a:solidFill>
                  <a:srgbClr val="FFC000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模型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CB67D7E-C06B-A543-9C8A-46CFD59B9F1E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892800" y="3141781"/>
            <a:ext cx="485873" cy="73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2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6AD87-9769-C643-B1F3-BEF2D9FEAA7B}"/>
              </a:ext>
            </a:extLst>
          </p:cNvPr>
          <p:cNvSpPr/>
          <p:nvPr/>
        </p:nvSpPr>
        <p:spPr>
          <a:xfrm>
            <a:off x="3708400" y="18986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客户端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A89667-8B6B-A54D-AE96-A200D3B04761}"/>
              </a:ext>
            </a:extLst>
          </p:cNvPr>
          <p:cNvSpPr/>
          <p:nvPr/>
        </p:nvSpPr>
        <p:spPr>
          <a:xfrm>
            <a:off x="6667500" y="18986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服务端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8E95DAC-8C52-614B-B9D3-7061A4C3DB65}"/>
              </a:ext>
            </a:extLst>
          </p:cNvPr>
          <p:cNvSpPr/>
          <p:nvPr/>
        </p:nvSpPr>
        <p:spPr>
          <a:xfrm>
            <a:off x="3987800" y="3238500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B5BB153-6992-E645-9DE3-83E667C6FA90}"/>
              </a:ext>
            </a:extLst>
          </p:cNvPr>
          <p:cNvSpPr/>
          <p:nvPr/>
        </p:nvSpPr>
        <p:spPr>
          <a:xfrm>
            <a:off x="3987800" y="4464049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827EBD9-7B27-D74D-9439-616EA8BA4E16}"/>
              </a:ext>
            </a:extLst>
          </p:cNvPr>
          <p:cNvSpPr/>
          <p:nvPr/>
        </p:nvSpPr>
        <p:spPr>
          <a:xfrm>
            <a:off x="6946900" y="4845049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50AA358-8DF3-FD44-8273-204CF13B6FFD}"/>
              </a:ext>
            </a:extLst>
          </p:cNvPr>
          <p:cNvSpPr/>
          <p:nvPr/>
        </p:nvSpPr>
        <p:spPr>
          <a:xfrm>
            <a:off x="6946900" y="3771900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5B393D1-3EC1-D14D-8143-59CB91B58E50}"/>
              </a:ext>
            </a:extLst>
          </p:cNvPr>
          <p:cNvSpPr/>
          <p:nvPr/>
        </p:nvSpPr>
        <p:spPr>
          <a:xfrm>
            <a:off x="6946900" y="2857500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B2CC6EC-4F23-974E-9792-E9BA8C28C9C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318000" y="2393951"/>
            <a:ext cx="0" cy="8445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F317F57-D14B-CA47-A03E-8A07BBB4E1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318000" y="3619500"/>
            <a:ext cx="0" cy="8445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E110D41-CC58-DB49-8404-0A96F0BCCB5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277100" y="4152900"/>
            <a:ext cx="0" cy="6921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856AA17-4D0D-5543-BA08-61D0955061D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7277100" y="3238500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0C9CA5C-EA02-8E4B-90B2-149DE6F559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277100" y="2393951"/>
            <a:ext cx="0" cy="4635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611CCB0-ED1C-2249-B22D-9A1A9ECC65A8}"/>
              </a:ext>
            </a:extLst>
          </p:cNvPr>
          <p:cNvCxnSpPr>
            <a:cxnSpLocks/>
          </p:cNvCxnSpPr>
          <p:nvPr/>
        </p:nvCxnSpPr>
        <p:spPr>
          <a:xfrm>
            <a:off x="4305300" y="4845049"/>
            <a:ext cx="12700" cy="12255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C1F5D67-176B-E445-94E6-65F4E791B3D3}"/>
              </a:ext>
            </a:extLst>
          </p:cNvPr>
          <p:cNvCxnSpPr>
            <a:cxnSpLocks/>
          </p:cNvCxnSpPr>
          <p:nvPr/>
        </p:nvCxnSpPr>
        <p:spPr>
          <a:xfrm>
            <a:off x="7277100" y="5226049"/>
            <a:ext cx="0" cy="8445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终止符 18">
            <a:extLst>
              <a:ext uri="{FF2B5EF4-FFF2-40B4-BE49-F238E27FC236}">
                <a16:creationId xmlns:a16="http://schemas.microsoft.com/office/drawing/2014/main" id="{B1F7CE4D-17E0-1B43-A5BA-2DF49375B05A}"/>
              </a:ext>
            </a:extLst>
          </p:cNvPr>
          <p:cNvSpPr/>
          <p:nvPr/>
        </p:nvSpPr>
        <p:spPr>
          <a:xfrm>
            <a:off x="2197104" y="2689352"/>
            <a:ext cx="1308096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CLOSED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终止符 19">
            <a:extLst>
              <a:ext uri="{FF2B5EF4-FFF2-40B4-BE49-F238E27FC236}">
                <a16:creationId xmlns:a16="http://schemas.microsoft.com/office/drawing/2014/main" id="{D45724E0-B774-E647-BB3D-261C095F53EE}"/>
              </a:ext>
            </a:extLst>
          </p:cNvPr>
          <p:cNvSpPr/>
          <p:nvPr/>
        </p:nvSpPr>
        <p:spPr>
          <a:xfrm>
            <a:off x="2019301" y="3787649"/>
            <a:ext cx="1485899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SYN_SENT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1" name="终止符 20">
            <a:extLst>
              <a:ext uri="{FF2B5EF4-FFF2-40B4-BE49-F238E27FC236}">
                <a16:creationId xmlns:a16="http://schemas.microsoft.com/office/drawing/2014/main" id="{409B70CF-17A1-D24B-AF5B-F338021526F6}"/>
              </a:ext>
            </a:extLst>
          </p:cNvPr>
          <p:cNvSpPr/>
          <p:nvPr/>
        </p:nvSpPr>
        <p:spPr>
          <a:xfrm>
            <a:off x="1638300" y="5457823"/>
            <a:ext cx="1866900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ESTABLISHED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" name="终止符 21">
            <a:extLst>
              <a:ext uri="{FF2B5EF4-FFF2-40B4-BE49-F238E27FC236}">
                <a16:creationId xmlns:a16="http://schemas.microsoft.com/office/drawing/2014/main" id="{9FF3F7A3-CBF9-C44E-92B3-F4B8945C23E1}"/>
              </a:ext>
            </a:extLst>
          </p:cNvPr>
          <p:cNvSpPr/>
          <p:nvPr/>
        </p:nvSpPr>
        <p:spPr>
          <a:xfrm>
            <a:off x="8191504" y="2486025"/>
            <a:ext cx="1308096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CLOSED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3" name="终止符 22">
            <a:extLst>
              <a:ext uri="{FF2B5EF4-FFF2-40B4-BE49-F238E27FC236}">
                <a16:creationId xmlns:a16="http://schemas.microsoft.com/office/drawing/2014/main" id="{96319032-40BA-0C42-97A3-DE2A9EC5296B}"/>
              </a:ext>
            </a:extLst>
          </p:cNvPr>
          <p:cNvSpPr/>
          <p:nvPr/>
        </p:nvSpPr>
        <p:spPr>
          <a:xfrm>
            <a:off x="8191504" y="3314700"/>
            <a:ext cx="1308096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LISTEN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4" name="终止符 23">
            <a:extLst>
              <a:ext uri="{FF2B5EF4-FFF2-40B4-BE49-F238E27FC236}">
                <a16:creationId xmlns:a16="http://schemas.microsoft.com/office/drawing/2014/main" id="{AF9C6AC9-84FC-BA4D-A3F3-98EA3D71CAFC}"/>
              </a:ext>
            </a:extLst>
          </p:cNvPr>
          <p:cNvSpPr/>
          <p:nvPr/>
        </p:nvSpPr>
        <p:spPr>
          <a:xfrm>
            <a:off x="8191504" y="4273549"/>
            <a:ext cx="1739895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SYN_RCVD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5" name="终止符 24">
            <a:extLst>
              <a:ext uri="{FF2B5EF4-FFF2-40B4-BE49-F238E27FC236}">
                <a16:creationId xmlns:a16="http://schemas.microsoft.com/office/drawing/2014/main" id="{5E9A2F42-4123-E94B-833C-89174AF850BE}"/>
              </a:ext>
            </a:extLst>
          </p:cNvPr>
          <p:cNvSpPr/>
          <p:nvPr/>
        </p:nvSpPr>
        <p:spPr>
          <a:xfrm>
            <a:off x="8191504" y="5457823"/>
            <a:ext cx="1866900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ESTABLISHED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CBC7226-026F-B349-9ACD-1F97AC6AEF2C}"/>
              </a:ext>
            </a:extLst>
          </p:cNvPr>
          <p:cNvCxnSpPr>
            <a:stCxn id="19" idx="3"/>
          </p:cNvCxnSpPr>
          <p:nvPr/>
        </p:nvCxnSpPr>
        <p:spPr>
          <a:xfrm flipV="1">
            <a:off x="3505200" y="2867025"/>
            <a:ext cx="812800" cy="128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C32168C-7B24-2C4D-8FEB-79CB8E2F191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277100" y="4464049"/>
            <a:ext cx="9144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6774A35-1BD4-DF44-861C-E963863B1D0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277100" y="3505200"/>
            <a:ext cx="9144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4604EFA-5E27-9344-A1B5-E49A919936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77100" y="2676525"/>
            <a:ext cx="9144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5524331-4FD6-5845-813E-66CAFBA4E230}"/>
              </a:ext>
            </a:extLst>
          </p:cNvPr>
          <p:cNvCxnSpPr/>
          <p:nvPr/>
        </p:nvCxnSpPr>
        <p:spPr>
          <a:xfrm flipV="1">
            <a:off x="3517900" y="3973384"/>
            <a:ext cx="812800" cy="128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5CB23E4-31DF-EB48-872A-383F2D0AA1C3}"/>
              </a:ext>
            </a:extLst>
          </p:cNvPr>
          <p:cNvCxnSpPr/>
          <p:nvPr/>
        </p:nvCxnSpPr>
        <p:spPr>
          <a:xfrm flipV="1">
            <a:off x="3505200" y="5632448"/>
            <a:ext cx="812800" cy="128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7303DA0-7E67-0D49-9CC2-BE483E356707}"/>
              </a:ext>
            </a:extLst>
          </p:cNvPr>
          <p:cNvCxnSpPr>
            <a:cxnSpLocks/>
          </p:cNvCxnSpPr>
          <p:nvPr/>
        </p:nvCxnSpPr>
        <p:spPr>
          <a:xfrm flipH="1">
            <a:off x="7264400" y="5645275"/>
            <a:ext cx="9144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2298CB-09BA-C441-AF0E-CEAD761FFA0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648200" y="3429000"/>
            <a:ext cx="2298700" cy="533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3E84BC3-1121-804E-A213-E50F90320E97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648200" y="3962400"/>
            <a:ext cx="2298700" cy="69214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13769C0-1C38-304B-BF2C-DB74F57263B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648200" y="4654549"/>
            <a:ext cx="2298700" cy="381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左右箭头 35">
            <a:extLst>
              <a:ext uri="{FF2B5EF4-FFF2-40B4-BE49-F238E27FC236}">
                <a16:creationId xmlns:a16="http://schemas.microsoft.com/office/drawing/2014/main" id="{EA2D0F0A-E6E8-484B-B0C9-A1126E5FE299}"/>
              </a:ext>
            </a:extLst>
          </p:cNvPr>
          <p:cNvSpPr/>
          <p:nvPr/>
        </p:nvSpPr>
        <p:spPr>
          <a:xfrm>
            <a:off x="4330700" y="5496301"/>
            <a:ext cx="2908300" cy="391289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0FD02A-0586-0E4E-925B-36999AFFC9B9}"/>
              </a:ext>
            </a:extLst>
          </p:cNvPr>
          <p:cNvSpPr/>
          <p:nvPr/>
        </p:nvSpPr>
        <p:spPr>
          <a:xfrm>
            <a:off x="5118102" y="5805357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数据传输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8ED6AB9-A94F-4F48-8CF0-77BE7DCF9DE6}"/>
              </a:ext>
            </a:extLst>
          </p:cNvPr>
          <p:cNvSpPr/>
          <p:nvPr/>
        </p:nvSpPr>
        <p:spPr>
          <a:xfrm rot="745013">
            <a:off x="5257936" y="3243132"/>
            <a:ext cx="85472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SYN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J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C45AC7-1D78-B147-A426-4A8F2868FD65}"/>
              </a:ext>
            </a:extLst>
          </p:cNvPr>
          <p:cNvSpPr/>
          <p:nvPr/>
        </p:nvSpPr>
        <p:spPr>
          <a:xfrm rot="20471322">
            <a:off x="4580420" y="3970237"/>
            <a:ext cx="19046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SYN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K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ACK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J+1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A35273-3C9E-3F4C-834D-F4500ED302E3}"/>
              </a:ext>
            </a:extLst>
          </p:cNvPr>
          <p:cNvSpPr/>
          <p:nvPr/>
        </p:nvSpPr>
        <p:spPr>
          <a:xfrm rot="584428">
            <a:off x="5427031" y="4466648"/>
            <a:ext cx="117692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ACK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K+1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55FA522B-05BC-3640-8829-0ED1D468108A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>
            <a:off x="7607300" y="3048000"/>
            <a:ext cx="12700" cy="9144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C9ECCB0-E59E-0B4E-99F9-CF29FE4C90F8}"/>
              </a:ext>
            </a:extLst>
          </p:cNvPr>
          <p:cNvSpPr/>
          <p:nvPr/>
        </p:nvSpPr>
        <p:spPr>
          <a:xfrm>
            <a:off x="7829990" y="2924176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监听</a:t>
            </a:r>
          </a:p>
        </p:txBody>
      </p:sp>
    </p:spTree>
    <p:extLst>
      <p:ext uri="{BB962C8B-B14F-4D97-AF65-F5344CB8AC3E}">
        <p14:creationId xmlns:p14="http://schemas.microsoft.com/office/powerpoint/2010/main" val="214989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23FE69-2A67-4E42-B5E0-E569B6AFA809}"/>
              </a:ext>
            </a:extLst>
          </p:cNvPr>
          <p:cNvSpPr/>
          <p:nvPr/>
        </p:nvSpPr>
        <p:spPr>
          <a:xfrm>
            <a:off x="3888280" y="176374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F63063-9C1E-4A44-95E6-DE1D997F2D52}"/>
              </a:ext>
            </a:extLst>
          </p:cNvPr>
          <p:cNvSpPr/>
          <p:nvPr/>
        </p:nvSpPr>
        <p:spPr>
          <a:xfrm>
            <a:off x="6847380" y="176374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服务端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49949D1-16C7-384E-9E5E-8B60EC5A11C5}"/>
              </a:ext>
            </a:extLst>
          </p:cNvPr>
          <p:cNvSpPr/>
          <p:nvPr/>
        </p:nvSpPr>
        <p:spPr>
          <a:xfrm>
            <a:off x="4167680" y="2489000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8282E94-FF4C-0F43-ACB5-A269848D8975}"/>
              </a:ext>
            </a:extLst>
          </p:cNvPr>
          <p:cNvSpPr/>
          <p:nvPr/>
        </p:nvSpPr>
        <p:spPr>
          <a:xfrm>
            <a:off x="4167680" y="3849459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8E9F272-721F-0A42-9DE4-590A3295A93E}"/>
              </a:ext>
            </a:extLst>
          </p:cNvPr>
          <p:cNvSpPr/>
          <p:nvPr/>
        </p:nvSpPr>
        <p:spPr>
          <a:xfrm>
            <a:off x="7126780" y="4770105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E98D564-8F15-D944-A7BC-F226161E57C0}"/>
              </a:ext>
            </a:extLst>
          </p:cNvPr>
          <p:cNvSpPr/>
          <p:nvPr/>
        </p:nvSpPr>
        <p:spPr>
          <a:xfrm>
            <a:off x="7126780" y="3367176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ABA2493-DB4A-6B4E-B818-94AFB2633DD3}"/>
              </a:ext>
            </a:extLst>
          </p:cNvPr>
          <p:cNvSpPr/>
          <p:nvPr/>
        </p:nvSpPr>
        <p:spPr>
          <a:xfrm>
            <a:off x="7126780" y="2782556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38B53C5-ACD2-8C4F-BD6D-089500847B7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497880" y="2259041"/>
            <a:ext cx="0" cy="2299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7548260-C05A-4242-8E23-B062D7B7389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497880" y="2870000"/>
            <a:ext cx="0" cy="979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8DF26AF-FB2F-E34D-AF56-AF9FB3EAD24C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7456980" y="3748176"/>
            <a:ext cx="0" cy="1021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E0DFF45-A42E-A440-ABB5-93A0EBC5D09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456980" y="3163556"/>
            <a:ext cx="0" cy="2036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8F386AE-77BA-614E-8176-CF735C410BA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7456980" y="2259041"/>
            <a:ext cx="0" cy="523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A3E381A-AEEC-8E4A-AA49-53A939F7135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4495590" y="4816287"/>
            <a:ext cx="2290" cy="6457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923C38-5660-7D47-A6E8-4E8076273916}"/>
              </a:ext>
            </a:extLst>
          </p:cNvPr>
          <p:cNvCxnSpPr>
            <a:cxnSpLocks/>
          </p:cNvCxnSpPr>
          <p:nvPr/>
        </p:nvCxnSpPr>
        <p:spPr>
          <a:xfrm>
            <a:off x="7456980" y="5151108"/>
            <a:ext cx="0" cy="8445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终止符 17">
            <a:extLst>
              <a:ext uri="{FF2B5EF4-FFF2-40B4-BE49-F238E27FC236}">
                <a16:creationId xmlns:a16="http://schemas.microsoft.com/office/drawing/2014/main" id="{73B80B8C-A486-C043-8109-F614E66FCADD}"/>
              </a:ext>
            </a:extLst>
          </p:cNvPr>
          <p:cNvSpPr/>
          <p:nvPr/>
        </p:nvSpPr>
        <p:spPr>
          <a:xfrm>
            <a:off x="1866691" y="3160536"/>
            <a:ext cx="1816099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FIN_WAIT_1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9" name="终止符 18">
            <a:extLst>
              <a:ext uri="{FF2B5EF4-FFF2-40B4-BE49-F238E27FC236}">
                <a16:creationId xmlns:a16="http://schemas.microsoft.com/office/drawing/2014/main" id="{BAFFB085-8B4F-E840-9790-5CA6B743B714}"/>
              </a:ext>
            </a:extLst>
          </p:cNvPr>
          <p:cNvSpPr/>
          <p:nvPr/>
        </p:nvSpPr>
        <p:spPr>
          <a:xfrm>
            <a:off x="1864400" y="5922409"/>
            <a:ext cx="1485899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CLOSED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0" name="终止符 19">
            <a:extLst>
              <a:ext uri="{FF2B5EF4-FFF2-40B4-BE49-F238E27FC236}">
                <a16:creationId xmlns:a16="http://schemas.microsoft.com/office/drawing/2014/main" id="{33C58432-1E51-A144-AC5B-B9A5A0B1008F}"/>
              </a:ext>
            </a:extLst>
          </p:cNvPr>
          <p:cNvSpPr/>
          <p:nvPr/>
        </p:nvSpPr>
        <p:spPr>
          <a:xfrm>
            <a:off x="1404289" y="4948163"/>
            <a:ext cx="1816100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TIME_WAIT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1" name="终止符 20">
            <a:extLst>
              <a:ext uri="{FF2B5EF4-FFF2-40B4-BE49-F238E27FC236}">
                <a16:creationId xmlns:a16="http://schemas.microsoft.com/office/drawing/2014/main" id="{19EB8418-705F-814F-AD56-023EFEE39F80}"/>
              </a:ext>
            </a:extLst>
          </p:cNvPr>
          <p:cNvSpPr/>
          <p:nvPr/>
        </p:nvSpPr>
        <p:spPr>
          <a:xfrm>
            <a:off x="8371383" y="3044886"/>
            <a:ext cx="1971817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CLOSED_WAIT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2" name="终止符 21">
            <a:extLst>
              <a:ext uri="{FF2B5EF4-FFF2-40B4-BE49-F238E27FC236}">
                <a16:creationId xmlns:a16="http://schemas.microsoft.com/office/drawing/2014/main" id="{BEF55F06-72F0-674A-AA77-8462546537BD}"/>
              </a:ext>
            </a:extLst>
          </p:cNvPr>
          <p:cNvSpPr/>
          <p:nvPr/>
        </p:nvSpPr>
        <p:spPr>
          <a:xfrm>
            <a:off x="8371384" y="4198605"/>
            <a:ext cx="1739895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LAST_WAIT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3" name="终止符 22">
            <a:extLst>
              <a:ext uri="{FF2B5EF4-FFF2-40B4-BE49-F238E27FC236}">
                <a16:creationId xmlns:a16="http://schemas.microsoft.com/office/drawing/2014/main" id="{957D24D8-4882-0143-9683-540674C87E95}"/>
              </a:ext>
            </a:extLst>
          </p:cNvPr>
          <p:cNvSpPr/>
          <p:nvPr/>
        </p:nvSpPr>
        <p:spPr>
          <a:xfrm>
            <a:off x="8371384" y="5382879"/>
            <a:ext cx="1357228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CLOSED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A9C7347-921A-9848-84F1-D6AC5054D68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682790" y="3338210"/>
            <a:ext cx="812800" cy="12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BE7C3E8-ED05-B54D-8E1E-C24C6DA2E13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456980" y="4389105"/>
            <a:ext cx="9144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5B45108-7567-DA42-8935-DA7EE1B2F07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456981" y="3235386"/>
            <a:ext cx="9144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22C0D36-766B-2F49-92A2-0C195BFC8EE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220389" y="5122789"/>
            <a:ext cx="1277491" cy="158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34C108A-FD8C-244D-A575-69C949F2F1FE}"/>
              </a:ext>
            </a:extLst>
          </p:cNvPr>
          <p:cNvCxnSpPr>
            <a:cxnSpLocks/>
          </p:cNvCxnSpPr>
          <p:nvPr/>
        </p:nvCxnSpPr>
        <p:spPr>
          <a:xfrm flipH="1">
            <a:off x="7444280" y="5570331"/>
            <a:ext cx="9144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A2C7C52-705B-D449-8A39-D901E3ECB11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828080" y="2679500"/>
            <a:ext cx="2298700" cy="29355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33CFBB9-1E06-864C-B6E8-0339E3E56565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4828080" y="2973056"/>
            <a:ext cx="2298700" cy="106690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772A169-6AD4-1F49-8EB0-43D26A152CB0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4825790" y="4625787"/>
            <a:ext cx="2300990" cy="33481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400653E-A372-C440-B8A5-486A831686FE}"/>
              </a:ext>
            </a:extLst>
          </p:cNvPr>
          <p:cNvSpPr/>
          <p:nvPr/>
        </p:nvSpPr>
        <p:spPr>
          <a:xfrm rot="442136">
            <a:off x="5521519" y="2403503"/>
            <a:ext cx="85311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FIN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0455E1-FC92-6F40-B5C6-7A1765B0183B}"/>
              </a:ext>
            </a:extLst>
          </p:cNvPr>
          <p:cNvSpPr/>
          <p:nvPr/>
        </p:nvSpPr>
        <p:spPr>
          <a:xfrm rot="19937790">
            <a:off x="5132521" y="3190757"/>
            <a:ext cx="122020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ACK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M+1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71F6C2C-DF9E-8744-902E-E966B6BF4512}"/>
              </a:ext>
            </a:extLst>
          </p:cNvPr>
          <p:cNvSpPr/>
          <p:nvPr/>
        </p:nvSpPr>
        <p:spPr>
          <a:xfrm rot="19811900">
            <a:off x="5615145" y="3672177"/>
            <a:ext cx="83067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FIN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N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D45CA1A-D5C1-7F41-94F8-19864E78667C}"/>
              </a:ext>
            </a:extLst>
          </p:cNvPr>
          <p:cNvSpPr/>
          <p:nvPr/>
        </p:nvSpPr>
        <p:spPr>
          <a:xfrm>
            <a:off x="4165390" y="4435287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DE837F0D-BA99-6748-825E-5E9A99DA1124}"/>
              </a:ext>
            </a:extLst>
          </p:cNvPr>
          <p:cNvSpPr/>
          <p:nvPr/>
        </p:nvSpPr>
        <p:spPr>
          <a:xfrm>
            <a:off x="4167680" y="5462076"/>
            <a:ext cx="6604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0E477AF-AFB5-1842-B631-9F33B9C4817D}"/>
              </a:ext>
            </a:extLst>
          </p:cNvPr>
          <p:cNvCxnSpPr>
            <a:cxnSpLocks/>
            <a:stCxn id="9" idx="1"/>
            <a:endCxn id="35" idx="3"/>
          </p:cNvCxnSpPr>
          <p:nvPr/>
        </p:nvCxnSpPr>
        <p:spPr>
          <a:xfrm flipH="1">
            <a:off x="4825790" y="3557676"/>
            <a:ext cx="2300990" cy="106811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846176E-D57F-2B43-8CFC-DF66964B6CD7}"/>
              </a:ext>
            </a:extLst>
          </p:cNvPr>
          <p:cNvSpPr/>
          <p:nvPr/>
        </p:nvSpPr>
        <p:spPr>
          <a:xfrm rot="408571">
            <a:off x="5510399" y="4395870"/>
            <a:ext cx="119776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ACK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N+1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2DC01C58-3AEA-444D-953A-8885D3F1E2B6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flipH="1">
            <a:off x="4495590" y="4230459"/>
            <a:ext cx="2290" cy="2048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终止符 39">
            <a:extLst>
              <a:ext uri="{FF2B5EF4-FFF2-40B4-BE49-F238E27FC236}">
                <a16:creationId xmlns:a16="http://schemas.microsoft.com/office/drawing/2014/main" id="{4A743E8C-8878-DC4C-A1A9-8D021CFB853C}"/>
              </a:ext>
            </a:extLst>
          </p:cNvPr>
          <p:cNvSpPr/>
          <p:nvPr/>
        </p:nvSpPr>
        <p:spPr>
          <a:xfrm>
            <a:off x="1864400" y="4134782"/>
            <a:ext cx="1816099" cy="3810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FIN_WAIT_2</a:t>
            </a:r>
            <a:endParaRPr kumimoji="1" lang="zh-CN" altLang="en-US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9177A28D-3EDC-3D4B-B95F-499C2FCE5777}"/>
              </a:ext>
            </a:extLst>
          </p:cNvPr>
          <p:cNvCxnSpPr>
            <a:cxnSpLocks/>
          </p:cNvCxnSpPr>
          <p:nvPr/>
        </p:nvCxnSpPr>
        <p:spPr>
          <a:xfrm flipV="1">
            <a:off x="3675985" y="4313444"/>
            <a:ext cx="812800" cy="12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25461CA-A93E-B248-BD68-FC5D423A2CC2}"/>
              </a:ext>
            </a:extLst>
          </p:cNvPr>
          <p:cNvCxnSpPr>
            <a:cxnSpLocks/>
          </p:cNvCxnSpPr>
          <p:nvPr/>
        </p:nvCxnSpPr>
        <p:spPr>
          <a:xfrm>
            <a:off x="4486495" y="5869302"/>
            <a:ext cx="0" cy="4752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977C4E9-F960-6448-9ED7-AF16B58FAB67}"/>
              </a:ext>
            </a:extLst>
          </p:cNvPr>
          <p:cNvCxnSpPr>
            <a:cxnSpLocks/>
          </p:cNvCxnSpPr>
          <p:nvPr/>
        </p:nvCxnSpPr>
        <p:spPr>
          <a:xfrm>
            <a:off x="3350299" y="6134887"/>
            <a:ext cx="11452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EF5F5821-5943-B34E-A6FA-55C72371762B}"/>
              </a:ext>
            </a:extLst>
          </p:cNvPr>
          <p:cNvCxnSpPr>
            <a:cxnSpLocks/>
            <a:stCxn id="35" idx="1"/>
            <a:endCxn id="36" idx="1"/>
          </p:cNvCxnSpPr>
          <p:nvPr/>
        </p:nvCxnSpPr>
        <p:spPr>
          <a:xfrm rot="10800000" flipH="1" flipV="1">
            <a:off x="4165390" y="4625786"/>
            <a:ext cx="2290" cy="1026789"/>
          </a:xfrm>
          <a:prstGeom prst="bentConnector3">
            <a:avLst>
              <a:gd name="adj1" fmla="val -9982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E8169C4-6829-5246-AD2F-0AA2AF62D4FD}"/>
              </a:ext>
            </a:extLst>
          </p:cNvPr>
          <p:cNvSpPr/>
          <p:nvPr/>
        </p:nvSpPr>
        <p:spPr>
          <a:xfrm>
            <a:off x="3248696" y="5218223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超时</a:t>
            </a:r>
          </a:p>
        </p:txBody>
      </p:sp>
    </p:spTree>
    <p:extLst>
      <p:ext uri="{BB962C8B-B14F-4D97-AF65-F5344CB8AC3E}">
        <p14:creationId xmlns:p14="http://schemas.microsoft.com/office/powerpoint/2010/main" val="72000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2CD63F-78C2-504F-AB2F-DF19B183731A}"/>
              </a:ext>
            </a:extLst>
          </p:cNvPr>
          <p:cNvSpPr/>
          <p:nvPr/>
        </p:nvSpPr>
        <p:spPr>
          <a:xfrm>
            <a:off x="1818180" y="225904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客户端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5CEEE4-5FFE-DC46-828D-CE87D3EA2055}"/>
              </a:ext>
            </a:extLst>
          </p:cNvPr>
          <p:cNvSpPr/>
          <p:nvPr/>
        </p:nvSpPr>
        <p:spPr>
          <a:xfrm>
            <a:off x="4305302" y="225904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服务端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F0D1E3F-7574-D542-B56C-FDE799D93E7A}"/>
              </a:ext>
            </a:extLst>
          </p:cNvPr>
          <p:cNvCxnSpPr>
            <a:cxnSpLocks/>
          </p:cNvCxnSpPr>
          <p:nvPr/>
        </p:nvCxnSpPr>
        <p:spPr>
          <a:xfrm>
            <a:off x="4914902" y="2754341"/>
            <a:ext cx="0" cy="2706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811DCD5-444F-A84A-AE7B-30DE5443414E}"/>
              </a:ext>
            </a:extLst>
          </p:cNvPr>
          <p:cNvCxnSpPr>
            <a:cxnSpLocks/>
          </p:cNvCxnSpPr>
          <p:nvPr/>
        </p:nvCxnSpPr>
        <p:spPr>
          <a:xfrm>
            <a:off x="2389682" y="2754341"/>
            <a:ext cx="0" cy="2706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B1BBF48D-F856-7B40-8630-9EFD303BB5F3}"/>
              </a:ext>
            </a:extLst>
          </p:cNvPr>
          <p:cNvCxnSpPr>
            <a:cxnSpLocks/>
          </p:cNvCxnSpPr>
          <p:nvPr/>
        </p:nvCxnSpPr>
        <p:spPr>
          <a:xfrm>
            <a:off x="2389682" y="3135444"/>
            <a:ext cx="252521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DD2C26C-C05D-BA45-9682-982C58B00E34}"/>
              </a:ext>
            </a:extLst>
          </p:cNvPr>
          <p:cNvCxnSpPr>
            <a:cxnSpLocks/>
          </p:cNvCxnSpPr>
          <p:nvPr/>
        </p:nvCxnSpPr>
        <p:spPr>
          <a:xfrm flipH="1">
            <a:off x="2389682" y="3703797"/>
            <a:ext cx="252521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C2A36E2-7D2E-0446-B8F7-F81D6FB42C91}"/>
              </a:ext>
            </a:extLst>
          </p:cNvPr>
          <p:cNvCxnSpPr>
            <a:cxnSpLocks/>
          </p:cNvCxnSpPr>
          <p:nvPr/>
        </p:nvCxnSpPr>
        <p:spPr>
          <a:xfrm>
            <a:off x="2389682" y="4329244"/>
            <a:ext cx="252521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54D7732-1014-5940-BA76-11EA84BAF1E6}"/>
              </a:ext>
            </a:extLst>
          </p:cNvPr>
          <p:cNvCxnSpPr>
            <a:cxnSpLocks/>
          </p:cNvCxnSpPr>
          <p:nvPr/>
        </p:nvCxnSpPr>
        <p:spPr>
          <a:xfrm flipH="1">
            <a:off x="2389682" y="4897597"/>
            <a:ext cx="252521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C05AA73-0C30-0A48-BC01-706D14A77F93}"/>
              </a:ext>
            </a:extLst>
          </p:cNvPr>
          <p:cNvSpPr/>
          <p:nvPr/>
        </p:nvSpPr>
        <p:spPr>
          <a:xfrm>
            <a:off x="3298167" y="2735334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请求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7830C8-43C1-4349-ACF5-A31345C0EBE9}"/>
              </a:ext>
            </a:extLst>
          </p:cNvPr>
          <p:cNvSpPr/>
          <p:nvPr/>
        </p:nvSpPr>
        <p:spPr>
          <a:xfrm>
            <a:off x="3295329" y="3290986"/>
            <a:ext cx="6976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响应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DA41BA-EB45-C245-B007-EF573308FE30}"/>
              </a:ext>
            </a:extLst>
          </p:cNvPr>
          <p:cNvSpPr/>
          <p:nvPr/>
        </p:nvSpPr>
        <p:spPr>
          <a:xfrm>
            <a:off x="3300506" y="3918122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请求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B78F92-56E2-2A4B-A313-F6F3D3BA478D}"/>
              </a:ext>
            </a:extLst>
          </p:cNvPr>
          <p:cNvSpPr/>
          <p:nvPr/>
        </p:nvSpPr>
        <p:spPr>
          <a:xfrm>
            <a:off x="3297667" y="4473774"/>
            <a:ext cx="6976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响应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AF313D-65E5-A041-B196-C23FFFAEA005}"/>
              </a:ext>
            </a:extLst>
          </p:cNvPr>
          <p:cNvSpPr/>
          <p:nvPr/>
        </p:nvSpPr>
        <p:spPr>
          <a:xfrm>
            <a:off x="4999913" y="3135443"/>
            <a:ext cx="194384" cy="568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71A755-CA5A-1C47-B48C-AF7F55790C94}"/>
              </a:ext>
            </a:extLst>
          </p:cNvPr>
          <p:cNvSpPr/>
          <p:nvPr/>
        </p:nvSpPr>
        <p:spPr>
          <a:xfrm>
            <a:off x="4999913" y="4329244"/>
            <a:ext cx="194384" cy="5683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8994EA-2086-7648-8114-EBE4CD710FC0}"/>
              </a:ext>
            </a:extLst>
          </p:cNvPr>
          <p:cNvSpPr/>
          <p:nvPr/>
        </p:nvSpPr>
        <p:spPr>
          <a:xfrm>
            <a:off x="6792424" y="225904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客户端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5E41DE-FC48-CB4E-8FD1-711A97158B2B}"/>
              </a:ext>
            </a:extLst>
          </p:cNvPr>
          <p:cNvSpPr/>
          <p:nvPr/>
        </p:nvSpPr>
        <p:spPr>
          <a:xfrm>
            <a:off x="9279546" y="225904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服务端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E7764E8-C186-034F-9738-B08A950A11C1}"/>
              </a:ext>
            </a:extLst>
          </p:cNvPr>
          <p:cNvCxnSpPr>
            <a:cxnSpLocks/>
          </p:cNvCxnSpPr>
          <p:nvPr/>
        </p:nvCxnSpPr>
        <p:spPr>
          <a:xfrm>
            <a:off x="9889146" y="2754341"/>
            <a:ext cx="0" cy="2706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98DA3F7-87EA-5242-9BBE-A116144953D1}"/>
              </a:ext>
            </a:extLst>
          </p:cNvPr>
          <p:cNvCxnSpPr>
            <a:cxnSpLocks/>
          </p:cNvCxnSpPr>
          <p:nvPr/>
        </p:nvCxnSpPr>
        <p:spPr>
          <a:xfrm>
            <a:off x="7363926" y="2754341"/>
            <a:ext cx="0" cy="2706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0B9876E-0088-BC42-94F4-E7CF7593130A}"/>
              </a:ext>
            </a:extLst>
          </p:cNvPr>
          <p:cNvCxnSpPr>
            <a:cxnSpLocks/>
          </p:cNvCxnSpPr>
          <p:nvPr/>
        </p:nvCxnSpPr>
        <p:spPr>
          <a:xfrm>
            <a:off x="7363926" y="3135444"/>
            <a:ext cx="252521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F81A827-F21F-C443-BCBD-BB4E3F4744FC}"/>
              </a:ext>
            </a:extLst>
          </p:cNvPr>
          <p:cNvCxnSpPr>
            <a:cxnSpLocks/>
          </p:cNvCxnSpPr>
          <p:nvPr/>
        </p:nvCxnSpPr>
        <p:spPr>
          <a:xfrm flipH="1">
            <a:off x="7363926" y="3703797"/>
            <a:ext cx="252521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B2A5E00-50E1-3543-B596-8645C806FFE7}"/>
              </a:ext>
            </a:extLst>
          </p:cNvPr>
          <p:cNvSpPr/>
          <p:nvPr/>
        </p:nvSpPr>
        <p:spPr>
          <a:xfrm>
            <a:off x="8272412" y="2735334"/>
            <a:ext cx="6976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握手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E82FEA-D5ED-F044-B23D-58D90B9C8EC7}"/>
              </a:ext>
            </a:extLst>
          </p:cNvPr>
          <p:cNvSpPr/>
          <p:nvPr/>
        </p:nvSpPr>
        <p:spPr>
          <a:xfrm>
            <a:off x="8269574" y="3290986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确认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667DDE-ADCF-4541-8FB7-5FFE56344CA7}"/>
              </a:ext>
            </a:extLst>
          </p:cNvPr>
          <p:cNvSpPr/>
          <p:nvPr/>
        </p:nvSpPr>
        <p:spPr>
          <a:xfrm>
            <a:off x="8021242" y="5132491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连接断开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58FF98-7EE9-A247-9292-E93D48E8B39E}"/>
              </a:ext>
            </a:extLst>
          </p:cNvPr>
          <p:cNvSpPr/>
          <p:nvPr/>
        </p:nvSpPr>
        <p:spPr>
          <a:xfrm>
            <a:off x="7887193" y="4118174"/>
            <a:ext cx="14670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全双工通信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1FAFDD-3DE2-514E-94A3-25523B55CD09}"/>
              </a:ext>
            </a:extLst>
          </p:cNvPr>
          <p:cNvSpPr/>
          <p:nvPr/>
        </p:nvSpPr>
        <p:spPr>
          <a:xfrm>
            <a:off x="9974157" y="3135443"/>
            <a:ext cx="175774" cy="21685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831054-30C4-7345-8832-4DFA1B200114}"/>
              </a:ext>
            </a:extLst>
          </p:cNvPr>
          <p:cNvCxnSpPr>
            <a:cxnSpLocks/>
          </p:cNvCxnSpPr>
          <p:nvPr/>
        </p:nvCxnSpPr>
        <p:spPr>
          <a:xfrm flipH="1">
            <a:off x="7363926" y="5329397"/>
            <a:ext cx="25252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0880313-872F-F94D-B543-0E0A87311E45}"/>
              </a:ext>
            </a:extLst>
          </p:cNvPr>
          <p:cNvSpPr/>
          <p:nvPr/>
        </p:nvSpPr>
        <p:spPr>
          <a:xfrm>
            <a:off x="4706311" y="5882402"/>
            <a:ext cx="523836" cy="1477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A04D5F2-0B6B-C440-B029-D5EB2A8944BA}"/>
              </a:ext>
            </a:extLst>
          </p:cNvPr>
          <p:cNvSpPr/>
          <p:nvPr/>
        </p:nvSpPr>
        <p:spPr>
          <a:xfrm>
            <a:off x="5505659" y="5756245"/>
            <a:ext cx="19800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连接的生命周期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70C123D-1249-CF45-B4E4-59CAC3CAEFEA}"/>
              </a:ext>
            </a:extLst>
          </p:cNvPr>
          <p:cNvSpPr/>
          <p:nvPr/>
        </p:nvSpPr>
        <p:spPr>
          <a:xfrm>
            <a:off x="3247240" y="1724062"/>
            <a:ext cx="79380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http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DF2A34D-B9DF-214B-926B-377625F07B19}"/>
              </a:ext>
            </a:extLst>
          </p:cNvPr>
          <p:cNvSpPr/>
          <p:nvPr/>
        </p:nvSpPr>
        <p:spPr>
          <a:xfrm>
            <a:off x="7711116" y="1725650"/>
            <a:ext cx="1734770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websocket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5" name="上下箭头 34">
            <a:extLst>
              <a:ext uri="{FF2B5EF4-FFF2-40B4-BE49-F238E27FC236}">
                <a16:creationId xmlns:a16="http://schemas.microsoft.com/office/drawing/2014/main" id="{773C2B40-3A5B-C748-B59E-918D14616109}"/>
              </a:ext>
            </a:extLst>
          </p:cNvPr>
          <p:cNvSpPr/>
          <p:nvPr/>
        </p:nvSpPr>
        <p:spPr>
          <a:xfrm rot="5400000">
            <a:off x="8507608" y="3361338"/>
            <a:ext cx="258907" cy="2478757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5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A03C6D-E85F-7D40-897E-24A80EBE7B68}"/>
              </a:ext>
            </a:extLst>
          </p:cNvPr>
          <p:cNvSpPr/>
          <p:nvPr/>
        </p:nvSpPr>
        <p:spPr>
          <a:xfrm>
            <a:off x="4934431" y="1857376"/>
            <a:ext cx="1148862" cy="4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Hub</a:t>
            </a:r>
            <a:endParaRPr kumimoji="1" lang="zh-CN" altLang="en-US" sz="24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0A220D-AC43-3744-B360-2E57E743B47D}"/>
              </a:ext>
            </a:extLst>
          </p:cNvPr>
          <p:cNvSpPr/>
          <p:nvPr/>
        </p:nvSpPr>
        <p:spPr>
          <a:xfrm>
            <a:off x="2470631" y="3673476"/>
            <a:ext cx="1148862" cy="4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Client</a:t>
            </a:r>
            <a:endParaRPr kumimoji="1" lang="zh-CN" altLang="en-US" sz="24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476A5A-D52C-5A43-BEE1-1FA115C9637F}"/>
              </a:ext>
            </a:extLst>
          </p:cNvPr>
          <p:cNvSpPr/>
          <p:nvPr/>
        </p:nvSpPr>
        <p:spPr>
          <a:xfrm>
            <a:off x="4934431" y="3673476"/>
            <a:ext cx="1148862" cy="4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Client</a:t>
            </a:r>
            <a:endParaRPr kumimoji="1" lang="zh-CN" altLang="en-US" sz="24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68EF6F-225E-2848-8E33-A94AC2CCD552}"/>
              </a:ext>
            </a:extLst>
          </p:cNvPr>
          <p:cNvSpPr/>
          <p:nvPr/>
        </p:nvSpPr>
        <p:spPr>
          <a:xfrm>
            <a:off x="7398231" y="3673476"/>
            <a:ext cx="1148862" cy="4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Client</a:t>
            </a:r>
            <a:endParaRPr kumimoji="1" lang="zh-CN" altLang="en-US" sz="24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99134F-24E8-7941-A850-927F50297113}"/>
              </a:ext>
            </a:extLst>
          </p:cNvPr>
          <p:cNvSpPr/>
          <p:nvPr/>
        </p:nvSpPr>
        <p:spPr>
          <a:xfrm>
            <a:off x="2295762" y="5502276"/>
            <a:ext cx="1498599" cy="4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Browser</a:t>
            </a:r>
            <a:endParaRPr kumimoji="1" lang="zh-CN" altLang="en-US" sz="24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54B678-5E3A-2047-9AE8-9AD25C814F88}"/>
              </a:ext>
            </a:extLst>
          </p:cNvPr>
          <p:cNvSpPr/>
          <p:nvPr/>
        </p:nvSpPr>
        <p:spPr>
          <a:xfrm>
            <a:off x="7223363" y="5502276"/>
            <a:ext cx="1498599" cy="4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Browser</a:t>
            </a:r>
            <a:endParaRPr kumimoji="1" lang="zh-CN" altLang="en-US" sz="24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6744DB-F6C5-A647-87E4-BCE417DA60A7}"/>
              </a:ext>
            </a:extLst>
          </p:cNvPr>
          <p:cNvSpPr/>
          <p:nvPr/>
        </p:nvSpPr>
        <p:spPr>
          <a:xfrm>
            <a:off x="4759562" y="5502276"/>
            <a:ext cx="1498599" cy="4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Browser</a:t>
            </a:r>
            <a:endParaRPr kumimoji="1" lang="zh-CN" altLang="en-US" sz="24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25D475A-2746-464D-8FCD-812E66641C1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508862" y="4140200"/>
            <a:ext cx="0" cy="13620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0F0C0F5-7B00-164F-976A-25B710E3CA5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972662" y="4140200"/>
            <a:ext cx="1" cy="13620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1BBCEAB-BB97-D047-AA85-E67038F6901D}"/>
              </a:ext>
            </a:extLst>
          </p:cNvPr>
          <p:cNvCxnSpPr>
            <a:cxnSpLocks/>
          </p:cNvCxnSpPr>
          <p:nvPr/>
        </p:nvCxnSpPr>
        <p:spPr>
          <a:xfrm flipV="1">
            <a:off x="3222862" y="4140200"/>
            <a:ext cx="0" cy="13620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435BF9B-0EF2-7A42-B2F8-192AC27E2FB2}"/>
              </a:ext>
            </a:extLst>
          </p:cNvPr>
          <p:cNvCxnSpPr>
            <a:cxnSpLocks/>
          </p:cNvCxnSpPr>
          <p:nvPr/>
        </p:nvCxnSpPr>
        <p:spPr>
          <a:xfrm>
            <a:off x="2816462" y="4140200"/>
            <a:ext cx="0" cy="13620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67772A4-ADF1-9846-842B-F42CB6D800B5}"/>
              </a:ext>
            </a:extLst>
          </p:cNvPr>
          <p:cNvSpPr/>
          <p:nvPr/>
        </p:nvSpPr>
        <p:spPr>
          <a:xfrm>
            <a:off x="3237162" y="4590405"/>
            <a:ext cx="110799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发消息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72A194-999B-074B-9586-D84291999A71}"/>
              </a:ext>
            </a:extLst>
          </p:cNvPr>
          <p:cNvSpPr/>
          <p:nvPr/>
        </p:nvSpPr>
        <p:spPr>
          <a:xfrm>
            <a:off x="1694912" y="4596110"/>
            <a:ext cx="110799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收消息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CB9DDC-636E-8F48-A4C1-18BF747E189F}"/>
              </a:ext>
            </a:extLst>
          </p:cNvPr>
          <p:cNvSpPr/>
          <p:nvPr/>
        </p:nvSpPr>
        <p:spPr>
          <a:xfrm>
            <a:off x="5529594" y="4425304"/>
            <a:ext cx="2412841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WebSocket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连接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全双工</a:t>
            </a:r>
          </a:p>
        </p:txBody>
      </p:sp>
      <p:sp>
        <p:nvSpPr>
          <p:cNvPr id="16" name="终止符 15">
            <a:extLst>
              <a:ext uri="{FF2B5EF4-FFF2-40B4-BE49-F238E27FC236}">
                <a16:creationId xmlns:a16="http://schemas.microsoft.com/office/drawing/2014/main" id="{C099F210-EFAB-554D-8BB3-18A7C61413BC}"/>
              </a:ext>
            </a:extLst>
          </p:cNvPr>
          <p:cNvSpPr/>
          <p:nvPr/>
        </p:nvSpPr>
        <p:spPr>
          <a:xfrm>
            <a:off x="4786562" y="2447155"/>
            <a:ext cx="1471599" cy="3271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broadcast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终止符 16">
            <a:extLst>
              <a:ext uri="{FF2B5EF4-FFF2-40B4-BE49-F238E27FC236}">
                <a16:creationId xmlns:a16="http://schemas.microsoft.com/office/drawing/2014/main" id="{06FBEC1C-2BAA-F148-89F2-D62E32034069}"/>
              </a:ext>
            </a:extLst>
          </p:cNvPr>
          <p:cNvSpPr/>
          <p:nvPr/>
        </p:nvSpPr>
        <p:spPr>
          <a:xfrm>
            <a:off x="2439994" y="3255666"/>
            <a:ext cx="1107997" cy="3271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send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C3CF13D-9885-D848-8768-7692DD49742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237162" y="2774307"/>
            <a:ext cx="2285200" cy="89916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0B0DCE0-C1FD-BD4D-820E-8339144DB8BD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2993993" y="2324100"/>
            <a:ext cx="2514869" cy="93156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51A32BF-A07D-C545-B1FA-3EAD875087E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410562" y="2971800"/>
            <a:ext cx="1562100" cy="7016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5A4BEBE-C9ED-104E-8BC6-3C53A7D5018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08862" y="2971800"/>
            <a:ext cx="0" cy="7016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752FB3C-F11C-8048-B671-9F12DF11D6F6}"/>
              </a:ext>
            </a:extLst>
          </p:cNvPr>
          <p:cNvCxnSpPr>
            <a:cxnSpLocks/>
          </p:cNvCxnSpPr>
          <p:nvPr/>
        </p:nvCxnSpPr>
        <p:spPr>
          <a:xfrm flipH="1">
            <a:off x="1520797" y="4398745"/>
            <a:ext cx="916886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675131-2DB1-E84C-905F-0BDE9818FD89}"/>
              </a:ext>
            </a:extLst>
          </p:cNvPr>
          <p:cNvSpPr txBox="1"/>
          <p:nvPr/>
        </p:nvSpPr>
        <p:spPr>
          <a:xfrm>
            <a:off x="9769644" y="4488845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前端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F0749C-3635-F949-925D-A32ACC1E5B4D}"/>
              </a:ext>
            </a:extLst>
          </p:cNvPr>
          <p:cNvSpPr txBox="1"/>
          <p:nvPr/>
        </p:nvSpPr>
        <p:spPr>
          <a:xfrm>
            <a:off x="9606014" y="3840731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服务端</a:t>
            </a:r>
          </a:p>
        </p:txBody>
      </p:sp>
    </p:spTree>
    <p:extLst>
      <p:ext uri="{BB962C8B-B14F-4D97-AF65-F5344CB8AC3E}">
        <p14:creationId xmlns:p14="http://schemas.microsoft.com/office/powerpoint/2010/main" val="164997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4A9F5E-CABA-B346-ADA4-810F625A0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98738"/>
              </p:ext>
            </p:extLst>
          </p:nvPr>
        </p:nvGraphicFramePr>
        <p:xfrm>
          <a:off x="1640115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060101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67011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2372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125473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340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0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322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103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015AB8-B555-8043-864B-0A59099BA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72214"/>
              </p:ext>
            </p:extLst>
          </p:nvPr>
        </p:nvGraphicFramePr>
        <p:xfrm>
          <a:off x="5016000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060101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67011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2372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125473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340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0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322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10365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24011CDD-3D55-264A-A4EC-2CE392853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14872"/>
              </p:ext>
            </p:extLst>
          </p:nvPr>
        </p:nvGraphicFramePr>
        <p:xfrm>
          <a:off x="8391885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060101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267011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92372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1254739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340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70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5322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1036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754FFD2-1CF5-7041-B2E4-ED678615999C}"/>
              </a:ext>
            </a:extLst>
          </p:cNvPr>
          <p:cNvSpPr txBox="1"/>
          <p:nvPr/>
        </p:nvSpPr>
        <p:spPr>
          <a:xfrm>
            <a:off x="4238780" y="3198167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x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9DE686-F64C-DC44-8FC5-9F9D96121435}"/>
              </a:ext>
            </a:extLst>
          </p:cNvPr>
          <p:cNvSpPr txBox="1"/>
          <p:nvPr/>
        </p:nvSpPr>
        <p:spPr>
          <a:xfrm>
            <a:off x="7614665" y="3198166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=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21DB33-3AB2-D64C-A66E-CE0F75E7320D}"/>
              </a:ext>
            </a:extLst>
          </p:cNvPr>
          <p:cNvSpPr txBox="1"/>
          <p:nvPr/>
        </p:nvSpPr>
        <p:spPr>
          <a:xfrm>
            <a:off x="9302608" y="1692920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CEADED-4C89-084A-8FC7-74DE3FECA80E}"/>
              </a:ext>
            </a:extLst>
          </p:cNvPr>
          <p:cNvSpPr txBox="1"/>
          <p:nvPr/>
        </p:nvSpPr>
        <p:spPr>
          <a:xfrm>
            <a:off x="5926723" y="1692920"/>
            <a:ext cx="3866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89C736-6526-7548-98B5-EEE8EFB6C013}"/>
              </a:ext>
            </a:extLst>
          </p:cNvPr>
          <p:cNvSpPr txBox="1"/>
          <p:nvPr/>
        </p:nvSpPr>
        <p:spPr>
          <a:xfrm>
            <a:off x="2550838" y="1692920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845379-A400-AE48-829B-FA16AAC253C5}"/>
              </a:ext>
            </a:extLst>
          </p:cNvPr>
          <p:cNvSpPr txBox="1"/>
          <p:nvPr/>
        </p:nvSpPr>
        <p:spPr>
          <a:xfrm>
            <a:off x="4457410" y="5036684"/>
            <a:ext cx="29386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C[2][1]=A[2]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・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B[:,1]</a:t>
            </a:r>
            <a:endParaRPr kumimoji="1" lang="zh-CN" altLang="en-US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3B416E-0409-8946-AA9E-47400CB8C9B3}"/>
              </a:ext>
            </a:extLst>
          </p:cNvPr>
          <p:cNvSpPr/>
          <p:nvPr/>
        </p:nvSpPr>
        <p:spPr>
          <a:xfrm>
            <a:off x="2222500" y="1943100"/>
            <a:ext cx="1981200" cy="40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F9849D-10E7-A44B-8DDC-9323C3931F5C}"/>
              </a:ext>
            </a:extLst>
          </p:cNvPr>
          <p:cNvSpPr/>
          <p:nvPr/>
        </p:nvSpPr>
        <p:spPr>
          <a:xfrm>
            <a:off x="6337300" y="1943100"/>
            <a:ext cx="2641600" cy="40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DCC70A-C640-9241-8579-1D27D119A10F}"/>
              </a:ext>
            </a:extLst>
          </p:cNvPr>
          <p:cNvSpPr/>
          <p:nvPr/>
        </p:nvSpPr>
        <p:spPr>
          <a:xfrm>
            <a:off x="7309286" y="1955800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内核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EA0B2E-203C-1146-A1A4-3B2C52C78FB3}"/>
              </a:ext>
            </a:extLst>
          </p:cNvPr>
          <p:cNvSpPr/>
          <p:nvPr/>
        </p:nvSpPr>
        <p:spPr>
          <a:xfrm>
            <a:off x="2607807" y="1955800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应用进程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2B04C8-2F5F-4B45-833F-EF9A67F494EF}"/>
              </a:ext>
            </a:extLst>
          </p:cNvPr>
          <p:cNvSpPr/>
          <p:nvPr/>
        </p:nvSpPr>
        <p:spPr>
          <a:xfrm>
            <a:off x="2780931" y="2676644"/>
            <a:ext cx="86434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recv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2417CE-F1B9-1D4E-B00F-271A37B893C3}"/>
              </a:ext>
            </a:extLst>
          </p:cNvPr>
          <p:cNvSpPr/>
          <p:nvPr/>
        </p:nvSpPr>
        <p:spPr>
          <a:xfrm>
            <a:off x="6668091" y="2676644"/>
            <a:ext cx="198002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无数据报准备好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CDE697-07D0-B840-83C4-354DEF4F3081}"/>
              </a:ext>
            </a:extLst>
          </p:cNvPr>
          <p:cNvSpPr/>
          <p:nvPr/>
        </p:nvSpPr>
        <p:spPr>
          <a:xfrm>
            <a:off x="6796324" y="3670092"/>
            <a:ext cx="172354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数据报准备好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30CB48-786B-3742-93F8-54893B30CF83}"/>
              </a:ext>
            </a:extLst>
          </p:cNvPr>
          <p:cNvSpPr/>
          <p:nvPr/>
        </p:nvSpPr>
        <p:spPr>
          <a:xfrm>
            <a:off x="6924564" y="4249054"/>
            <a:ext cx="14670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拷贝数据报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6987A1-168C-CC49-BD64-036E6BE7C828}"/>
              </a:ext>
            </a:extLst>
          </p:cNvPr>
          <p:cNvSpPr/>
          <p:nvPr/>
        </p:nvSpPr>
        <p:spPr>
          <a:xfrm>
            <a:off x="7052804" y="5163454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拷贝完成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41EBE5-B2CD-FD44-B9F2-81B2038B16C7}"/>
              </a:ext>
            </a:extLst>
          </p:cNvPr>
          <p:cNvSpPr/>
          <p:nvPr/>
        </p:nvSpPr>
        <p:spPr>
          <a:xfrm>
            <a:off x="2607808" y="5163454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处理数据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29603BD-47B8-E549-905F-72479A2B694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45271" y="2876699"/>
            <a:ext cx="2692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9A2D242-C9B0-2046-B1BA-6925BBC3E93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818396" y="5363509"/>
            <a:ext cx="2518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FA3F8A9-B9B9-4045-8F86-D116C814771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658099" y="3076754"/>
            <a:ext cx="7" cy="59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78ED914-D823-F640-9460-1425F51AD5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658098" y="4649164"/>
            <a:ext cx="0" cy="51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EBF7DBC-6C53-A047-8254-E1474F74F719}"/>
              </a:ext>
            </a:extLst>
          </p:cNvPr>
          <p:cNvSpPr/>
          <p:nvPr/>
        </p:nvSpPr>
        <p:spPr>
          <a:xfrm flipH="1">
            <a:off x="1790916" y="3076754"/>
            <a:ext cx="402745" cy="2086700"/>
          </a:xfrm>
          <a:prstGeom prst="rightBrace">
            <a:avLst>
              <a:gd name="adj1" fmla="val 61028"/>
              <a:gd name="adj2" fmla="val 5060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F6F91D-3E48-A84F-9361-EA45BD9C0553}"/>
              </a:ext>
            </a:extLst>
          </p:cNvPr>
          <p:cNvSpPr/>
          <p:nvPr/>
        </p:nvSpPr>
        <p:spPr>
          <a:xfrm>
            <a:off x="1075248" y="3920049"/>
            <a:ext cx="69762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阻塞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7824BF-0E0D-6E43-9939-272B7B6F3C66}"/>
              </a:ext>
            </a:extLst>
          </p:cNvPr>
          <p:cNvSpPr/>
          <p:nvPr/>
        </p:nvSpPr>
        <p:spPr>
          <a:xfrm>
            <a:off x="4565928" y="2472055"/>
            <a:ext cx="12105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系统调用</a:t>
            </a: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DD3CE572-9247-DF4D-B715-4E79AC13E075}"/>
              </a:ext>
            </a:extLst>
          </p:cNvPr>
          <p:cNvSpPr/>
          <p:nvPr/>
        </p:nvSpPr>
        <p:spPr>
          <a:xfrm>
            <a:off x="9051448" y="2872165"/>
            <a:ext cx="202545" cy="1047884"/>
          </a:xfrm>
          <a:prstGeom prst="rightBrace">
            <a:avLst>
              <a:gd name="adj1" fmla="val 61028"/>
              <a:gd name="adj2" fmla="val 512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02DBA34C-AD6F-2348-A870-33C4B5B4F6A6}"/>
              </a:ext>
            </a:extLst>
          </p:cNvPr>
          <p:cNvSpPr/>
          <p:nvPr/>
        </p:nvSpPr>
        <p:spPr>
          <a:xfrm>
            <a:off x="9053601" y="4360209"/>
            <a:ext cx="202545" cy="1047884"/>
          </a:xfrm>
          <a:prstGeom prst="rightBrace">
            <a:avLst>
              <a:gd name="adj1" fmla="val 61028"/>
              <a:gd name="adj2" fmla="val 512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F0A120-8094-8F47-B527-68B494A54EF0}"/>
              </a:ext>
            </a:extLst>
          </p:cNvPr>
          <p:cNvSpPr/>
          <p:nvPr/>
        </p:nvSpPr>
        <p:spPr>
          <a:xfrm>
            <a:off x="9233982" y="3196052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等待数据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9C8C79-633E-284A-BD16-A0593F795C55}"/>
              </a:ext>
            </a:extLst>
          </p:cNvPr>
          <p:cNvSpPr/>
          <p:nvPr/>
        </p:nvSpPr>
        <p:spPr>
          <a:xfrm>
            <a:off x="9280047" y="4405997"/>
            <a:ext cx="1723549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将数据从内核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空间拷贝到用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户空间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66C2B6-D22B-4F43-9756-6A02E33DABEB}"/>
              </a:ext>
            </a:extLst>
          </p:cNvPr>
          <p:cNvSpPr/>
          <p:nvPr/>
        </p:nvSpPr>
        <p:spPr>
          <a:xfrm>
            <a:off x="4630329" y="4952272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返回成功</a:t>
            </a:r>
          </a:p>
        </p:txBody>
      </p:sp>
    </p:spTree>
    <p:extLst>
      <p:ext uri="{BB962C8B-B14F-4D97-AF65-F5344CB8AC3E}">
        <p14:creationId xmlns:p14="http://schemas.microsoft.com/office/powerpoint/2010/main" val="45884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5BAFED-364C-2546-8EA2-22AFDA187DE7}"/>
              </a:ext>
            </a:extLst>
          </p:cNvPr>
          <p:cNvSpPr/>
          <p:nvPr/>
        </p:nvSpPr>
        <p:spPr>
          <a:xfrm>
            <a:off x="3136900" y="1943100"/>
            <a:ext cx="1981200" cy="40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F9AEFB-E121-2247-9D6E-147D57234C52}"/>
              </a:ext>
            </a:extLst>
          </p:cNvPr>
          <p:cNvSpPr/>
          <p:nvPr/>
        </p:nvSpPr>
        <p:spPr>
          <a:xfrm>
            <a:off x="7251700" y="1943100"/>
            <a:ext cx="2056820" cy="40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814633-BB1E-1B47-9E91-63E0222A38BD}"/>
              </a:ext>
            </a:extLst>
          </p:cNvPr>
          <p:cNvSpPr/>
          <p:nvPr/>
        </p:nvSpPr>
        <p:spPr>
          <a:xfrm>
            <a:off x="7969686" y="1955800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内核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31CBCE-2B39-3343-A205-22173D91B113}"/>
              </a:ext>
            </a:extLst>
          </p:cNvPr>
          <p:cNvSpPr/>
          <p:nvPr/>
        </p:nvSpPr>
        <p:spPr>
          <a:xfrm>
            <a:off x="3522207" y="1955800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应用进程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C54B-F937-9140-B180-4F554300BF8A}"/>
              </a:ext>
            </a:extLst>
          </p:cNvPr>
          <p:cNvSpPr/>
          <p:nvPr/>
        </p:nvSpPr>
        <p:spPr>
          <a:xfrm>
            <a:off x="7328491" y="2448044"/>
            <a:ext cx="198002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无数据报准备好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FF61B2-7012-EF40-B34C-38170576CF5B}"/>
              </a:ext>
            </a:extLst>
          </p:cNvPr>
          <p:cNvSpPr/>
          <p:nvPr/>
        </p:nvSpPr>
        <p:spPr>
          <a:xfrm>
            <a:off x="7456724" y="3898692"/>
            <a:ext cx="172354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数据报准备好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52498-1B15-1D4F-ACFF-01B811FEFB63}"/>
              </a:ext>
            </a:extLst>
          </p:cNvPr>
          <p:cNvSpPr/>
          <p:nvPr/>
        </p:nvSpPr>
        <p:spPr>
          <a:xfrm>
            <a:off x="7584964" y="4490354"/>
            <a:ext cx="14670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拷贝数据报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1D807F-CEFB-E34B-A368-B87C1F407BBB}"/>
              </a:ext>
            </a:extLst>
          </p:cNvPr>
          <p:cNvSpPr/>
          <p:nvPr/>
        </p:nvSpPr>
        <p:spPr>
          <a:xfrm>
            <a:off x="7713204" y="5404754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拷贝完成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38EB12-B941-F549-9E7C-B488EE68BF5C}"/>
              </a:ext>
            </a:extLst>
          </p:cNvPr>
          <p:cNvSpPr/>
          <p:nvPr/>
        </p:nvSpPr>
        <p:spPr>
          <a:xfrm>
            <a:off x="3522208" y="5404754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处理数据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AD8133B-F997-5245-B4CC-A46ACBAA34A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732796" y="5604809"/>
            <a:ext cx="2518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C3EF609-01C0-314B-8839-0364E939E77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318499" y="2848154"/>
            <a:ext cx="7" cy="105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7484E93-48A4-8E4D-AB5D-7689BB71996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318498" y="4890464"/>
            <a:ext cx="0" cy="51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B28E7DE-C0B2-D642-87E4-2964E9294BDD}"/>
              </a:ext>
            </a:extLst>
          </p:cNvPr>
          <p:cNvSpPr/>
          <p:nvPr/>
        </p:nvSpPr>
        <p:spPr>
          <a:xfrm flipH="1">
            <a:off x="2705314" y="2639029"/>
            <a:ext cx="402745" cy="2965780"/>
          </a:xfrm>
          <a:prstGeom prst="rightBrace">
            <a:avLst>
              <a:gd name="adj1" fmla="val 61028"/>
              <a:gd name="adj2" fmla="val 5060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803B3E-C33E-0448-ABE5-DD0F8A834CD8}"/>
              </a:ext>
            </a:extLst>
          </p:cNvPr>
          <p:cNvSpPr/>
          <p:nvPr/>
        </p:nvSpPr>
        <p:spPr>
          <a:xfrm>
            <a:off x="959804" y="3648598"/>
            <a:ext cx="1723549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应用进程反复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调用</a:t>
            </a:r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recv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，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直到返回成功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9D5C49EA-0D32-2C4A-9944-BA060DF1A573}"/>
              </a:ext>
            </a:extLst>
          </p:cNvPr>
          <p:cNvSpPr/>
          <p:nvPr/>
        </p:nvSpPr>
        <p:spPr>
          <a:xfrm>
            <a:off x="9343548" y="2643564"/>
            <a:ext cx="202545" cy="1458535"/>
          </a:xfrm>
          <a:prstGeom prst="rightBrace">
            <a:avLst>
              <a:gd name="adj1" fmla="val 61028"/>
              <a:gd name="adj2" fmla="val 512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6BB4361-CC97-8A4D-909C-9CEAAB793497}"/>
              </a:ext>
            </a:extLst>
          </p:cNvPr>
          <p:cNvSpPr/>
          <p:nvPr/>
        </p:nvSpPr>
        <p:spPr>
          <a:xfrm>
            <a:off x="9345701" y="4601509"/>
            <a:ext cx="202545" cy="1047884"/>
          </a:xfrm>
          <a:prstGeom prst="rightBrace">
            <a:avLst>
              <a:gd name="adj1" fmla="val 61028"/>
              <a:gd name="adj2" fmla="val 512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173BF0-2E4A-824D-931C-6E3CC9D225A7}"/>
              </a:ext>
            </a:extLst>
          </p:cNvPr>
          <p:cNvSpPr/>
          <p:nvPr/>
        </p:nvSpPr>
        <p:spPr>
          <a:xfrm>
            <a:off x="9551482" y="3183352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等待数据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D79F4C-9ADF-984B-9D98-8D0BB1685F53}"/>
              </a:ext>
            </a:extLst>
          </p:cNvPr>
          <p:cNvSpPr/>
          <p:nvPr/>
        </p:nvSpPr>
        <p:spPr>
          <a:xfrm>
            <a:off x="9572147" y="4647297"/>
            <a:ext cx="1723549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将数据从内核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空间拷贝到用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户空间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0E0ACC-D52D-8C40-9ADF-CE5BBC444192}"/>
              </a:ext>
            </a:extLst>
          </p:cNvPr>
          <p:cNvSpPr/>
          <p:nvPr/>
        </p:nvSpPr>
        <p:spPr>
          <a:xfrm>
            <a:off x="5544729" y="5193572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返回成功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E339289-95A5-AD47-AD2C-3B09F46AFE9B}"/>
              </a:ext>
            </a:extLst>
          </p:cNvPr>
          <p:cNvSpPr/>
          <p:nvPr/>
        </p:nvSpPr>
        <p:spPr>
          <a:xfrm>
            <a:off x="3695331" y="2448044"/>
            <a:ext cx="86434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recv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3A95E4A-58CD-DC44-BDF4-65B3FA69E5F4}"/>
              </a:ext>
            </a:extLst>
          </p:cNvPr>
          <p:cNvCxnSpPr>
            <a:cxnSpLocks/>
          </p:cNvCxnSpPr>
          <p:nvPr/>
        </p:nvCxnSpPr>
        <p:spPr>
          <a:xfrm>
            <a:off x="5118100" y="2546499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665519F-BB93-3144-98A2-246CDBA45841}"/>
              </a:ext>
            </a:extLst>
          </p:cNvPr>
          <p:cNvSpPr/>
          <p:nvPr/>
        </p:nvSpPr>
        <p:spPr>
          <a:xfrm>
            <a:off x="5480328" y="2141855"/>
            <a:ext cx="12105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系统调用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E72954F-0149-874F-A4F9-10EBEF3DC2EE}"/>
              </a:ext>
            </a:extLst>
          </p:cNvPr>
          <p:cNvCxnSpPr>
            <a:cxnSpLocks/>
          </p:cNvCxnSpPr>
          <p:nvPr/>
        </p:nvCxnSpPr>
        <p:spPr>
          <a:xfrm flipH="1">
            <a:off x="5142001" y="2643564"/>
            <a:ext cx="2109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5A205C3-5495-EB42-AD39-A2EA95C4FEF1}"/>
              </a:ext>
            </a:extLst>
          </p:cNvPr>
          <p:cNvSpPr/>
          <p:nvPr/>
        </p:nvSpPr>
        <p:spPr>
          <a:xfrm>
            <a:off x="5380531" y="2639029"/>
            <a:ext cx="159691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返回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EAGAIN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27D74-A3CD-0E41-871D-1F24B26771E6}"/>
              </a:ext>
            </a:extLst>
          </p:cNvPr>
          <p:cNvSpPr/>
          <p:nvPr/>
        </p:nvSpPr>
        <p:spPr>
          <a:xfrm>
            <a:off x="3677285" y="3350088"/>
            <a:ext cx="86434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recv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156CA17-D1E5-8C49-BBB9-AC00B82703D0}"/>
              </a:ext>
            </a:extLst>
          </p:cNvPr>
          <p:cNvCxnSpPr>
            <a:cxnSpLocks/>
          </p:cNvCxnSpPr>
          <p:nvPr/>
        </p:nvCxnSpPr>
        <p:spPr>
          <a:xfrm>
            <a:off x="5100054" y="3448543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7A9CE8C-C633-0A44-AEAA-680D28CA2341}"/>
              </a:ext>
            </a:extLst>
          </p:cNvPr>
          <p:cNvSpPr/>
          <p:nvPr/>
        </p:nvSpPr>
        <p:spPr>
          <a:xfrm>
            <a:off x="5462282" y="3043899"/>
            <a:ext cx="12105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系统调用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81F0903F-4428-E947-B219-A86FB84B801E}"/>
              </a:ext>
            </a:extLst>
          </p:cNvPr>
          <p:cNvCxnSpPr>
            <a:cxnSpLocks/>
          </p:cNvCxnSpPr>
          <p:nvPr/>
        </p:nvCxnSpPr>
        <p:spPr>
          <a:xfrm flipH="1">
            <a:off x="5123955" y="3545608"/>
            <a:ext cx="2109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4BF5B5C-008C-B44C-8611-D781BCAD7BE1}"/>
              </a:ext>
            </a:extLst>
          </p:cNvPr>
          <p:cNvSpPr/>
          <p:nvPr/>
        </p:nvSpPr>
        <p:spPr>
          <a:xfrm>
            <a:off x="5362485" y="3541073"/>
            <a:ext cx="159691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返回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EAGAIN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73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8CE280-AB4F-264E-94C7-2E484C027F8B}"/>
              </a:ext>
            </a:extLst>
          </p:cNvPr>
          <p:cNvSpPr/>
          <p:nvPr/>
        </p:nvSpPr>
        <p:spPr>
          <a:xfrm>
            <a:off x="3022600" y="1943100"/>
            <a:ext cx="1981200" cy="40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B4053C-10CB-1E42-814D-B4970B23CBDF}"/>
              </a:ext>
            </a:extLst>
          </p:cNvPr>
          <p:cNvSpPr/>
          <p:nvPr/>
        </p:nvSpPr>
        <p:spPr>
          <a:xfrm>
            <a:off x="7137400" y="1943100"/>
            <a:ext cx="2107159" cy="40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420008-0026-F649-A165-736B55556C93}"/>
              </a:ext>
            </a:extLst>
          </p:cNvPr>
          <p:cNvSpPr/>
          <p:nvPr/>
        </p:nvSpPr>
        <p:spPr>
          <a:xfrm>
            <a:off x="7842686" y="1955800"/>
            <a:ext cx="69762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内核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6E93A-50F7-4F46-9556-DB91096BBA00}"/>
              </a:ext>
            </a:extLst>
          </p:cNvPr>
          <p:cNvSpPr/>
          <p:nvPr/>
        </p:nvSpPr>
        <p:spPr>
          <a:xfrm>
            <a:off x="3407907" y="1955800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应用进程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C66051-42F4-3045-896F-3B39F45411F6}"/>
              </a:ext>
            </a:extLst>
          </p:cNvPr>
          <p:cNvSpPr/>
          <p:nvPr/>
        </p:nvSpPr>
        <p:spPr>
          <a:xfrm>
            <a:off x="7201491" y="2448044"/>
            <a:ext cx="198002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无数据报准备好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9351DA-55D1-7C4C-9E2A-EE7805F3DFC2}"/>
              </a:ext>
            </a:extLst>
          </p:cNvPr>
          <p:cNvSpPr/>
          <p:nvPr/>
        </p:nvSpPr>
        <p:spPr>
          <a:xfrm>
            <a:off x="7329724" y="3898692"/>
            <a:ext cx="172354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数据报准备好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0F9D3-3E6E-5040-8771-7988B05C8A98}"/>
              </a:ext>
            </a:extLst>
          </p:cNvPr>
          <p:cNvSpPr/>
          <p:nvPr/>
        </p:nvSpPr>
        <p:spPr>
          <a:xfrm>
            <a:off x="7457964" y="4490354"/>
            <a:ext cx="14670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拷贝数据报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D1462-C5CC-074D-B407-234BB0A80BF1}"/>
              </a:ext>
            </a:extLst>
          </p:cNvPr>
          <p:cNvSpPr/>
          <p:nvPr/>
        </p:nvSpPr>
        <p:spPr>
          <a:xfrm>
            <a:off x="7586204" y="5404754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拷贝完成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DD5BE5-8269-0A4F-AF3C-418C8F549EB2}"/>
              </a:ext>
            </a:extLst>
          </p:cNvPr>
          <p:cNvSpPr/>
          <p:nvPr/>
        </p:nvSpPr>
        <p:spPr>
          <a:xfrm>
            <a:off x="3407908" y="5404754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处理数据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C2925BB-B17B-FC48-A4C8-339844A8112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618496" y="5604809"/>
            <a:ext cx="2518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C083F47-979E-F348-9B4A-4F4CA163EE8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191498" y="4890464"/>
            <a:ext cx="0" cy="51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3857F73B-ED41-BB42-9F58-CE8C5B93BF67}"/>
              </a:ext>
            </a:extLst>
          </p:cNvPr>
          <p:cNvSpPr/>
          <p:nvPr/>
        </p:nvSpPr>
        <p:spPr>
          <a:xfrm flipH="1">
            <a:off x="2591014" y="2630865"/>
            <a:ext cx="402745" cy="2962817"/>
          </a:xfrm>
          <a:prstGeom prst="rightBrace">
            <a:avLst>
              <a:gd name="adj1" fmla="val 61028"/>
              <a:gd name="adj2" fmla="val 5060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D82B76-8E9D-EE48-94E9-A740CF020744}"/>
              </a:ext>
            </a:extLst>
          </p:cNvPr>
          <p:cNvSpPr/>
          <p:nvPr/>
        </p:nvSpPr>
        <p:spPr>
          <a:xfrm>
            <a:off x="919243" y="3648598"/>
            <a:ext cx="1576072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应用进程受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阻于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select()</a:t>
            </a: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系统调用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298495A5-B184-4047-BD04-694C41F23107}"/>
              </a:ext>
            </a:extLst>
          </p:cNvPr>
          <p:cNvSpPr/>
          <p:nvPr/>
        </p:nvSpPr>
        <p:spPr>
          <a:xfrm>
            <a:off x="9280048" y="2643564"/>
            <a:ext cx="202545" cy="1458535"/>
          </a:xfrm>
          <a:prstGeom prst="rightBrace">
            <a:avLst>
              <a:gd name="adj1" fmla="val 61028"/>
              <a:gd name="adj2" fmla="val 512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E571CBA4-D839-6143-9768-E9B56F91C5F8}"/>
              </a:ext>
            </a:extLst>
          </p:cNvPr>
          <p:cNvSpPr/>
          <p:nvPr/>
        </p:nvSpPr>
        <p:spPr>
          <a:xfrm>
            <a:off x="9282201" y="4601509"/>
            <a:ext cx="202545" cy="1047884"/>
          </a:xfrm>
          <a:prstGeom prst="rightBrace">
            <a:avLst>
              <a:gd name="adj1" fmla="val 61028"/>
              <a:gd name="adj2" fmla="val 51217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416B43-AF75-9647-9A3F-C867A34E151A}"/>
              </a:ext>
            </a:extLst>
          </p:cNvPr>
          <p:cNvSpPr/>
          <p:nvPr/>
        </p:nvSpPr>
        <p:spPr>
          <a:xfrm>
            <a:off x="9487982" y="3183352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等待数据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A0EBB5-46C4-C047-A223-9D9466490609}"/>
              </a:ext>
            </a:extLst>
          </p:cNvPr>
          <p:cNvSpPr/>
          <p:nvPr/>
        </p:nvSpPr>
        <p:spPr>
          <a:xfrm>
            <a:off x="9508647" y="4647297"/>
            <a:ext cx="1723549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将数据从内核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空间拷贝到用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户空间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346ECA-7655-C247-A0BD-79CCBBE5CC74}"/>
              </a:ext>
            </a:extLst>
          </p:cNvPr>
          <p:cNvSpPr/>
          <p:nvPr/>
        </p:nvSpPr>
        <p:spPr>
          <a:xfrm>
            <a:off x="5430429" y="5193572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返回成功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8D58E8-9E23-FF43-8095-B98A5BD55E28}"/>
              </a:ext>
            </a:extLst>
          </p:cNvPr>
          <p:cNvSpPr/>
          <p:nvPr/>
        </p:nvSpPr>
        <p:spPr>
          <a:xfrm>
            <a:off x="3481644" y="2448044"/>
            <a:ext cx="106311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select()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D5F2C9F-5303-934A-876D-DD6AA43667A0}"/>
              </a:ext>
            </a:extLst>
          </p:cNvPr>
          <p:cNvCxnSpPr>
            <a:cxnSpLocks/>
          </p:cNvCxnSpPr>
          <p:nvPr/>
        </p:nvCxnSpPr>
        <p:spPr>
          <a:xfrm>
            <a:off x="5003800" y="2635399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F1876A1-DE2E-DE4B-8E05-143A67F6433F}"/>
              </a:ext>
            </a:extLst>
          </p:cNvPr>
          <p:cNvSpPr/>
          <p:nvPr/>
        </p:nvSpPr>
        <p:spPr>
          <a:xfrm>
            <a:off x="5366028" y="2230755"/>
            <a:ext cx="12105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系统调用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D30A96-77A2-064F-B472-6DC2B88AF0B8}"/>
              </a:ext>
            </a:extLst>
          </p:cNvPr>
          <p:cNvSpPr/>
          <p:nvPr/>
        </p:nvSpPr>
        <p:spPr>
          <a:xfrm>
            <a:off x="3619368" y="4447242"/>
            <a:ext cx="86434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recv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()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2CA37F2-0AF2-1B44-8CB3-58335284385B}"/>
              </a:ext>
            </a:extLst>
          </p:cNvPr>
          <p:cNvCxnSpPr>
            <a:cxnSpLocks/>
          </p:cNvCxnSpPr>
          <p:nvPr/>
        </p:nvCxnSpPr>
        <p:spPr>
          <a:xfrm>
            <a:off x="5021846" y="4699135"/>
            <a:ext cx="2133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DA284C9-B6C8-AE4B-8A44-F06283128F18}"/>
              </a:ext>
            </a:extLst>
          </p:cNvPr>
          <p:cNvSpPr/>
          <p:nvPr/>
        </p:nvSpPr>
        <p:spPr>
          <a:xfrm>
            <a:off x="5384074" y="4294491"/>
            <a:ext cx="12105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系统调用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D7627B4-3952-3E42-BAA3-7AF4D46876BA}"/>
              </a:ext>
            </a:extLst>
          </p:cNvPr>
          <p:cNvCxnSpPr>
            <a:cxnSpLocks/>
          </p:cNvCxnSpPr>
          <p:nvPr/>
        </p:nvCxnSpPr>
        <p:spPr>
          <a:xfrm flipH="1">
            <a:off x="5009655" y="4117108"/>
            <a:ext cx="2109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A7423BA-3F08-494A-923C-EE15F97BD999}"/>
              </a:ext>
            </a:extLst>
          </p:cNvPr>
          <p:cNvSpPr/>
          <p:nvPr/>
        </p:nvSpPr>
        <p:spPr>
          <a:xfrm>
            <a:off x="5441347" y="3718873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返回可读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5ED485C-2D56-FA4A-9982-AA5671C5D5DC}"/>
              </a:ext>
            </a:extLst>
          </p:cNvPr>
          <p:cNvSpPr/>
          <p:nvPr/>
        </p:nvSpPr>
        <p:spPr>
          <a:xfrm>
            <a:off x="7852925" y="3035487"/>
            <a:ext cx="674688" cy="6746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轮询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5F1C8F4-4C9A-E245-A2E3-95354724F071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8190269" y="3710175"/>
            <a:ext cx="1230" cy="18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8D7FA0D-0716-7649-8E55-867806F761DB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8190269" y="2848154"/>
            <a:ext cx="1237" cy="187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5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21C97EA-5BB0-8743-99D2-0D8A94513359}"/>
              </a:ext>
            </a:extLst>
          </p:cNvPr>
          <p:cNvGrpSpPr/>
          <p:nvPr/>
        </p:nvGrpSpPr>
        <p:grpSpPr>
          <a:xfrm>
            <a:off x="1168398" y="1827213"/>
            <a:ext cx="7823201" cy="708024"/>
            <a:chOff x="2158998" y="1992313"/>
            <a:chExt cx="7823201" cy="7080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9FE561-EC92-4349-A9E4-8DB7A4A7D293}"/>
                </a:ext>
              </a:extLst>
            </p:cNvPr>
            <p:cNvSpPr/>
            <p:nvPr/>
          </p:nvSpPr>
          <p:spPr>
            <a:xfrm>
              <a:off x="2374900" y="2101850"/>
              <a:ext cx="1219200" cy="495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用户进程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E6080F-704B-0540-A86F-03DBBFE2F739}"/>
                </a:ext>
              </a:extLst>
            </p:cNvPr>
            <p:cNvSpPr/>
            <p:nvPr/>
          </p:nvSpPr>
          <p:spPr>
            <a:xfrm>
              <a:off x="8597900" y="2101850"/>
              <a:ext cx="1219200" cy="495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用户进程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499D54-DD25-7F46-93CF-F7120B3FF865}"/>
                </a:ext>
              </a:extLst>
            </p:cNvPr>
            <p:cNvSpPr/>
            <p:nvPr/>
          </p:nvSpPr>
          <p:spPr>
            <a:xfrm>
              <a:off x="4449233" y="2101850"/>
              <a:ext cx="1219200" cy="495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用户进程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54A754-06C9-4E44-93E1-B1B7C66A88AE}"/>
                </a:ext>
              </a:extLst>
            </p:cNvPr>
            <p:cNvSpPr/>
            <p:nvPr/>
          </p:nvSpPr>
          <p:spPr>
            <a:xfrm>
              <a:off x="6523566" y="2101850"/>
              <a:ext cx="1219200" cy="495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solidFill>
                    <a:schemeClr val="tx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</a:rPr>
                <a:t>用户进程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BA3E1B-316F-F647-958A-77AD28036326}"/>
                </a:ext>
              </a:extLst>
            </p:cNvPr>
            <p:cNvSpPr/>
            <p:nvPr/>
          </p:nvSpPr>
          <p:spPr>
            <a:xfrm>
              <a:off x="2158998" y="1992313"/>
              <a:ext cx="7823201" cy="7080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984D37B-8230-454C-8219-323B74FD9579}"/>
              </a:ext>
            </a:extLst>
          </p:cNvPr>
          <p:cNvSpPr/>
          <p:nvPr/>
        </p:nvSpPr>
        <p:spPr>
          <a:xfrm>
            <a:off x="3124200" y="44513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TCP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E67477-6F1D-7D41-AB72-4A7841018EA8}"/>
              </a:ext>
            </a:extLst>
          </p:cNvPr>
          <p:cNvSpPr/>
          <p:nvPr/>
        </p:nvSpPr>
        <p:spPr>
          <a:xfrm>
            <a:off x="5850466" y="44513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UDP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DF3E9A-3146-4A4A-A792-D30F2EF0E203}"/>
              </a:ext>
            </a:extLst>
          </p:cNvPr>
          <p:cNvSpPr/>
          <p:nvPr/>
        </p:nvSpPr>
        <p:spPr>
          <a:xfrm>
            <a:off x="1168398" y="4344989"/>
            <a:ext cx="7823201" cy="7080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EDF451-D2DA-AE47-865F-D95991DAE52A}"/>
              </a:ext>
            </a:extLst>
          </p:cNvPr>
          <p:cNvSpPr/>
          <p:nvPr/>
        </p:nvSpPr>
        <p:spPr>
          <a:xfrm>
            <a:off x="1168397" y="3086101"/>
            <a:ext cx="7823201" cy="7080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socket</a:t>
            </a:r>
            <a:r>
              <a:rPr kumimoji="1" lang="zh-CN" altLang="en-US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抽象层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E4AEE-F40D-2848-847C-EEFD72F9DCAC}"/>
              </a:ext>
            </a:extLst>
          </p:cNvPr>
          <p:cNvSpPr/>
          <p:nvPr/>
        </p:nvSpPr>
        <p:spPr>
          <a:xfrm>
            <a:off x="9292733" y="1958459"/>
            <a:ext cx="110799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E61065-2927-A346-991B-091F41F7A39A}"/>
              </a:ext>
            </a:extLst>
          </p:cNvPr>
          <p:cNvSpPr/>
          <p:nvPr/>
        </p:nvSpPr>
        <p:spPr>
          <a:xfrm>
            <a:off x="9292732" y="4476235"/>
            <a:ext cx="110799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传输层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62D300F-6125-954A-998D-59A818756709}"/>
              </a:ext>
            </a:extLst>
          </p:cNvPr>
          <p:cNvCxnSpPr>
            <a:endCxn id="13" idx="0"/>
          </p:cNvCxnSpPr>
          <p:nvPr/>
        </p:nvCxnSpPr>
        <p:spPr>
          <a:xfrm>
            <a:off x="1993900" y="2432050"/>
            <a:ext cx="3086098" cy="6540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6326143-0EC6-9F45-806B-3CB92CE19656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68233" y="2432050"/>
            <a:ext cx="1011765" cy="6540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0139DF1-38C2-0545-BFE3-9CA32A44DC9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5079998" y="2432050"/>
            <a:ext cx="1062568" cy="6540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6773D95-4EDF-ED4C-A994-3973C884995F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5079998" y="2432050"/>
            <a:ext cx="3136902" cy="6540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030036B-2F75-3249-A8E7-3CA5D1EF115F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5079998" y="3794125"/>
            <a:ext cx="1380068" cy="6572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66E8345-E10A-6844-A117-2B76ECBB541E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3733800" y="3794125"/>
            <a:ext cx="1346198" cy="6572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2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596D37-35A0-D740-AE8F-3E3765ABBCF2}"/>
              </a:ext>
            </a:extLst>
          </p:cNvPr>
          <p:cNvSpPr/>
          <p:nvPr/>
        </p:nvSpPr>
        <p:spPr>
          <a:xfrm>
            <a:off x="3708400" y="17081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Socket()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ECE97B-81EA-DD42-A014-CD223607DEAB}"/>
              </a:ext>
            </a:extLst>
          </p:cNvPr>
          <p:cNvSpPr/>
          <p:nvPr/>
        </p:nvSpPr>
        <p:spPr>
          <a:xfrm>
            <a:off x="7073900" y="170815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Socket()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BAF180-9518-0643-8C2A-A5BF61912863}"/>
              </a:ext>
            </a:extLst>
          </p:cNvPr>
          <p:cNvSpPr/>
          <p:nvPr/>
        </p:nvSpPr>
        <p:spPr>
          <a:xfrm>
            <a:off x="7073900" y="2389717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Bind()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999FCA-97AE-C544-8C58-C7821E67E0A6}"/>
              </a:ext>
            </a:extLst>
          </p:cNvPr>
          <p:cNvSpPr/>
          <p:nvPr/>
        </p:nvSpPr>
        <p:spPr>
          <a:xfrm>
            <a:off x="7073900" y="3071283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Listen()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9144CE-A595-1A41-B3C3-5A6629DD6EC7}"/>
              </a:ext>
            </a:extLst>
          </p:cNvPr>
          <p:cNvSpPr/>
          <p:nvPr/>
        </p:nvSpPr>
        <p:spPr>
          <a:xfrm>
            <a:off x="7073900" y="3752849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Accept()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0A121B-B746-114E-ABB1-A43F51CE6ACD}"/>
              </a:ext>
            </a:extLst>
          </p:cNvPr>
          <p:cNvSpPr/>
          <p:nvPr/>
        </p:nvSpPr>
        <p:spPr>
          <a:xfrm>
            <a:off x="7073900" y="4434415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Receive()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F0FD8C-5B44-FF41-B30B-F163AF6204D9}"/>
              </a:ext>
            </a:extLst>
          </p:cNvPr>
          <p:cNvSpPr/>
          <p:nvPr/>
        </p:nvSpPr>
        <p:spPr>
          <a:xfrm>
            <a:off x="7073900" y="5115981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Send()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46B31B-0950-244F-AD6F-88614A3BC0FE}"/>
              </a:ext>
            </a:extLst>
          </p:cNvPr>
          <p:cNvSpPr/>
          <p:nvPr/>
        </p:nvSpPr>
        <p:spPr>
          <a:xfrm>
            <a:off x="7073900" y="5797545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Close()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0E7158-48A6-BA45-868D-7594A3D47E20}"/>
              </a:ext>
            </a:extLst>
          </p:cNvPr>
          <p:cNvSpPr/>
          <p:nvPr/>
        </p:nvSpPr>
        <p:spPr>
          <a:xfrm>
            <a:off x="3644900" y="3752849"/>
            <a:ext cx="1346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Connect()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E162F6-EF37-DC49-BF59-1D2E4A59BB22}"/>
              </a:ext>
            </a:extLst>
          </p:cNvPr>
          <p:cNvSpPr/>
          <p:nvPr/>
        </p:nvSpPr>
        <p:spPr>
          <a:xfrm>
            <a:off x="3708400" y="4434415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Send()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513D46-D8D6-7542-A64F-C15C54D3148B}"/>
              </a:ext>
            </a:extLst>
          </p:cNvPr>
          <p:cNvSpPr/>
          <p:nvPr/>
        </p:nvSpPr>
        <p:spPr>
          <a:xfrm>
            <a:off x="3708400" y="5113862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Receive()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A432A9-4F1C-4044-A8D4-AE622378A7A6}"/>
              </a:ext>
            </a:extLst>
          </p:cNvPr>
          <p:cNvSpPr/>
          <p:nvPr/>
        </p:nvSpPr>
        <p:spPr>
          <a:xfrm>
            <a:off x="3708400" y="5793309"/>
            <a:ext cx="12192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Close()</a:t>
            </a:r>
            <a:endParaRPr kumimoji="1" lang="zh-CN" altLang="en-US" sz="2000" dirty="0">
              <a:solidFill>
                <a:schemeClr val="tx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B7B56E2-ADA8-5142-A1A9-290657DC3AC5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4927600" y="4682065"/>
            <a:ext cx="214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B64E2C8-67B9-254F-A358-83FFF2BA4B79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 flipV="1">
            <a:off x="4927600" y="5361512"/>
            <a:ext cx="2146300" cy="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DB70645-DB91-694B-864E-C24EF54CB7A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4927600" y="6040959"/>
            <a:ext cx="2146300" cy="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0E4A8C1-8DE3-CB48-B57F-E6C7AF0BBFF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991100" y="4000499"/>
            <a:ext cx="20828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下箭头 19">
            <a:extLst>
              <a:ext uri="{FF2B5EF4-FFF2-40B4-BE49-F238E27FC236}">
                <a16:creationId xmlns:a16="http://schemas.microsoft.com/office/drawing/2014/main" id="{CDF9FEF1-D412-B44A-AB87-7621EC295455}"/>
              </a:ext>
            </a:extLst>
          </p:cNvPr>
          <p:cNvSpPr/>
          <p:nvPr/>
        </p:nvSpPr>
        <p:spPr>
          <a:xfrm>
            <a:off x="4165600" y="2203451"/>
            <a:ext cx="304800" cy="154303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10BA279F-DBA9-2D4A-8971-C4CD3481C30A}"/>
              </a:ext>
            </a:extLst>
          </p:cNvPr>
          <p:cNvSpPr/>
          <p:nvPr/>
        </p:nvSpPr>
        <p:spPr>
          <a:xfrm>
            <a:off x="4165600" y="4248149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CCE02CB7-F8A4-E747-81AE-ECA2E9BC9182}"/>
              </a:ext>
            </a:extLst>
          </p:cNvPr>
          <p:cNvSpPr/>
          <p:nvPr/>
        </p:nvSpPr>
        <p:spPr>
          <a:xfrm>
            <a:off x="4165600" y="4927596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7E411300-8A9D-6A4D-86B9-A24694FF4EB6}"/>
              </a:ext>
            </a:extLst>
          </p:cNvPr>
          <p:cNvSpPr/>
          <p:nvPr/>
        </p:nvSpPr>
        <p:spPr>
          <a:xfrm>
            <a:off x="4165600" y="5609161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95499975-84D7-984A-BEDD-884AA36964E8}"/>
              </a:ext>
            </a:extLst>
          </p:cNvPr>
          <p:cNvSpPr/>
          <p:nvPr/>
        </p:nvSpPr>
        <p:spPr>
          <a:xfrm>
            <a:off x="7531100" y="5609162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CD267DDF-5E15-0244-B977-0EF034672EA6}"/>
              </a:ext>
            </a:extLst>
          </p:cNvPr>
          <p:cNvSpPr/>
          <p:nvPr/>
        </p:nvSpPr>
        <p:spPr>
          <a:xfrm>
            <a:off x="7531100" y="4929715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FCBD297E-0D5A-2746-9078-531C6C6F3F43}"/>
              </a:ext>
            </a:extLst>
          </p:cNvPr>
          <p:cNvSpPr/>
          <p:nvPr/>
        </p:nvSpPr>
        <p:spPr>
          <a:xfrm>
            <a:off x="7552196" y="4243907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3AB40E2E-1315-8944-8211-D8C430D37340}"/>
              </a:ext>
            </a:extLst>
          </p:cNvPr>
          <p:cNvSpPr/>
          <p:nvPr/>
        </p:nvSpPr>
        <p:spPr>
          <a:xfrm>
            <a:off x="7526796" y="3562341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98B5CCBE-856A-8B44-8922-4DCE0E8F8B78}"/>
              </a:ext>
            </a:extLst>
          </p:cNvPr>
          <p:cNvSpPr/>
          <p:nvPr/>
        </p:nvSpPr>
        <p:spPr>
          <a:xfrm>
            <a:off x="7531100" y="2887134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E10C5ACC-983B-1A47-82CE-36EC7C0F4BEC}"/>
              </a:ext>
            </a:extLst>
          </p:cNvPr>
          <p:cNvSpPr/>
          <p:nvPr/>
        </p:nvSpPr>
        <p:spPr>
          <a:xfrm>
            <a:off x="7531100" y="2203451"/>
            <a:ext cx="304800" cy="18414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8EF9FCF-81D5-004D-A80D-3F04E2674DB3}"/>
              </a:ext>
            </a:extLst>
          </p:cNvPr>
          <p:cNvSpPr/>
          <p:nvPr/>
        </p:nvSpPr>
        <p:spPr>
          <a:xfrm>
            <a:off x="8303322" y="2432783"/>
            <a:ext cx="172354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绑定监听端口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2E5041-783A-A04F-BC5D-ABE618C2AFAD}"/>
              </a:ext>
            </a:extLst>
          </p:cNvPr>
          <p:cNvSpPr/>
          <p:nvPr/>
        </p:nvSpPr>
        <p:spPr>
          <a:xfrm>
            <a:off x="8305727" y="3118551"/>
            <a:ext cx="171874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设置监听队列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C32477-47B7-2A4F-B6B4-528DD3335E72}"/>
              </a:ext>
            </a:extLst>
          </p:cNvPr>
          <p:cNvSpPr/>
          <p:nvPr/>
        </p:nvSpPr>
        <p:spPr>
          <a:xfrm>
            <a:off x="5448304" y="3600389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建立连接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5151A98-2D79-994A-BC4B-B7B8BD84A2E9}"/>
              </a:ext>
            </a:extLst>
          </p:cNvPr>
          <p:cNvSpPr/>
          <p:nvPr/>
        </p:nvSpPr>
        <p:spPr>
          <a:xfrm>
            <a:off x="5461001" y="4271374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发送数据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875EA83-7861-7243-AC5F-37E905539179}"/>
              </a:ext>
            </a:extLst>
          </p:cNvPr>
          <p:cNvSpPr/>
          <p:nvPr/>
        </p:nvSpPr>
        <p:spPr>
          <a:xfrm>
            <a:off x="5448304" y="4955077"/>
            <a:ext cx="121058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接收数据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FF802F5-A17F-2A4E-9785-13121F4F9C84}"/>
              </a:ext>
            </a:extLst>
          </p:cNvPr>
          <p:cNvSpPr/>
          <p:nvPr/>
        </p:nvSpPr>
        <p:spPr>
          <a:xfrm>
            <a:off x="5407169" y="5628149"/>
            <a:ext cx="125066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关闭连接</a:t>
            </a:r>
          </a:p>
        </p:txBody>
      </p: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2CCB44C7-A8F3-0B49-A40F-A479D0387A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2554" y="3996268"/>
            <a:ext cx="495300" cy="12700"/>
          </a:xfrm>
          <a:prstGeom prst="bentConnector5">
            <a:avLst>
              <a:gd name="adj1" fmla="val -20513"/>
              <a:gd name="adj2" fmla="val 4658472"/>
              <a:gd name="adj3" fmla="val 125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507AAF5-1218-AB4D-84EF-E51F077A4A77}"/>
              </a:ext>
            </a:extLst>
          </p:cNvPr>
          <p:cNvSpPr/>
          <p:nvPr/>
        </p:nvSpPr>
        <p:spPr>
          <a:xfrm>
            <a:off x="8531921" y="3654442"/>
            <a:ext cx="1723549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阻塞，循环等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algn="ctr"/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待客户端连接</a:t>
            </a:r>
          </a:p>
        </p:txBody>
      </p:sp>
      <p:pic>
        <p:nvPicPr>
          <p:cNvPr id="38" name="图形 37" descr="计算机">
            <a:extLst>
              <a:ext uri="{FF2B5EF4-FFF2-40B4-BE49-F238E27FC236}">
                <a16:creationId xmlns:a16="http://schemas.microsoft.com/office/drawing/2014/main" id="{0AF8CEF4-3964-DF43-88A4-FAADBC0A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611" y="4470396"/>
            <a:ext cx="914400" cy="914400"/>
          </a:xfrm>
          <a:prstGeom prst="rect">
            <a:avLst/>
          </a:prstGeom>
        </p:spPr>
      </p:pic>
      <p:pic>
        <p:nvPicPr>
          <p:cNvPr id="39" name="图形 38" descr="平板电脑">
            <a:extLst>
              <a:ext uri="{FF2B5EF4-FFF2-40B4-BE49-F238E27FC236}">
                <a16:creationId xmlns:a16="http://schemas.microsoft.com/office/drawing/2014/main" id="{1C9A12FF-453E-BB44-A99A-0C8D5F5F9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6100" y="4471429"/>
            <a:ext cx="914400" cy="914400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972E46D8-4A04-5A4F-9C65-76EE5D67D836}"/>
              </a:ext>
            </a:extLst>
          </p:cNvPr>
          <p:cNvSpPr/>
          <p:nvPr/>
        </p:nvSpPr>
        <p:spPr>
          <a:xfrm>
            <a:off x="1512079" y="5393198"/>
            <a:ext cx="1527983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Client</a:t>
            </a:r>
            <a:r>
              <a:rPr kumimoji="1" lang="zh-CN" altLang="en-US" sz="28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端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1A1D5F1-35C7-4B4A-9BD4-5333D05970CF}"/>
              </a:ext>
            </a:extLst>
          </p:cNvPr>
          <p:cNvSpPr/>
          <p:nvPr/>
        </p:nvSpPr>
        <p:spPr>
          <a:xfrm>
            <a:off x="8938015" y="5355187"/>
            <a:ext cx="162256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Server</a:t>
            </a:r>
            <a:r>
              <a:rPr kumimoji="1" lang="zh-CN" altLang="en-US" sz="28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231368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61A94B-DB9C-F744-A654-9284254C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37477"/>
              </p:ext>
            </p:extLst>
          </p:nvPr>
        </p:nvGraphicFramePr>
        <p:xfrm>
          <a:off x="1562100" y="1690688"/>
          <a:ext cx="2033629" cy="3905787"/>
        </p:xfrm>
        <a:graphic>
          <a:graphicData uri="http://schemas.openxmlformats.org/drawingml/2006/table">
            <a:tbl>
              <a:tblPr firstRow="1" bandRow="1"/>
              <a:tblGrid>
                <a:gridCol w="2033629">
                  <a:extLst>
                    <a:ext uri="{9D8B030D-6E8A-4147-A177-3AD203B41FA5}">
                      <a16:colId xmlns:a16="http://schemas.microsoft.com/office/drawing/2014/main" val="827133397"/>
                    </a:ext>
                  </a:extLst>
                </a:gridCol>
              </a:tblGrid>
              <a:tr h="519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应用层</a:t>
                      </a:r>
                      <a:endParaRPr lang="zh-CN" altLang="en-US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014189"/>
                  </a:ext>
                </a:extLst>
              </a:tr>
              <a:tr h="519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表示层</a:t>
                      </a:r>
                      <a:endParaRPr lang="zh-CN" altLang="en-US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02540"/>
                  </a:ext>
                </a:extLst>
              </a:tr>
              <a:tr h="519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会话层</a:t>
                      </a:r>
                      <a:endParaRPr lang="zh-CN" altLang="en-US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59732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传输层</a:t>
                      </a:r>
                      <a:endParaRPr lang="en-US" altLang="zh-CN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b="0" i="0" u="none" strike="noStrike" kern="1200" dirty="0">
                        <a:solidFill>
                          <a:schemeClr val="tx1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96072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网络层</a:t>
                      </a:r>
                      <a:endParaRPr lang="en-US" altLang="zh-CN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b="0" i="0" u="none" strike="noStrike" kern="1200" dirty="0">
                        <a:solidFill>
                          <a:schemeClr val="tx1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63064"/>
                  </a:ext>
                </a:extLst>
              </a:tr>
              <a:tr h="6097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数据链路层</a:t>
                      </a:r>
                      <a:endParaRPr lang="en-US" altLang="zh-CN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  <a:p>
                      <a:pPr algn="ctr"/>
                      <a:r>
                        <a:rPr lang="en-US" altLang="zh-CN" sz="15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frame</a:t>
                      </a:r>
                      <a:endParaRPr lang="zh-CN" altLang="en-US" sz="1500" b="0" i="0" u="none" strike="noStrike" kern="1200" dirty="0">
                        <a:solidFill>
                          <a:srgbClr val="FF0000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129812"/>
                  </a:ext>
                </a:extLst>
              </a:tr>
              <a:tr h="519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物理层</a:t>
                      </a: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5148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A194CC-2AB9-1A44-AEB5-DBE4A5EE5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02694"/>
              </p:ext>
            </p:extLst>
          </p:nvPr>
        </p:nvGraphicFramePr>
        <p:xfrm>
          <a:off x="4775200" y="1690688"/>
          <a:ext cx="2033629" cy="3897313"/>
        </p:xfrm>
        <a:graphic>
          <a:graphicData uri="http://schemas.openxmlformats.org/drawingml/2006/table">
            <a:tbl>
              <a:tblPr firstRow="1" bandRow="1"/>
              <a:tblGrid>
                <a:gridCol w="2033629">
                  <a:extLst>
                    <a:ext uri="{9D8B030D-6E8A-4147-A177-3AD203B41FA5}">
                      <a16:colId xmlns:a16="http://schemas.microsoft.com/office/drawing/2014/main" val="827133397"/>
                    </a:ext>
                  </a:extLst>
                </a:gridCol>
              </a:tblGrid>
              <a:tr h="15932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应用层</a:t>
                      </a:r>
                      <a:endParaRPr lang="en-US" altLang="zh-CN" sz="2000" b="0" i="0" u="none" strike="noStrike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5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datagram</a:t>
                      </a:r>
                      <a:endParaRPr lang="zh-CN" altLang="en-US" sz="2000" b="0" i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014189"/>
                  </a:ext>
                </a:extLst>
              </a:tr>
              <a:tr h="6209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传输层</a:t>
                      </a:r>
                      <a:endParaRPr lang="en-US" altLang="zh-CN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  <a:p>
                      <a:pPr algn="ctr"/>
                      <a:r>
                        <a:rPr lang="en-US" altLang="zh-CN" sz="15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segment</a:t>
                      </a:r>
                      <a:endParaRPr lang="zh-CN" altLang="en-US" sz="1500" b="0" i="0" u="none" strike="noStrike" kern="1200" dirty="0">
                        <a:solidFill>
                          <a:srgbClr val="FF0000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96072"/>
                  </a:ext>
                </a:extLst>
              </a:tr>
              <a:tr h="6209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网络层</a:t>
                      </a:r>
                      <a:endParaRPr lang="en-US" altLang="zh-CN" sz="20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  <a:p>
                      <a:pPr algn="ctr"/>
                      <a:r>
                        <a:rPr lang="en-US" altLang="zh-CN" sz="15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packet</a:t>
                      </a:r>
                      <a:endParaRPr lang="zh-CN" altLang="en-US" sz="1500" b="0" i="0" u="none" strike="noStrike" kern="1200" dirty="0">
                        <a:solidFill>
                          <a:srgbClr val="FF0000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63064"/>
                  </a:ext>
                </a:extLst>
              </a:tr>
              <a:tr h="1062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网络接口层</a:t>
                      </a:r>
                    </a:p>
                  </a:txBody>
                  <a:tcPr marL="75866" marR="75866" marT="37933" marB="37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12981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4E9ED34-CA8E-0C41-BBE7-A3A4BA60D329}"/>
              </a:ext>
            </a:extLst>
          </p:cNvPr>
          <p:cNvSpPr/>
          <p:nvPr/>
        </p:nvSpPr>
        <p:spPr>
          <a:xfrm>
            <a:off x="6820596" y="2002687"/>
            <a:ext cx="691215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http</a:t>
            </a:r>
          </a:p>
          <a:p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ftp</a:t>
            </a:r>
          </a:p>
          <a:p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ssh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5FDFE6-3DC5-AF42-8A2E-B395EC017D81}"/>
              </a:ext>
            </a:extLst>
          </p:cNvPr>
          <p:cNvSpPr/>
          <p:nvPr/>
        </p:nvSpPr>
        <p:spPr>
          <a:xfrm>
            <a:off x="6805335" y="3385400"/>
            <a:ext cx="114486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tcp</a:t>
            </a:r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/</a:t>
            </a:r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udp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FD7AF0-6511-DE42-952B-2EBAE9426967}"/>
              </a:ext>
            </a:extLst>
          </p:cNvPr>
          <p:cNvSpPr/>
          <p:nvPr/>
        </p:nvSpPr>
        <p:spPr>
          <a:xfrm>
            <a:off x="6821529" y="3990605"/>
            <a:ext cx="41389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 err="1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ip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769254-D437-314D-BF97-923D948496A3}"/>
              </a:ext>
            </a:extLst>
          </p:cNvPr>
          <p:cNvSpPr/>
          <p:nvPr/>
        </p:nvSpPr>
        <p:spPr>
          <a:xfrm>
            <a:off x="6819463" y="4731730"/>
            <a:ext cx="1225014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Ethernet</a:t>
            </a:r>
          </a:p>
          <a:p>
            <a:r>
              <a:rPr kumimoji="1" lang="en-US" altLang="zh-CN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ATM</a:t>
            </a:r>
            <a:endParaRPr kumimoji="1" lang="zh-CN" altLang="en-US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240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EA00452-192B-3241-8FD1-FA7D37F4F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77971"/>
              </p:ext>
            </p:extLst>
          </p:nvPr>
        </p:nvGraphicFramePr>
        <p:xfrm>
          <a:off x="2032000" y="4559300"/>
          <a:ext cx="8128000" cy="622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1142780507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3793754716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TCP</a:t>
                      </a:r>
                      <a:r>
                        <a:rPr lang="zh-CN" altLang="en-US" sz="2400" b="0" i="0" dirty="0"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首部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TCP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数据部分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87905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F04963C-36F4-784B-AFF2-A59DA1BFBFC7}"/>
              </a:ext>
            </a:extLst>
          </p:cNvPr>
          <p:cNvSpPr/>
          <p:nvPr/>
        </p:nvSpPr>
        <p:spPr>
          <a:xfrm>
            <a:off x="4212737" y="3996275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TCP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报文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(segment)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格式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547FD2D4-95A4-174A-82E4-8D964E41D3CC}"/>
              </a:ext>
            </a:extLst>
          </p:cNvPr>
          <p:cNvSpPr/>
          <p:nvPr/>
        </p:nvSpPr>
        <p:spPr>
          <a:xfrm rot="16200000" flipH="1">
            <a:off x="7031277" y="2506664"/>
            <a:ext cx="402745" cy="5854700"/>
          </a:xfrm>
          <a:prstGeom prst="rightBrace">
            <a:avLst>
              <a:gd name="adj1" fmla="val 61028"/>
              <a:gd name="adj2" fmla="val 5060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A66D96-2F55-5A4C-B0BC-7CAFCD4CE934}"/>
              </a:ext>
            </a:extLst>
          </p:cNvPr>
          <p:cNvSpPr/>
          <p:nvPr/>
        </p:nvSpPr>
        <p:spPr>
          <a:xfrm>
            <a:off x="6438837" y="5686426"/>
            <a:ext cx="157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不能超过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MSS</a:t>
            </a:r>
            <a:endParaRPr kumimoji="1" lang="zh-CN" altLang="en-US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A39A0E-A6B3-464B-9A85-D7B67635D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13928"/>
              </p:ext>
            </p:extLst>
          </p:nvPr>
        </p:nvGraphicFramePr>
        <p:xfrm>
          <a:off x="1955826" y="1368466"/>
          <a:ext cx="6549142" cy="1617219"/>
        </p:xfrm>
        <a:graphic>
          <a:graphicData uri="http://schemas.openxmlformats.org/drawingml/2006/table">
            <a:tbl>
              <a:tblPr/>
              <a:tblGrid>
                <a:gridCol w="3402626">
                  <a:extLst>
                    <a:ext uri="{9D8B030D-6E8A-4147-A177-3AD203B41FA5}">
                      <a16:colId xmlns:a16="http://schemas.microsoft.com/office/drawing/2014/main" val="1985086240"/>
                    </a:ext>
                  </a:extLst>
                </a:gridCol>
                <a:gridCol w="3146516">
                  <a:extLst>
                    <a:ext uri="{9D8B030D-6E8A-4147-A177-3AD203B41FA5}">
                      <a16:colId xmlns:a16="http://schemas.microsoft.com/office/drawing/2014/main" val="689768040"/>
                    </a:ext>
                  </a:extLst>
                </a:gridCol>
              </a:tblGrid>
              <a:tr h="5390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源端口</a:t>
                      </a:r>
                      <a:r>
                        <a:rPr lang="en-US" altLang="zh-CN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(2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B)</a:t>
                      </a:r>
                      <a:endParaRPr 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13682" marR="13682" marT="136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目的端口</a:t>
                      </a:r>
                      <a:r>
                        <a:rPr lang="en-US" altLang="zh-CN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(2</a:t>
                      </a:r>
                      <a:r>
                        <a:rPr lang="en-US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B)</a:t>
                      </a:r>
                      <a:endParaRPr lang="en-US" sz="2400" b="0" i="0" u="none" strike="noStrike" kern="1200">
                        <a:solidFill>
                          <a:schemeClr val="tx1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13682" marR="13682" marT="136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699758"/>
                  </a:ext>
                </a:extLst>
              </a:tr>
              <a:tr h="5390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UDP</a:t>
                      </a:r>
                      <a:r>
                        <a:rPr lang="zh-CN" alt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报文长度</a:t>
                      </a:r>
                      <a:endParaRPr lang="zh-CN" alt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13682" marR="13682" marT="136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检验和</a:t>
                      </a:r>
                      <a:endParaRPr lang="zh-CN" altLang="en-US" sz="2400" b="0" i="0" u="none" strike="noStrike" kern="1200">
                        <a:solidFill>
                          <a:schemeClr val="tx1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13682" marR="13682" marT="136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6874"/>
                  </a:ext>
                </a:extLst>
              </a:tr>
              <a:tr h="539073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用户数据部分</a:t>
                      </a:r>
                      <a:endParaRPr lang="zh-CN" altLang="en-US" sz="2400" b="0" i="0" u="none" strike="noStrike" kern="1200" dirty="0">
                        <a:solidFill>
                          <a:schemeClr val="tx1"/>
                        </a:solidFill>
                        <a:effectLst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marL="131348" marR="131348" marT="65674" marB="65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39000"/>
                  </a:ext>
                </a:extLst>
              </a:tr>
            </a:tbl>
          </a:graphicData>
        </a:graphic>
      </p:graphicFrame>
      <p:sp>
        <p:nvSpPr>
          <p:cNvPr id="9" name="右大括号 8">
            <a:extLst>
              <a:ext uri="{FF2B5EF4-FFF2-40B4-BE49-F238E27FC236}">
                <a16:creationId xmlns:a16="http://schemas.microsoft.com/office/drawing/2014/main" id="{EE7BC8F6-326D-6041-A70B-83130773D3FA}"/>
              </a:ext>
            </a:extLst>
          </p:cNvPr>
          <p:cNvSpPr/>
          <p:nvPr/>
        </p:nvSpPr>
        <p:spPr>
          <a:xfrm rot="10800000" flipH="1">
            <a:off x="8535386" y="1368466"/>
            <a:ext cx="402745" cy="1081824"/>
          </a:xfrm>
          <a:prstGeom prst="rightBrace">
            <a:avLst>
              <a:gd name="adj1" fmla="val 61028"/>
              <a:gd name="adj2" fmla="val 5060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E4942F-1833-9B45-BD58-61AB8A027842}"/>
              </a:ext>
            </a:extLst>
          </p:cNvPr>
          <p:cNvSpPr/>
          <p:nvPr/>
        </p:nvSpPr>
        <p:spPr>
          <a:xfrm>
            <a:off x="8938131" y="1678544"/>
            <a:ext cx="142859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UDP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首部</a:t>
            </a:r>
          </a:p>
        </p:txBody>
      </p:sp>
    </p:spTree>
    <p:extLst>
      <p:ext uri="{BB962C8B-B14F-4D97-AF65-F5344CB8AC3E}">
        <p14:creationId xmlns:p14="http://schemas.microsoft.com/office/powerpoint/2010/main" val="137387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1B4F5D6-930E-1C4D-AE24-547B9FBE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93507"/>
              </p:ext>
            </p:extLst>
          </p:nvPr>
        </p:nvGraphicFramePr>
        <p:xfrm>
          <a:off x="1660763" y="1612900"/>
          <a:ext cx="8870473" cy="452213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92606">
                  <a:extLst>
                    <a:ext uri="{9D8B030D-6E8A-4147-A177-3AD203B41FA5}">
                      <a16:colId xmlns:a16="http://schemas.microsoft.com/office/drawing/2014/main" val="180853515"/>
                    </a:ext>
                  </a:extLst>
                </a:gridCol>
                <a:gridCol w="1611130">
                  <a:extLst>
                    <a:ext uri="{9D8B030D-6E8A-4147-A177-3AD203B41FA5}">
                      <a16:colId xmlns:a16="http://schemas.microsoft.com/office/drawing/2014/main" val="3181465819"/>
                    </a:ext>
                  </a:extLst>
                </a:gridCol>
                <a:gridCol w="320991">
                  <a:extLst>
                    <a:ext uri="{9D8B030D-6E8A-4147-A177-3AD203B41FA5}">
                      <a16:colId xmlns:a16="http://schemas.microsoft.com/office/drawing/2014/main" val="3522433344"/>
                    </a:ext>
                  </a:extLst>
                </a:gridCol>
                <a:gridCol w="320991">
                  <a:extLst>
                    <a:ext uri="{9D8B030D-6E8A-4147-A177-3AD203B41FA5}">
                      <a16:colId xmlns:a16="http://schemas.microsoft.com/office/drawing/2014/main" val="2080348044"/>
                    </a:ext>
                  </a:extLst>
                </a:gridCol>
                <a:gridCol w="320991">
                  <a:extLst>
                    <a:ext uri="{9D8B030D-6E8A-4147-A177-3AD203B41FA5}">
                      <a16:colId xmlns:a16="http://schemas.microsoft.com/office/drawing/2014/main" val="2583669067"/>
                    </a:ext>
                  </a:extLst>
                </a:gridCol>
                <a:gridCol w="320991">
                  <a:extLst>
                    <a:ext uri="{9D8B030D-6E8A-4147-A177-3AD203B41FA5}">
                      <a16:colId xmlns:a16="http://schemas.microsoft.com/office/drawing/2014/main" val="50450264"/>
                    </a:ext>
                  </a:extLst>
                </a:gridCol>
                <a:gridCol w="320991">
                  <a:extLst>
                    <a:ext uri="{9D8B030D-6E8A-4147-A177-3AD203B41FA5}">
                      <a16:colId xmlns:a16="http://schemas.microsoft.com/office/drawing/2014/main" val="3165550966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2416793002"/>
                    </a:ext>
                  </a:extLst>
                </a:gridCol>
                <a:gridCol w="4246964">
                  <a:extLst>
                    <a:ext uri="{9D8B030D-6E8A-4147-A177-3AD203B41FA5}">
                      <a16:colId xmlns:a16="http://schemas.microsoft.com/office/drawing/2014/main" val="2140845423"/>
                    </a:ext>
                  </a:extLst>
                </a:gridCol>
              </a:tblGrid>
              <a:tr h="39534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源端口</a:t>
                      </a:r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(2</a:t>
                      </a: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B)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目的端口</a:t>
                      </a:r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(2</a:t>
                      </a: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B)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472940"/>
                  </a:ext>
                </a:extLst>
              </a:tr>
              <a:tr h="39534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序号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9495"/>
                  </a:ext>
                </a:extLst>
              </a:tr>
              <a:tr h="39534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确认号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62943"/>
                  </a:ext>
                </a:extLst>
              </a:tr>
              <a:tr h="3953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数据</a:t>
                      </a:r>
                      <a:b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</a:br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偏移</a:t>
                      </a:r>
                      <a:b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</a:br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(4</a:t>
                      </a: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b)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保留</a:t>
                      </a:r>
                      <a:r>
                        <a:rPr lang="en-US" altLang="zh-CN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(6</a:t>
                      </a: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b)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tcp flgas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窗口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86174"/>
                  </a:ext>
                </a:extLst>
              </a:tr>
              <a:tr h="1260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URG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ACK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PSH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RST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SYN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F</a:t>
                      </a:r>
                    </a:p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IN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96962"/>
                  </a:ext>
                </a:extLst>
              </a:tr>
              <a:tr h="395342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检验和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紧急指针</a:t>
                      </a:r>
                    </a:p>
                  </a:txBody>
                  <a:tcPr marL="18532" marR="18532" marT="18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79730"/>
                  </a:ext>
                </a:extLst>
              </a:tr>
              <a:tr h="395342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TCP</a:t>
                      </a:r>
                      <a:r>
                        <a:rPr lang="zh-CN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选项</a:t>
                      </a:r>
                    </a:p>
                  </a:txBody>
                  <a:tcPr marL="177904" marR="177904" marT="88952" marB="889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2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55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504</Words>
  <Application>Microsoft Macintosh PowerPoint</Application>
  <PresentationFormat>宽屏</PresentationFormat>
  <Paragraphs>220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Source Han Sans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张朝阳</dc:creator>
  <cp:lastModifiedBy>张朝阳</cp:lastModifiedBy>
  <cp:revision>13</cp:revision>
  <dcterms:created xsi:type="dcterms:W3CDTF">2022-01-06T14:00:17Z</dcterms:created>
  <dcterms:modified xsi:type="dcterms:W3CDTF">2022-01-08T14:39:21Z</dcterms:modified>
</cp:coreProperties>
</file>