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6065-4504-5BE9-2E89-2A6C6B2AF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81BF9-3C52-3D7B-45C4-2AA790E62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ADD3D-26EF-888E-FC20-192392FF1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5D7-0BD8-CA48-BDDF-7A09559CF6B7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20BE3-DD24-310F-C348-6CA7FF39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1ABA4-E7B3-E5F5-AA4E-D2853C41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6550-AAF0-C446-89A5-F4038DC42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5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2C8B-4BD7-A998-E9E1-8B6632BC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E7F59-7532-E150-9F22-B31FB59E1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7AE17-8CFE-DEEC-E6D8-A7C40CE3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5D7-0BD8-CA48-BDDF-7A09559CF6B7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43608-BDCE-0A70-2E12-48D506AE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8C466-A3E7-20E4-FE54-7B2C888C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6550-AAF0-C446-89A5-F4038DC42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3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F7A3A-BDBF-63AD-9561-D540FE1EC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46903-68C9-4C2B-492D-0577D057A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B5E46-FAF9-0B71-5ACC-DF7D59FF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5D7-0BD8-CA48-BDDF-7A09559CF6B7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65DDA-5CDF-A33A-A4D4-B8C238B2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56BDA-57FF-F196-3070-A57EEEE9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6550-AAF0-C446-89A5-F4038DC42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9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481E-C59B-DBEA-3D24-2FF9202B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8A4E4-E900-7ACA-8883-EA5CD5E4C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DB5AB-3C7B-0CC1-FD60-A8176011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5D7-0BD8-CA48-BDDF-7A09559CF6B7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662C4-1CED-F591-98B3-4A6F3A6F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A2EA4-E547-EEFA-85D4-EF1F99F0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6550-AAF0-C446-89A5-F4038DC42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2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DFB1-F596-19C2-949C-E9F0E48E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9BC2C-A84D-BE62-7460-558DAAEBF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99F01-8218-0B9B-F3A2-927E2858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5D7-0BD8-CA48-BDDF-7A09559CF6B7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D0D1-C9F8-36E2-5D6C-87F24CB5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F6A32-0788-9504-FF3E-01088781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6550-AAF0-C446-89A5-F4038DC42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0F6C-455E-E453-F0C5-EF17D801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DFBC0-983B-CD9A-A493-B164F7CE0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19C6B-FD58-2D34-FA14-01A870423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EE2EC-96CB-1420-A005-484BFB8C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5D7-0BD8-CA48-BDDF-7A09559CF6B7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7C969-029D-5A3D-5BFB-CE84E6791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5B766-2DFB-0CCB-9844-45293FEB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6550-AAF0-C446-89A5-F4038DC42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8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7966-D5E0-6269-5459-712847F9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D556B-E13F-8131-E9BE-A2CFC0607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E6765-87CA-5199-610D-0BC5FEC64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F45FB-D26E-7BF5-BABB-D8BF20971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E7A62-90CD-045E-3E0D-5FFD5E980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51A5E3-8715-7D81-E8F0-CF1C8EAD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5D7-0BD8-CA48-BDDF-7A09559CF6B7}" type="datetimeFigureOut">
              <a:rPr lang="en-US" smtClean="0"/>
              <a:t>4/11/23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0D9B93-6032-852C-BDD0-BCED4977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647BE6-D210-9E44-B73F-0F0328CA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6550-AAF0-C446-89A5-F4038DC42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5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DD49-5A2D-4BB7-9484-D2B9BE93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5AB43B-23EA-A43E-49C1-E71A18E8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5D7-0BD8-CA48-BDDF-7A09559CF6B7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30EEC-4C84-5AA7-EC59-19AB9BBCC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8250D-ABEB-4073-F316-3A8027D4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6550-AAF0-C446-89A5-F4038DC42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1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9CDC3-3C0F-2FD8-5906-49F79B71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5D7-0BD8-CA48-BDDF-7A09559CF6B7}" type="datetimeFigureOut">
              <a:rPr lang="en-US" smtClean="0"/>
              <a:t>4/11/23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78EF1-6A41-540F-6640-5CAD1E37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A786D-ABF1-B135-2EA4-7FC885CB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6550-AAF0-C446-89A5-F4038DC42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C3FD-FF6C-7C82-B0DB-6BDB9D45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448F6-CC9A-B32A-4596-129FD73AF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E9058-3C78-32AA-BF1E-AD5C270F9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E3DC6-0752-2571-84A9-F1AD4DB2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5D7-0BD8-CA48-BDDF-7A09559CF6B7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176FE-2259-1FF3-7CEE-275A4415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2B81F-2D69-48B5-D63F-02D4F20C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6550-AAF0-C446-89A5-F4038DC42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1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6A0A-2518-6B61-BB95-142AF5245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C440AF-674B-355A-1C00-5B87BE11C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62F75-3052-A481-6D57-15215ADE0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6B086-39D1-1797-64FD-E6B4813C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45D7-0BD8-CA48-BDDF-7A09559CF6B7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E09E8-95F4-A007-6650-AB547E270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5206D-03D2-4A28-9B85-75B3A6ED1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6550-AAF0-C446-89A5-F4038DC42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9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FFFE8-8376-9A2F-8EB9-8ED57FC6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F5E25-39BD-D94D-1323-3B2CF72C3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EDA8C-9FA6-F437-AF97-347542F75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F45D7-0BD8-CA48-BDDF-7A09559CF6B7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44146-0BF2-EE9B-7C0C-99B999EF0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50F90-3948-8340-D286-A945E9711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76550-AAF0-C446-89A5-F4038DC42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6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C681C32C-7AFC-4BB3-9088-65CBDFC5D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E44FBC-AE13-33F9-EAD0-3FF89BFF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345" y="3897422"/>
            <a:ext cx="2223072" cy="2313373"/>
          </a:xfrm>
        </p:spPr>
        <p:txBody>
          <a:bodyPr anchor="t">
            <a:normAutofit/>
          </a:bodyPr>
          <a:lstStyle/>
          <a:p>
            <a:r>
              <a:rPr lang="en-US" sz="4000" dirty="0"/>
              <a:t>Control</a:t>
            </a:r>
          </a:p>
        </p:txBody>
      </p:sp>
      <p:pic>
        <p:nvPicPr>
          <p:cNvPr id="1026" name="Picture 2" descr="How big is the generational wealth gap in America? | Self">
            <a:extLst>
              <a:ext uri="{FF2B5EF4-FFF2-40B4-BE49-F238E27FC236}">
                <a16:creationId xmlns:a16="http://schemas.microsoft.com/office/drawing/2014/main" id="{48BF58CA-8C0F-8722-8284-090C85267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95" b="10623"/>
          <a:stretch/>
        </p:blipFill>
        <p:spPr bwMode="auto">
          <a:xfrm>
            <a:off x="20" y="647205"/>
            <a:ext cx="12191980" cy="306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Rectangle 1048">
            <a:extLst>
              <a:ext uri="{FF2B5EF4-FFF2-40B4-BE49-F238E27FC236}">
                <a16:creationId xmlns:a16="http://schemas.microsoft.com/office/drawing/2014/main" id="{199C0ED0-69DE-4C31-A5CF-E2A46FD3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8D42B8BD-40AF-488E-8A79-D7256C917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Profile photo for romi oinam">
            <a:extLst>
              <a:ext uri="{FF2B5EF4-FFF2-40B4-BE49-F238E27FC236}">
                <a16:creationId xmlns:a16="http://schemas.microsoft.com/office/drawing/2014/main" id="{3A6F830F-8A14-C2CC-CB5F-05889C82C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265" y="3897422"/>
            <a:ext cx="1400311" cy="165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3E71D8-6A6A-6776-A2B6-7B0A376BA504}"/>
              </a:ext>
            </a:extLst>
          </p:cNvPr>
          <p:cNvSpPr txBox="1"/>
          <p:nvPr/>
        </p:nvSpPr>
        <p:spPr>
          <a:xfrm>
            <a:off x="10317266" y="5607248"/>
            <a:ext cx="1513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Romi</a:t>
            </a:r>
            <a:r>
              <a:rPr lang="en-US" sz="1400" dirty="0"/>
              <a:t>  </a:t>
            </a:r>
            <a:r>
              <a:rPr lang="en-US" sz="1400" dirty="0" err="1"/>
              <a:t>Oinam</a:t>
            </a:r>
            <a:endParaRPr lang="en-US" sz="1400" dirty="0"/>
          </a:p>
        </p:txBody>
      </p:sp>
      <p:pic>
        <p:nvPicPr>
          <p:cNvPr id="5" name="Picture 6" descr="Profile photo for Ebun David">
            <a:extLst>
              <a:ext uri="{FF2B5EF4-FFF2-40B4-BE49-F238E27FC236}">
                <a16:creationId xmlns:a16="http://schemas.microsoft.com/office/drawing/2014/main" id="{9DD914C9-8228-8E61-EE35-EACA33B6E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447" y="3831512"/>
            <a:ext cx="1417992" cy="165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8D222F-DBA2-D2A5-356F-ACAB7A959C26}"/>
              </a:ext>
            </a:extLst>
          </p:cNvPr>
          <p:cNvSpPr txBox="1"/>
          <p:nvPr/>
        </p:nvSpPr>
        <p:spPr>
          <a:xfrm>
            <a:off x="4038600" y="5696246"/>
            <a:ext cx="1513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Ebun</a:t>
            </a:r>
            <a:r>
              <a:rPr lang="en-US" sz="1400" dirty="0"/>
              <a:t> David</a:t>
            </a:r>
          </a:p>
        </p:txBody>
      </p:sp>
      <p:pic>
        <p:nvPicPr>
          <p:cNvPr id="1034" name="Picture 10" descr="Profile photo for Violetta Haveman">
            <a:extLst>
              <a:ext uri="{FF2B5EF4-FFF2-40B4-BE49-F238E27FC236}">
                <a16:creationId xmlns:a16="http://schemas.microsoft.com/office/drawing/2014/main" id="{4130066F-504F-DAEC-872C-488017345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209" y="3831512"/>
            <a:ext cx="1417992" cy="163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E3C098-187F-9B5C-ABBB-00FD9A08E5CB}"/>
              </a:ext>
            </a:extLst>
          </p:cNvPr>
          <p:cNvSpPr txBox="1"/>
          <p:nvPr/>
        </p:nvSpPr>
        <p:spPr>
          <a:xfrm>
            <a:off x="5552069" y="5752337"/>
            <a:ext cx="1786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Violetta Haveman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7C396-AB64-7D9C-519D-27517C56F96E}"/>
              </a:ext>
            </a:extLst>
          </p:cNvPr>
          <p:cNvSpPr txBox="1"/>
          <p:nvPr/>
        </p:nvSpPr>
        <p:spPr>
          <a:xfrm>
            <a:off x="2046167" y="5637865"/>
            <a:ext cx="1786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Amina </a:t>
            </a:r>
            <a:r>
              <a:rPr lang="en-US" sz="1400" dirty="0" err="1"/>
              <a:t>Aiman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CBD76B-2916-319D-667E-7E0BCB99246C}"/>
              </a:ext>
            </a:extLst>
          </p:cNvPr>
          <p:cNvSpPr txBox="1"/>
          <p:nvPr/>
        </p:nvSpPr>
        <p:spPr>
          <a:xfrm>
            <a:off x="7848283" y="5716296"/>
            <a:ext cx="1786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Ishita Nagar</a:t>
            </a:r>
          </a:p>
        </p:txBody>
      </p:sp>
    </p:spTree>
    <p:extLst>
      <p:ext uri="{BB962C8B-B14F-4D97-AF65-F5344CB8AC3E}">
        <p14:creationId xmlns:p14="http://schemas.microsoft.com/office/powerpoint/2010/main" val="101633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25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7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29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C1A3BC23-9BDC-AD55-92BF-248CE2067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22"/>
          <a:stretch/>
        </p:blipFill>
        <p:spPr>
          <a:xfrm>
            <a:off x="2958303" y="351262"/>
            <a:ext cx="7936438" cy="522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6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06F49E0-5058-E6AB-ED3C-BCABBCAA7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7668" y="373567"/>
            <a:ext cx="7627433" cy="4953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C81B2F-5AAE-0257-BA47-1C279550CFE9}"/>
              </a:ext>
            </a:extLst>
          </p:cNvPr>
          <p:cNvSpPr txBox="1"/>
          <p:nvPr/>
        </p:nvSpPr>
        <p:spPr>
          <a:xfrm>
            <a:off x="4259766" y="5219198"/>
            <a:ext cx="54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2. </a:t>
            </a:r>
          </a:p>
        </p:txBody>
      </p:sp>
    </p:spTree>
    <p:extLst>
      <p:ext uri="{BB962C8B-B14F-4D97-AF65-F5344CB8AC3E}">
        <p14:creationId xmlns:p14="http://schemas.microsoft.com/office/powerpoint/2010/main" val="313315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6BA9755-A4E5-A2DB-AA5D-B9195E53C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5902" y="228600"/>
            <a:ext cx="6603996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9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9A7DA8F-FA5E-63C6-5A89-65FAECB64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5902" y="228600"/>
            <a:ext cx="6603996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0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971D2E-6434-0EF3-991E-48030CAD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9363B8E-F153-3366-8F99-A3BCEE4C5DB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508" r="2508"/>
          <a:stretch/>
        </p:blipFill>
        <p:spPr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D254ED-997E-9748-652E-919F37C21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7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5DADB6E-8FE4-3978-4EC1-D7DA40C67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5902" y="228600"/>
            <a:ext cx="6603996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10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</Words>
  <Application>Microsoft Macintosh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Violetta Haveman</dc:creator>
  <cp:lastModifiedBy>Violetta Haveman</cp:lastModifiedBy>
  <cp:revision>5</cp:revision>
  <dcterms:created xsi:type="dcterms:W3CDTF">2023-04-07T00:39:21Z</dcterms:created>
  <dcterms:modified xsi:type="dcterms:W3CDTF">2023-04-11T22:53:02Z</dcterms:modified>
</cp:coreProperties>
</file>