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284" r:id="rId9"/>
    <p:sldId id="279" r:id="rId10"/>
  </p:sldIdLst>
  <p:sldSz cx="9144000" cy="5143500" type="screen16x9"/>
  <p:notesSz cx="6858000" cy="9144000"/>
  <p:embeddedFontLst>
    <p:embeddedFont>
      <p:font typeface="Roboto Condensed" panose="02020500000000000000" charset="0"/>
      <p:regular r:id="rId12"/>
      <p:bold r:id="rId13"/>
      <p:italic r:id="rId14"/>
      <p:boldItalic r:id="rId15"/>
    </p:embeddedFont>
    <p:embeddedFont>
      <p:font typeface="Roboto Condensed Light" panose="02020500000000000000" charset="0"/>
      <p:regular r:id="rId16"/>
      <p:bold r:id="rId17"/>
      <p:italic r:id="rId18"/>
      <p:boldItalic r:id="rId19"/>
    </p:embeddedFont>
    <p:embeddedFont>
      <p:font typeface="Arvo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08C2F-9B97-4A3E-92B8-96DB06817546}">
  <a:tblStyle styleId="{16008C2F-9B97-4A3E-92B8-96DB06817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0743" autoAdjust="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9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9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7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4000" b="0" dirty="0" smtClean="0"/>
              <a:t>KDD CUP</a:t>
            </a:r>
            <a:r>
              <a:rPr lang="zh-TW" altLang="en-US" sz="4000" b="0" dirty="0" smtClean="0"/>
              <a:t> 期</a:t>
            </a:r>
            <a:r>
              <a:rPr lang="zh-TW" altLang="en-US" sz="4000" b="0" dirty="0"/>
              <a:t>末</a:t>
            </a:r>
            <a:r>
              <a:rPr lang="zh-TW" altLang="en-US" sz="4000" b="0" dirty="0" smtClean="0"/>
              <a:t>報告</a:t>
            </a:r>
            <a:endParaRPr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A1CEA8F-67F5-44F1-8A34-EFF89E6B8EE7}"/>
              </a:ext>
            </a:extLst>
          </p:cNvPr>
          <p:cNvSpPr txBox="1"/>
          <p:nvPr/>
        </p:nvSpPr>
        <p:spPr>
          <a:xfrm>
            <a:off x="6731351" y="3541800"/>
            <a:ext cx="17171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M10715090 </a:t>
            </a:r>
            <a:r>
              <a:rPr lang="zh-TW" altLang="en-US" dirty="0" smtClean="0"/>
              <a:t>鄭思元</a:t>
            </a:r>
            <a:endParaRPr lang="en-US" altLang="zh-TW" dirty="0" smtClean="0"/>
          </a:p>
          <a:p>
            <a:r>
              <a:rPr lang="en-US" altLang="zh-TW" dirty="0" smtClean="0"/>
              <a:t>M10715067 </a:t>
            </a:r>
            <a:r>
              <a:rPr lang="zh-TW" altLang="en-US" dirty="0" smtClean="0"/>
              <a:t>林書宇</a:t>
            </a:r>
            <a:endParaRPr lang="en-US" altLang="zh-TW" dirty="0" smtClean="0"/>
          </a:p>
          <a:p>
            <a:r>
              <a:rPr lang="en-US" altLang="zh-TW" dirty="0" smtClean="0"/>
              <a:t>M10715086 </a:t>
            </a:r>
            <a:r>
              <a:rPr lang="zh-TW" altLang="en-US" dirty="0" smtClean="0"/>
              <a:t>鍾瑀芯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Preprocessing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43221"/>
            <a:ext cx="6803725" cy="1110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How we deal with the features of plans :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892EAD0-5D22-49E8-A093-47B5C83F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778075"/>
            <a:ext cx="5573913" cy="17670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88" y="2297322"/>
            <a:ext cx="2800350" cy="1247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161865" y="2626939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我們把每一筆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distance, price, eta </a:t>
            </a:r>
          </a:p>
          <a:p>
            <a:r>
              <a:rPr lang="zh-TW" altLang="en-US" dirty="0" smtClean="0"/>
              <a:t>都計算出</a:t>
            </a:r>
            <a:r>
              <a:rPr lang="en-US" altLang="zh-TW" dirty="0" smtClean="0"/>
              <a:t>max, min,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, mean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Preprocessing(cont’d)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D85F14-631F-4345-9482-8DDA5564EABD}"/>
              </a:ext>
            </a:extLst>
          </p:cNvPr>
          <p:cNvSpPr txBox="1">
            <a:spLocks/>
          </p:cNvSpPr>
          <p:nvPr/>
        </p:nvSpPr>
        <p:spPr>
          <a:xfrm>
            <a:off x="594924" y="1220451"/>
            <a:ext cx="7078074" cy="292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altLang="zh-TW" sz="2000" dirty="0" smtClean="0"/>
              <a:t>Split [“o”, ”d”] to [“o1”, ”o2”, ”d1”, ”d2”]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000" dirty="0" smtClean="0"/>
              <a:t>Take the </a:t>
            </a:r>
            <a:r>
              <a:rPr lang="en-US" altLang="zh-TW" sz="2000" dirty="0" err="1" smtClean="0"/>
              <a:t>req_time’s</a:t>
            </a:r>
            <a:r>
              <a:rPr lang="en-US" altLang="zh-TW" sz="2000" dirty="0" smtClean="0"/>
              <a:t> hour and day as feature </a:t>
            </a:r>
            <a:endParaRPr lang="zh-TW" altLang="en-US" sz="2000" dirty="0"/>
          </a:p>
        </p:txBody>
      </p:sp>
      <p:grpSp>
        <p:nvGrpSpPr>
          <p:cNvPr id="6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7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B1BF6708-E3D7-40CC-8FFC-6DFA20C5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2" y="2194985"/>
            <a:ext cx="1477621" cy="10498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6BC07B-7539-489F-9F2D-08FC7F93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14" y="2210538"/>
            <a:ext cx="2231985" cy="103433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A24BD74-7480-4468-99C2-D697AA98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31" y="3859743"/>
            <a:ext cx="964342" cy="1026558"/>
          </a:xfrm>
          <a:prstGeom prst="rect">
            <a:avLst/>
          </a:prstGeom>
        </p:spPr>
      </p:pic>
      <p:sp>
        <p:nvSpPr>
          <p:cNvPr id="14" name="箭號: 向右 8">
            <a:extLst>
              <a:ext uri="{FF2B5EF4-FFF2-40B4-BE49-F238E27FC236}">
                <a16:creationId xmlns:a16="http://schemas.microsoft.com/office/drawing/2014/main" id="{1EB889F7-E35B-4CD9-9B64-6DC232A8D7DD}"/>
              </a:ext>
            </a:extLst>
          </p:cNvPr>
          <p:cNvSpPr/>
          <p:nvPr/>
        </p:nvSpPr>
        <p:spPr>
          <a:xfrm>
            <a:off x="3133516" y="2607564"/>
            <a:ext cx="1130895" cy="224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9">
            <a:extLst>
              <a:ext uri="{FF2B5EF4-FFF2-40B4-BE49-F238E27FC236}">
                <a16:creationId xmlns:a16="http://schemas.microsoft.com/office/drawing/2014/main" id="{BB6169C1-C508-4501-8D12-AEB4940DBADD}"/>
              </a:ext>
            </a:extLst>
          </p:cNvPr>
          <p:cNvSpPr/>
          <p:nvPr/>
        </p:nvSpPr>
        <p:spPr>
          <a:xfrm>
            <a:off x="3133516" y="4256141"/>
            <a:ext cx="1130895" cy="224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14" y="3791215"/>
            <a:ext cx="1192427" cy="10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we predict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90412"/>
            <a:ext cx="6132600" cy="3145500"/>
          </a:xfrm>
        </p:spPr>
        <p:txBody>
          <a:bodyPr/>
          <a:lstStyle/>
          <a:p>
            <a:r>
              <a:rPr lang="en-US" altLang="zh-TW" sz="2000" dirty="0"/>
              <a:t>Like </a:t>
            </a:r>
            <a:r>
              <a:rPr lang="en-US" altLang="zh-TW" sz="2000" dirty="0" err="1"/>
              <a:t>train_data</a:t>
            </a:r>
            <a:r>
              <a:rPr lang="en-US" altLang="zh-TW" sz="2000" dirty="0"/>
              <a:t> we do the same preprocessing, but the final predict length is 94358 rows ( i.e. test_queries.csv ‘s length).</a:t>
            </a:r>
          </a:p>
          <a:p>
            <a:endParaRPr lang="en-US" altLang="zh-TW" sz="2000" dirty="0"/>
          </a:p>
          <a:p>
            <a:r>
              <a:rPr lang="en-US" altLang="zh-TW" sz="2000" dirty="0"/>
              <a:t>So we can know that there must have some “</a:t>
            </a:r>
            <a:r>
              <a:rPr lang="en-US" altLang="zh-TW" sz="2000" dirty="0" err="1"/>
              <a:t>sid</a:t>
            </a:r>
            <a:r>
              <a:rPr lang="en-US" altLang="zh-TW" sz="2000" dirty="0"/>
              <a:t>” didn’t have plans.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We give these rows answer : 0 (</a:t>
            </a:r>
            <a:r>
              <a:rPr lang="en-US" altLang="zh-TW" sz="2000" dirty="0" err="1"/>
              <a:t>none_click</a:t>
            </a:r>
            <a:r>
              <a:rPr lang="en-US" altLang="zh-TW" sz="2000" dirty="0"/>
              <a:t> class)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5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we predict(cont’d)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90412"/>
            <a:ext cx="6132600" cy="3145500"/>
          </a:xfrm>
        </p:spPr>
        <p:txBody>
          <a:bodyPr/>
          <a:lstStyle/>
          <a:p>
            <a:r>
              <a:rPr lang="en-US" altLang="zh-TW" sz="2000" dirty="0"/>
              <a:t>Next, we can find out some “</a:t>
            </a:r>
            <a:r>
              <a:rPr lang="en-US" altLang="zh-TW" sz="2000" dirty="0" err="1"/>
              <a:t>sid</a:t>
            </a:r>
            <a:r>
              <a:rPr lang="en-US" altLang="zh-TW" sz="2000" dirty="0"/>
              <a:t>” didn’t have “</a:t>
            </a:r>
            <a:r>
              <a:rPr lang="en-US" altLang="zh-TW" sz="2000" dirty="0" err="1"/>
              <a:t>pid</a:t>
            </a:r>
            <a:r>
              <a:rPr lang="en-US" altLang="zh-TW" sz="2000" dirty="0"/>
              <a:t>”, so we give these rows the most recommended plan(because almost 70% people will choose the most recommended plan</a:t>
            </a:r>
            <a:r>
              <a:rPr lang="en-US" altLang="zh-TW" sz="2000" dirty="0" smtClean="0"/>
              <a:t>).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Final, we predict the remaining data.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6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4" y="1390412"/>
            <a:ext cx="6803725" cy="3145500"/>
          </a:xfrm>
        </p:spPr>
        <p:txBody>
          <a:bodyPr/>
          <a:lstStyle/>
          <a:p>
            <a:r>
              <a:rPr lang="en-US" altLang="zh-TW" sz="2000" dirty="0"/>
              <a:t>We use </a:t>
            </a:r>
            <a:r>
              <a:rPr lang="en-US" altLang="zh-TW" sz="2000" dirty="0" err="1"/>
              <a:t>Randomforest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r>
              <a:rPr lang="en-US" altLang="zh-TW" sz="2000" dirty="0"/>
              <a:t>Use all the feature and the label is [</a:t>
            </a:r>
            <a:r>
              <a:rPr lang="en-US" altLang="zh-TW" sz="2000" dirty="0" err="1"/>
              <a:t>click_mode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err="1" smtClean="0"/>
              <a:t>Hyperparameter</a:t>
            </a:r>
            <a:r>
              <a:rPr lang="en-US" altLang="zh-TW" sz="2000" dirty="0" smtClean="0"/>
              <a:t> : </a:t>
            </a:r>
            <a:r>
              <a:rPr lang="en-US" altLang="zh-TW" sz="2000" dirty="0" err="1" smtClean="0"/>
              <a:t>n_estimators</a:t>
            </a:r>
            <a:r>
              <a:rPr lang="en-US" altLang="zh-TW" sz="2000" dirty="0" smtClean="0"/>
              <a:t> : 350, </a:t>
            </a:r>
            <a:r>
              <a:rPr lang="en-US" altLang="zh-TW" sz="2000" dirty="0" err="1" smtClean="0"/>
              <a:t>max_depth</a:t>
            </a:r>
            <a:r>
              <a:rPr lang="en-US" altLang="zh-TW" sz="2000" dirty="0" smtClean="0"/>
              <a:t> : 20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9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ank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64" y="2730545"/>
            <a:ext cx="7959436" cy="477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discussion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8037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altLang="zh-TW" dirty="0" smtClean="0"/>
              <a:t>We have tried to add weather feature but it didn’t improve the score.</a:t>
            </a:r>
          </a:p>
          <a:p>
            <a:pPr marL="533400" indent="-457200">
              <a:buFont typeface="+mj-lt"/>
              <a:buAutoNum type="arabicPeriod"/>
            </a:pPr>
            <a:r>
              <a:rPr lang="en-US" altLang="zh-TW" dirty="0" smtClean="0"/>
              <a:t>We think the profile is hard to analysis. </a:t>
            </a:r>
            <a:endParaRPr lang="en-US" altLang="zh-TW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Q &amp; A</a:t>
            </a:r>
            <a:endParaRPr sz="44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rio · SlidesCarnival.pptx" id="{0DA1A3EA-3184-48C6-90D4-A166A6AC4A07}" vid="{82A68B78-6580-450A-9266-7586F48067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714</TotalTime>
  <Words>238</Words>
  <Application>Microsoft Office PowerPoint</Application>
  <PresentationFormat>如螢幕大小 (16:9)</PresentationFormat>
  <Paragraphs>44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Roboto Condensed</vt:lpstr>
      <vt:lpstr>Roboto Condensed Light</vt:lpstr>
      <vt:lpstr>新細明體</vt:lpstr>
      <vt:lpstr>Arvo</vt:lpstr>
      <vt:lpstr>Salerio template</vt:lpstr>
      <vt:lpstr>KDD CUP 期末報告</vt:lpstr>
      <vt:lpstr>Preprocessing</vt:lpstr>
      <vt:lpstr>Preprocessing(cont’d)</vt:lpstr>
      <vt:lpstr>How we predict</vt:lpstr>
      <vt:lpstr>How we predict(cont’d)</vt:lpstr>
      <vt:lpstr>model</vt:lpstr>
      <vt:lpstr>Rank</vt:lpstr>
      <vt:lpstr>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EANN: Event Adversarial Neural Networks for Multi-Modal Fake News Detection</dc:title>
  <dc:creator>思元 鄭</dc:creator>
  <cp:lastModifiedBy>Cheng</cp:lastModifiedBy>
  <cp:revision>162</cp:revision>
  <dcterms:created xsi:type="dcterms:W3CDTF">2019-01-14T04:50:56Z</dcterms:created>
  <dcterms:modified xsi:type="dcterms:W3CDTF">2019-06-03T07:46:54Z</dcterms:modified>
</cp:coreProperties>
</file>