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79" r:id="rId3"/>
    <p:sldId id="282" r:id="rId4"/>
    <p:sldId id="261" r:id="rId5"/>
    <p:sldId id="267" r:id="rId6"/>
    <p:sldId id="262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未知的使用者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94660"/>
  </p:normalViewPr>
  <p:slideViewPr>
    <p:cSldViewPr snapToGrid="0">
      <p:cViewPr varScale="1">
        <p:scale>
          <a:sx n="46" d="100"/>
          <a:sy n="46" d="100"/>
        </p:scale>
        <p:origin x="780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C92C2-7C61-4C9D-9772-92EF2D29662D}" type="datetimeFigureOut">
              <a:rPr lang="zh-TW" altLang="en-US" smtClean="0"/>
              <a:t>2019/6/6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E580A-EE0C-448F-ADD8-E32870DFCC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8800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C92C2-7C61-4C9D-9772-92EF2D29662D}" type="datetimeFigureOut">
              <a:rPr lang="zh-TW" altLang="en-US" smtClean="0"/>
              <a:t>2019/6/6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E580A-EE0C-448F-ADD8-E32870DFCC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7052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C92C2-7C61-4C9D-9772-92EF2D29662D}" type="datetimeFigureOut">
              <a:rPr lang="zh-TW" altLang="en-US" smtClean="0"/>
              <a:t>2019/6/6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E580A-EE0C-448F-ADD8-E32870DFCCF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121895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C92C2-7C61-4C9D-9772-92EF2D29662D}" type="datetimeFigureOut">
              <a:rPr lang="zh-TW" altLang="en-US" smtClean="0"/>
              <a:t>2019/6/6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E580A-EE0C-448F-ADD8-E32870DFCC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24359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C92C2-7C61-4C9D-9772-92EF2D29662D}" type="datetimeFigureOut">
              <a:rPr lang="zh-TW" altLang="en-US" smtClean="0"/>
              <a:t>2019/6/6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E580A-EE0C-448F-ADD8-E32870DFCCF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853349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C92C2-7C61-4C9D-9772-92EF2D29662D}" type="datetimeFigureOut">
              <a:rPr lang="zh-TW" altLang="en-US" smtClean="0"/>
              <a:t>2019/6/6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E580A-EE0C-448F-ADD8-E32870DFCC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51880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C92C2-7C61-4C9D-9772-92EF2D29662D}" type="datetimeFigureOut">
              <a:rPr lang="zh-TW" altLang="en-US" smtClean="0"/>
              <a:t>2019/6/6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E580A-EE0C-448F-ADD8-E32870DFCC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44860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C92C2-7C61-4C9D-9772-92EF2D29662D}" type="datetimeFigureOut">
              <a:rPr lang="zh-TW" altLang="en-US" smtClean="0"/>
              <a:t>2019/6/6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E580A-EE0C-448F-ADD8-E32870DFCC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2675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C92C2-7C61-4C9D-9772-92EF2D29662D}" type="datetimeFigureOut">
              <a:rPr lang="zh-TW" altLang="en-US" smtClean="0"/>
              <a:t>2019/6/6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E580A-EE0C-448F-ADD8-E32870DFCC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8259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C92C2-7C61-4C9D-9772-92EF2D29662D}" type="datetimeFigureOut">
              <a:rPr lang="zh-TW" altLang="en-US" smtClean="0"/>
              <a:t>2019/6/6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E580A-EE0C-448F-ADD8-E32870DFCC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262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C92C2-7C61-4C9D-9772-92EF2D29662D}" type="datetimeFigureOut">
              <a:rPr lang="zh-TW" altLang="en-US" smtClean="0"/>
              <a:t>2019/6/6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E580A-EE0C-448F-ADD8-E32870DFCC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4661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C92C2-7C61-4C9D-9772-92EF2D29662D}" type="datetimeFigureOut">
              <a:rPr lang="zh-TW" altLang="en-US" smtClean="0"/>
              <a:t>2019/6/6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E580A-EE0C-448F-ADD8-E32870DFCC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2177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C92C2-7C61-4C9D-9772-92EF2D29662D}" type="datetimeFigureOut">
              <a:rPr lang="zh-TW" altLang="en-US" smtClean="0"/>
              <a:t>2019/6/6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E580A-EE0C-448F-ADD8-E32870DFCC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7333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C92C2-7C61-4C9D-9772-92EF2D29662D}" type="datetimeFigureOut">
              <a:rPr lang="zh-TW" altLang="en-US" smtClean="0"/>
              <a:t>2019/6/6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E580A-EE0C-448F-ADD8-E32870DFCC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0172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C92C2-7C61-4C9D-9772-92EF2D29662D}" type="datetimeFigureOut">
              <a:rPr lang="zh-TW" altLang="en-US" smtClean="0"/>
              <a:t>2019/6/6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E580A-EE0C-448F-ADD8-E32870DFCC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2113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C92C2-7C61-4C9D-9772-92EF2D29662D}" type="datetimeFigureOut">
              <a:rPr lang="zh-TW" altLang="en-US" smtClean="0"/>
              <a:t>2019/6/6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E580A-EE0C-448F-ADD8-E32870DFCC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7796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4C92C2-7C61-4C9D-9772-92EF2D29662D}" type="datetimeFigureOut">
              <a:rPr lang="zh-TW" altLang="en-US" smtClean="0"/>
              <a:t>2019/6/6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F2E580A-EE0C-448F-ADD8-E32870DFCC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5362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6D434CA-A07D-44FD-B7C1-3B0A36114C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Taipei Mining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A4B2F3F-2229-421C-9930-D17527AEA0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TW" dirty="0"/>
          </a:p>
          <a:p>
            <a:r>
              <a:rPr lang="zh-TW" altLang="en-US" dirty="0"/>
              <a:t>組員</a:t>
            </a:r>
            <a:r>
              <a:rPr lang="en-US" altLang="zh-TW" dirty="0"/>
              <a:t>:</a:t>
            </a:r>
            <a:r>
              <a:rPr lang="zh-TW" altLang="en-US" dirty="0"/>
              <a:t>丁立安、楊晴淮、林冠伶</a:t>
            </a:r>
          </a:p>
        </p:txBody>
      </p:sp>
    </p:spTree>
    <p:extLst>
      <p:ext uri="{BB962C8B-B14F-4D97-AF65-F5344CB8AC3E}">
        <p14:creationId xmlns:p14="http://schemas.microsoft.com/office/powerpoint/2010/main" val="3303233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EC2822-BEDB-451D-A51B-BD212C87C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預處理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A32C720-08DA-405A-88AC-5DA13A26DB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62568"/>
            <a:ext cx="8596668" cy="3880773"/>
          </a:xfrm>
        </p:spPr>
        <p:txBody>
          <a:bodyPr>
            <a:noAutofit/>
          </a:bodyPr>
          <a:lstStyle/>
          <a:p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時間</a:t>
            </a: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 lvl="1"/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星期 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一 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~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 日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pPr lvl="1"/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當日時間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3200" dirty="0"/>
              <a:t>Rank feature :</a:t>
            </a:r>
          </a:p>
          <a:p>
            <a:pPr lvl="1"/>
            <a:r>
              <a:rPr lang="en-US" altLang="zh-TW" sz="2800" dirty="0"/>
              <a:t>plans ranking (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百度推薦</a:t>
            </a:r>
            <a:r>
              <a:rPr lang="en-US" altLang="zh-TW" sz="2800" dirty="0"/>
              <a:t>)</a:t>
            </a:r>
          </a:p>
          <a:p>
            <a:r>
              <a:rPr lang="en-US" altLang="zh-TW" sz="3200" dirty="0"/>
              <a:t>Plans features:</a:t>
            </a:r>
          </a:p>
          <a:p>
            <a:pPr lvl="1"/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距離（平均值，最小值，最大值，</a:t>
            </a:r>
            <a:r>
              <a:rPr lang="en-US" altLang="zh-TW" sz="2800" dirty="0"/>
              <a:t>STD</a:t>
            </a:r>
            <a:r>
              <a:rPr lang="zh-TW" altLang="en-US" sz="2800" dirty="0"/>
              <a:t>）</a:t>
            </a:r>
          </a:p>
          <a:p>
            <a:pPr lvl="1"/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價格（平均值，最小值，最大值，</a:t>
            </a:r>
            <a:r>
              <a:rPr lang="en-US" altLang="zh-TW" sz="2800" dirty="0"/>
              <a:t>STD</a:t>
            </a:r>
            <a:r>
              <a:rPr lang="zh-TW" altLang="en-US" sz="2800" dirty="0"/>
              <a:t>）</a:t>
            </a:r>
          </a:p>
          <a:p>
            <a:pPr lvl="1"/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時間（平均值，最小值，最大值</a:t>
            </a:r>
            <a:r>
              <a:rPr lang="zh-TW" altLang="en-US" sz="2800" dirty="0"/>
              <a:t>，</a:t>
            </a:r>
            <a:r>
              <a:rPr lang="en-US" altLang="zh-TW" sz="2800" dirty="0"/>
              <a:t>STD</a:t>
            </a:r>
            <a:r>
              <a:rPr lang="zh-TW" altLang="en-US" sz="2800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25154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E7949ED-7366-470C-BF21-6D9A03EAF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98186"/>
            <a:ext cx="10515600" cy="1325563"/>
          </a:xfrm>
        </p:spPr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預處理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8CBB865-4E73-4A44-9E3D-FFBE135D5A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45447"/>
            <a:ext cx="8596668" cy="388077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TW" sz="3400" dirty="0"/>
              <a:t>Train Features </a:t>
            </a:r>
            <a:r>
              <a:rPr lang="en-US" altLang="zh-TW" sz="3200" dirty="0"/>
              <a:t>:</a:t>
            </a:r>
          </a:p>
          <a:p>
            <a:pPr lvl="1"/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經緯度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用戶資訊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用戶</a:t>
            </a:r>
            <a:r>
              <a:rPr lang="en-US" altLang="zh-TW" sz="3200" dirty="0" smtClean="0">
                <a:ea typeface="標楷體" panose="03000509000000000000" pitchFamily="65" charset="-120"/>
              </a:rPr>
              <a:t>ID</a:t>
            </a:r>
          </a:p>
          <a:p>
            <a:pPr lvl="1"/>
            <a:r>
              <a:rPr lang="zh-TW" altLang="en-US" sz="3200" dirty="0" smtClean="0">
                <a:ea typeface="標楷體" panose="03000509000000000000" pitchFamily="65" charset="-120"/>
              </a:rPr>
              <a:t>最短路徑、最少時間、最少花費的</a:t>
            </a:r>
            <a:r>
              <a:rPr lang="en-US" altLang="zh-TW" sz="3200" dirty="0" smtClean="0">
                <a:ea typeface="標楷體" panose="03000509000000000000" pitchFamily="65" charset="-120"/>
              </a:rPr>
              <a:t>mode</a:t>
            </a:r>
            <a:endParaRPr lang="en-US" altLang="zh-TW" sz="3200" dirty="0">
              <a:ea typeface="標楷體" panose="03000509000000000000" pitchFamily="65" charset="-120"/>
            </a:endParaRPr>
          </a:p>
          <a:p>
            <a:pPr lvl="1"/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12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模式 </a:t>
            </a: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包含未點選 </a:t>
            </a: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pPr lvl="2"/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距離、時間、花費、推薦排名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914400" lvl="2" indent="0">
              <a:buNone/>
            </a:pPr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0110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46F0FCB-3236-4BD6-9DE6-178176F01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實作方法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A23F683-7959-46D8-B13D-58806C8717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8325" y="1520509"/>
            <a:ext cx="8596668" cy="3880773"/>
          </a:xfrm>
        </p:spPr>
        <p:txBody>
          <a:bodyPr>
            <a:noAutofit/>
          </a:bodyPr>
          <a:lstStyle/>
          <a:p>
            <a:r>
              <a:rPr lang="en-US" altLang="zh-TW" sz="3200" dirty="0"/>
              <a:t>Win10  python3.5</a:t>
            </a:r>
          </a:p>
          <a:p>
            <a:r>
              <a:rPr lang="en-US" altLang="zh-TW" sz="3200" dirty="0" err="1"/>
              <a:t>LightGBM</a:t>
            </a:r>
            <a:endParaRPr lang="en-US" altLang="zh-TW" sz="3200" dirty="0"/>
          </a:p>
          <a:p>
            <a:pPr lvl="1"/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一個梯度</a:t>
            </a:r>
            <a:r>
              <a:rPr lang="en-US" altLang="zh-TW" sz="2800" dirty="0">
                <a:ea typeface="標楷體" panose="03000509000000000000" pitchFamily="65" charset="-120"/>
              </a:rPr>
              <a:t>boosting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框架，使用基於學習算法的決策樹。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它將連續的特徵值分桶</a:t>
            </a:r>
            <a:r>
              <a:rPr lang="en-US" altLang="zh-TW" sz="2800" dirty="0">
                <a:ea typeface="標楷體" panose="03000509000000000000" pitchFamily="65" charset="-120"/>
              </a:rPr>
              <a:t>( buckets )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裝進離散的箱子</a:t>
            </a:r>
            <a:r>
              <a:rPr lang="en-US" altLang="zh-TW" sz="2800" dirty="0">
                <a:ea typeface="標楷體" panose="03000509000000000000" pitchFamily="65" charset="-120"/>
              </a:rPr>
              <a:t>( bins )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，這使得訓練過程中變得更快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zh-TW" altLang="en-US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1026" name="Picture 2" descr="https://ithelp.ithome.com.tw/upload/images/20181028/20112538JuUroXhf8Z.png">
            <a:extLst>
              <a:ext uri="{FF2B5EF4-FFF2-40B4-BE49-F238E27FC236}">
                <a16:creationId xmlns:a16="http://schemas.microsoft.com/office/drawing/2014/main" id="{1118BF73-1B31-4C21-9437-1EB97D5EDB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9794" y="4732712"/>
            <a:ext cx="5966142" cy="2012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7976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F79A686-7A11-4A2D-9202-7C8A830A4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總結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1498D944-DC03-4F60-88D8-C149C49CA802}"/>
              </a:ext>
            </a:extLst>
          </p:cNvPr>
          <p:cNvSpPr txBox="1"/>
          <p:nvPr/>
        </p:nvSpPr>
        <p:spPr>
          <a:xfrm>
            <a:off x="838200" y="1540234"/>
            <a:ext cx="10383175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分數</a:t>
            </a:r>
            <a:r>
              <a:rPr lang="en-US" altLang="zh-TW" sz="3200" dirty="0"/>
              <a:t>:</a:t>
            </a:r>
            <a:r>
              <a:rPr lang="zh-TW" altLang="en-US" sz="3200" dirty="0"/>
              <a:t> </a:t>
            </a:r>
            <a:r>
              <a:rPr lang="en-US" altLang="zh-TW" sz="3200" dirty="0" smtClean="0"/>
              <a:t>0.689</a:t>
            </a:r>
            <a:endParaRPr lang="en-US" altLang="zh-TW" sz="3200" dirty="0"/>
          </a:p>
          <a:p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最新排名</a:t>
            </a:r>
            <a:r>
              <a:rPr lang="en-US" altLang="zh-TW" sz="3200" dirty="0"/>
              <a:t>:</a:t>
            </a:r>
            <a:r>
              <a:rPr lang="zh-TW" altLang="en-US" sz="3200" dirty="0"/>
              <a:t> </a:t>
            </a:r>
            <a:r>
              <a:rPr lang="en-US" altLang="zh-TW" sz="3200" dirty="0" smtClean="0"/>
              <a:t>470</a:t>
            </a:r>
            <a:r>
              <a:rPr lang="zh-TW" altLang="en-US" sz="3200" dirty="0" smtClean="0"/>
              <a:t> </a:t>
            </a:r>
            <a:r>
              <a:rPr lang="en-US" altLang="zh-TW" sz="3200" dirty="0"/>
              <a:t>/</a:t>
            </a:r>
            <a:r>
              <a:rPr lang="zh-TW" altLang="en-US" sz="3200" dirty="0"/>
              <a:t> </a:t>
            </a:r>
            <a:r>
              <a:rPr lang="en-US" altLang="zh-TW" sz="3200" smtClean="0"/>
              <a:t>789</a:t>
            </a:r>
            <a:endParaRPr lang="en-US" altLang="zh-TW" sz="3200" dirty="0"/>
          </a:p>
          <a:p>
            <a:endParaRPr lang="en-US" altLang="zh-TW" sz="3200" dirty="0"/>
          </a:p>
          <a:p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第一名分數 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dirty="0"/>
              <a:t>0.7043</a:t>
            </a:r>
          </a:p>
          <a:p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3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4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6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8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的 </a:t>
            </a:r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F1-score 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較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低，不過佔整體比例極小。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7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9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的 </a:t>
            </a:r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F1-score 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約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在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0.5~0.8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，佔整體資料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0.18~0.05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，有較大的進步空間。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3200" dirty="0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 rotWithShape="1">
          <a:blip r:embed="rId2"/>
          <a:srcRect r="30141"/>
          <a:stretch/>
        </p:blipFill>
        <p:spPr>
          <a:xfrm>
            <a:off x="927475" y="2865797"/>
            <a:ext cx="8876771" cy="59617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8981024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EAFCF6-C116-4FBE-AAD8-61B1C26F3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結果分析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1FE347D-D40E-458A-86A6-E1747A0005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89534"/>
            <a:ext cx="8596668" cy="3880773"/>
          </a:xfrm>
        </p:spPr>
        <p:txBody>
          <a:bodyPr>
            <a:normAutofit lnSpcReduction="10000"/>
          </a:bodyPr>
          <a:lstStyle/>
          <a:p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我們在期中之後嘗試抽取掉一些可能會是雜訊的資料，並沒有提高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準確率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將 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mode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0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 之資料抽取掉分開訓練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不使用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“o”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“d”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等經緯度資料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將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user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attributes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降維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spcBef>
                <a:spcPts val="1800"/>
              </a:spcBef>
            </a:pP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test set 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答案分布與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training set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幾乎是相同的，每個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mode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平均分布差大約只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有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0.4%</a:t>
            </a:r>
          </a:p>
          <a:p>
            <a:pPr lvl="1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457200" lvl="1" indent="0">
              <a:buNone/>
            </a:pP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07761313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1553</TotalTime>
  <Words>272</Words>
  <Application>Microsoft Office PowerPoint</Application>
  <PresentationFormat>寬螢幕</PresentationFormat>
  <Paragraphs>45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2" baseType="lpstr">
      <vt:lpstr>微軟正黑體</vt:lpstr>
      <vt:lpstr>標楷體</vt:lpstr>
      <vt:lpstr>Arial</vt:lpstr>
      <vt:lpstr>Trebuchet MS</vt:lpstr>
      <vt:lpstr>Wingdings 3</vt:lpstr>
      <vt:lpstr>多面向</vt:lpstr>
      <vt:lpstr>Taipei Mining</vt:lpstr>
      <vt:lpstr>預處理</vt:lpstr>
      <vt:lpstr>預處理</vt:lpstr>
      <vt:lpstr>實作方法</vt:lpstr>
      <vt:lpstr>總結</vt:lpstr>
      <vt:lpstr>結果分析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晴淮 楊</dc:creator>
  <cp:lastModifiedBy>Windows 使用者</cp:lastModifiedBy>
  <cp:revision>39</cp:revision>
  <dcterms:created xsi:type="dcterms:W3CDTF">2019-05-01T14:26:43Z</dcterms:created>
  <dcterms:modified xsi:type="dcterms:W3CDTF">2019-06-06T06:37:55Z</dcterms:modified>
</cp:coreProperties>
</file>