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3" r:id="rId6"/>
    <p:sldId id="262" r:id="rId7"/>
    <p:sldId id="268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301" autoAdjust="0"/>
  </p:normalViewPr>
  <p:slideViewPr>
    <p:cSldViewPr snapToGrid="0">
      <p:cViewPr varScale="1">
        <p:scale>
          <a:sx n="60" d="100"/>
          <a:sy n="60" d="100"/>
        </p:scale>
        <p:origin x="7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A49-A284-4608-8654-1AF96D589C7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167E5-A4C8-414E-A3A7-70A6672A8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13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資料處理的部分跟上次都差不多，基本上就是將原本有的東西加上一些另外算的</a:t>
            </a:r>
            <a:r>
              <a:rPr lang="en-US" altLang="zh-TW" dirty="0" smtClean="0"/>
              <a:t>feature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Nnd</a:t>
            </a:r>
            <a:r>
              <a:rPr lang="zh-TW" altLang="en-US" dirty="0" smtClean="0"/>
              <a:t>就是起點跟終點的絕對距離。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Plan_order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就是在我們將推薦的計畫分開時，多放上了一個這個推薦的順序。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上一次有加上星期幾、</a:t>
            </a:r>
            <a:r>
              <a:rPr lang="en-US" altLang="zh-TW" dirty="0" smtClean="0"/>
              <a:t>24</a:t>
            </a:r>
            <a:r>
              <a:rPr lang="zh-TW" altLang="en-US" dirty="0" smtClean="0"/>
              <a:t>小時制</a:t>
            </a:r>
            <a:r>
              <a:rPr lang="zh-TW" altLang="en-US" smtClean="0"/>
              <a:t>的時間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167E5-A4C8-414E-A3A7-70A6672A82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62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一開始將處理完的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做分群，這次的分群是用選不選推薦的第一筆計畫，來做分群所以一開始丟進去的特徵就比較少，可以透過分群發現，有三群人</a:t>
            </a:r>
            <a:r>
              <a:rPr lang="en-US" altLang="zh-TW" dirty="0" smtClean="0"/>
              <a:t>(K=3)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第一群是會選第一筆推薦的</a:t>
            </a:r>
            <a:r>
              <a:rPr lang="en-US" altLang="zh-TW" dirty="0" err="1" smtClean="0">
                <a:solidFill>
                  <a:srgbClr val="FF0000"/>
                </a:solidFill>
              </a:rPr>
              <a:t>Test_common_model</a:t>
            </a:r>
            <a:r>
              <a:rPr lang="en-US" altLang="zh-TW" dirty="0" err="1" smtClean="0"/>
              <a:t>s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第二群是</a:t>
            </a:r>
            <a:r>
              <a:rPr lang="en-US" altLang="zh-TW" dirty="0" err="1" smtClean="0"/>
              <a:t>pid</a:t>
            </a:r>
            <a:r>
              <a:rPr lang="zh-TW" altLang="en-US" dirty="0" smtClean="0"/>
              <a:t>等於零的</a:t>
            </a:r>
            <a:r>
              <a:rPr lang="en-US" altLang="zh-TW" dirty="0" err="1" smtClean="0">
                <a:solidFill>
                  <a:srgbClr val="FF0000"/>
                </a:solidFill>
              </a:rPr>
              <a:t>Test_zero_model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第三群是不確定的</a:t>
            </a:r>
            <a:r>
              <a:rPr lang="en-US" altLang="zh-TW" dirty="0" err="1" smtClean="0">
                <a:solidFill>
                  <a:srgbClr val="FF0000"/>
                </a:solidFill>
              </a:rPr>
              <a:t>Test_special_model</a:t>
            </a:r>
            <a:r>
              <a:rPr lang="zh-TW" altLang="en-US" dirty="0" smtClean="0"/>
              <a:t>，而第三群中有加上對不到</a:t>
            </a:r>
            <a:r>
              <a:rPr lang="en-US" altLang="zh-TW" dirty="0" err="1" smtClean="0"/>
              <a:t>pid</a:t>
            </a:r>
            <a:r>
              <a:rPr lang="zh-TW" altLang="en-US" dirty="0" smtClean="0"/>
              <a:t>也沒有在</a:t>
            </a:r>
            <a:r>
              <a:rPr lang="en-US" altLang="zh-TW" dirty="0" smtClean="0"/>
              <a:t>training</a:t>
            </a:r>
            <a:r>
              <a:rPr lang="en-US" altLang="zh-TW" baseline="0" dirty="0" smtClean="0"/>
              <a:t> data</a:t>
            </a:r>
            <a:r>
              <a:rPr lang="zh-TW" altLang="en-US" baseline="0" dirty="0" smtClean="0"/>
              <a:t>中的</a:t>
            </a:r>
            <a:r>
              <a:rPr lang="en-US" altLang="zh-TW" baseline="0" dirty="0" err="1" smtClean="0"/>
              <a:t>sid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然後分別丟入不同的</a:t>
            </a:r>
            <a:r>
              <a:rPr lang="en-US" altLang="zh-TW" baseline="0" dirty="0" err="1" smtClean="0"/>
              <a:t>pre_train</a:t>
            </a:r>
            <a:r>
              <a:rPr lang="en-US" altLang="zh-TW" baseline="0" dirty="0" smtClean="0"/>
              <a:t> model</a:t>
            </a:r>
            <a:r>
              <a:rPr lang="zh-TW" altLang="en-US" baseline="0" dirty="0" smtClean="0"/>
              <a:t>去</a:t>
            </a:r>
            <a:r>
              <a:rPr lang="en-US" altLang="zh-TW" baseline="0" dirty="0" smtClean="0"/>
              <a:t>predict</a:t>
            </a:r>
            <a:r>
              <a:rPr lang="zh-TW" altLang="en-US" baseline="0" dirty="0" smtClean="0"/>
              <a:t>，可以分別得到三個不同的部分結果，然後將三個</a:t>
            </a:r>
            <a:r>
              <a:rPr lang="en-US" altLang="zh-TW" baseline="0" dirty="0" err="1" smtClean="0"/>
              <a:t>concat</a:t>
            </a:r>
            <a:r>
              <a:rPr lang="zh-TW" altLang="en-US" baseline="0" dirty="0" smtClean="0"/>
              <a:t>起來。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然後中間的這三個</a:t>
            </a:r>
            <a:r>
              <a:rPr lang="en-US" altLang="zh-TW" baseline="0" dirty="0" smtClean="0"/>
              <a:t>model</a:t>
            </a:r>
            <a:r>
              <a:rPr lang="zh-TW" altLang="en-US" baseline="0" dirty="0" smtClean="0"/>
              <a:t>的架構是</a:t>
            </a:r>
            <a:r>
              <a:rPr lang="en-US" altLang="zh-TW" baseline="0" dirty="0" err="1" smtClean="0"/>
              <a:t>xgboost</a:t>
            </a:r>
            <a:r>
              <a:rPr lang="zh-TW" altLang="en-US" baseline="0" dirty="0" smtClean="0"/>
              <a:t>去訓練的，中間這個</a:t>
            </a:r>
            <a:r>
              <a:rPr lang="en-US" altLang="zh-TW" baseline="0" dirty="0" err="1" smtClean="0"/>
              <a:t>sp</a:t>
            </a:r>
            <a:r>
              <a:rPr lang="zh-TW" altLang="en-US" baseline="0" dirty="0" smtClean="0"/>
              <a:t>是用</a:t>
            </a:r>
            <a:r>
              <a:rPr lang="en-US" altLang="zh-TW" baseline="0" dirty="0" smtClean="0"/>
              <a:t>common and special</a:t>
            </a:r>
            <a:r>
              <a:rPr lang="zh-TW" altLang="en-US" baseline="0" dirty="0" smtClean="0"/>
              <a:t>一起訓練的，一開始分開單獨用</a:t>
            </a:r>
            <a:r>
              <a:rPr lang="en-US" altLang="zh-TW" baseline="0" dirty="0" smtClean="0"/>
              <a:t>special</a:t>
            </a:r>
            <a:r>
              <a:rPr lang="zh-TW" altLang="en-US" baseline="0" dirty="0" smtClean="0"/>
              <a:t>訓練時分數會很低，也有嘗試過</a:t>
            </a:r>
            <a:r>
              <a:rPr lang="en-US" altLang="zh-TW" baseline="0" dirty="0" err="1" smtClean="0"/>
              <a:t>ann</a:t>
            </a:r>
            <a:r>
              <a:rPr lang="zh-TW" altLang="en-US" baseline="0" dirty="0" smtClean="0"/>
              <a:t>的方式，</a:t>
            </a:r>
            <a:r>
              <a:rPr lang="en-US" altLang="zh-TW" baseline="0" dirty="0" err="1" smtClean="0"/>
              <a:t>nn</a:t>
            </a:r>
            <a:r>
              <a:rPr lang="zh-TW" altLang="en-US" baseline="0" dirty="0" smtClean="0"/>
              <a:t>的架構有</a:t>
            </a:r>
            <a:r>
              <a:rPr lang="en-US" altLang="zh-TW" baseline="0" dirty="0" smtClean="0"/>
              <a:t>input layer , </a:t>
            </a:r>
            <a:r>
              <a:rPr lang="zh-TW" altLang="en-US" baseline="0" dirty="0" smtClean="0"/>
              <a:t>兩層的</a:t>
            </a:r>
            <a:r>
              <a:rPr lang="en-US" altLang="zh-TW" baseline="0" dirty="0" smtClean="0"/>
              <a:t>hidden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layer , output layer</a:t>
            </a:r>
            <a:r>
              <a:rPr lang="zh-TW" altLang="en-US" baseline="0" dirty="0" smtClean="0"/>
              <a:t>，然後分別是</a:t>
            </a:r>
            <a:r>
              <a:rPr lang="en-US" altLang="zh-TW" baseline="0" dirty="0" smtClean="0"/>
              <a:t>100,128(</a:t>
            </a:r>
            <a:r>
              <a:rPr lang="en-US" altLang="zh-TW" baseline="0" dirty="0" err="1" smtClean="0"/>
              <a:t>relu</a:t>
            </a:r>
            <a:r>
              <a:rPr lang="en-US" altLang="zh-TW" baseline="0" dirty="0" smtClean="0"/>
              <a:t>)(</a:t>
            </a:r>
            <a:r>
              <a:rPr lang="en-US" altLang="zh-TW" baseline="0" dirty="0" err="1" smtClean="0"/>
              <a:t>rmsprop</a:t>
            </a:r>
            <a:r>
              <a:rPr lang="en-US" altLang="zh-TW" baseline="0" dirty="0" smtClean="0"/>
              <a:t>),11,1(</a:t>
            </a:r>
            <a:r>
              <a:rPr lang="en-US" altLang="zh-TW" baseline="0" dirty="0" err="1" smtClean="0"/>
              <a:t>softmax</a:t>
            </a:r>
            <a:r>
              <a:rPr lang="en-US" altLang="zh-TW" baseline="0" dirty="0" smtClean="0"/>
              <a:t>)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epoch1_~20</a:t>
            </a:r>
            <a:r>
              <a:rPr lang="zh-TW" altLang="en-US" baseline="0" dirty="0" smtClean="0"/>
              <a:t>都用過，然後發現最好的結果和</a:t>
            </a:r>
            <a:r>
              <a:rPr lang="en-US" altLang="zh-TW" baseline="0" dirty="0" err="1" smtClean="0"/>
              <a:t>xgboost</a:t>
            </a:r>
            <a:r>
              <a:rPr lang="zh-TW" altLang="en-US" baseline="0" dirty="0" smtClean="0"/>
              <a:t>差不多，時間還比</a:t>
            </a:r>
            <a:r>
              <a:rPr lang="en-US" altLang="zh-TW" baseline="0" dirty="0" err="1" smtClean="0"/>
              <a:t>xgboost</a:t>
            </a:r>
            <a:r>
              <a:rPr lang="zh-TW" altLang="en-US" baseline="0" dirty="0" smtClean="0"/>
              <a:t>久。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167E5-A4C8-414E-A3A7-70A6672A82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7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167E5-A4C8-414E-A3A7-70A6672A82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95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我們換了好幾種架構，也是沒有一個特別明顯的改變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將特徵改變正規畫或是沒有正規畫成績沒有差很多。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觀察資料會發現，很多的資料並不是選擇時間花費最少，或是選擇價格最低的，而是選擇其他的，畢竟也是有看到同時距離最近價格最低，可是卻不是選擇那個。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167E5-A4C8-414E-A3A7-70A6672A82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744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因為分三群分別去訓練的效果不錯，比單一個訓練模型好。所以我們有想要不要用交通模式去分群，這邊的分群也是分人，看那些人比較喜歡那種交通，再去訓練分別的模型。</a:t>
            </a:r>
            <a:endParaRPr lang="en-US" altLang="zh-TW" dirty="0" smtClean="0"/>
          </a:p>
          <a:p>
            <a:r>
              <a:rPr lang="en-US" altLang="zh-TW" dirty="0" smtClean="0"/>
              <a:t>2.nn</a:t>
            </a:r>
            <a:r>
              <a:rPr lang="zh-TW" altLang="en-US" dirty="0" smtClean="0"/>
              <a:t>的架構我們沒有試過很多，並且層數沒有很深，所以我們也有想去試試看更深的模型。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加入中位數或是眾數、標準差之類的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167E5-A4C8-414E-A3A7-70A6672A82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74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4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Context-aware Multi-modal </a:t>
            </a:r>
            <a:br>
              <a:rPr lang="en-US" altLang="zh-TW" sz="4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4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Transportation Recommendation</a:t>
            </a:r>
            <a:r>
              <a:rPr lang="en-US" altLang="zh-TW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TW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22687"/>
          </a:xfrm>
        </p:spPr>
        <p:txBody>
          <a:bodyPr>
            <a:normAutofit fontScale="92500" lnSpcReduction="10000"/>
          </a:bodyPr>
          <a:lstStyle/>
          <a:p>
            <a:pPr indent="-114300">
              <a:buClr>
                <a:srgbClr val="000000"/>
              </a:buClr>
              <a:buSzPts val="1800"/>
            </a:pPr>
            <a:r>
              <a:rPr lang="en-US" altLang="zh-TW" dirty="0">
                <a:latin typeface="Calibri" charset="0"/>
                <a:ea typeface="Calibri" charset="0"/>
                <a:cs typeface="Calibri" charset="0"/>
                <a:sym typeface="Calibri"/>
              </a:rPr>
              <a:t>Date : </a:t>
            </a:r>
            <a:r>
              <a:rPr lang="en-US" altLang="zh-TW" dirty="0" smtClean="0">
                <a:latin typeface="Calibri" charset="0"/>
                <a:ea typeface="Calibri" charset="0"/>
                <a:cs typeface="Calibri" charset="0"/>
                <a:sym typeface="Calibri"/>
              </a:rPr>
              <a:t>2019/06/06</a:t>
            </a:r>
            <a:endParaRPr lang="en-US" altLang="zh-TW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lvl="0" indent="-1143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altLang="zh-TW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Reporter: M10715049</a:t>
            </a:r>
            <a:r>
              <a:rPr lang="zh-TW" altLang="en-US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</a:t>
            </a:r>
            <a:r>
              <a:rPr lang="zh-TW" altLang="en-US" dirty="0">
                <a:latin typeface="Calibri" charset="0"/>
                <a:ea typeface="Calibri" charset="0"/>
                <a:cs typeface="Calibri" charset="0"/>
                <a:sym typeface="Calibri"/>
              </a:rPr>
              <a:t>羅濟威</a:t>
            </a:r>
            <a:endParaRPr lang="en-US" altLang="zh-TW" dirty="0"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lvl="0" indent="-1143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zh-TW" altLang="en-US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                 </a:t>
            </a:r>
            <a:r>
              <a:rPr lang="en-US" altLang="zh-TW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M10715087</a:t>
            </a:r>
            <a:r>
              <a:rPr lang="zh-TW" altLang="en-US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蘇皓群</a:t>
            </a:r>
            <a:endParaRPr lang="en-US" altLang="zh-TW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lvl="0" indent="-1143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zh-TW" altLang="en-US" dirty="0">
                <a:latin typeface="Calibri" charset="0"/>
                <a:ea typeface="Calibri" charset="0"/>
                <a:cs typeface="Calibri" charset="0"/>
                <a:sym typeface="Calibri"/>
              </a:rPr>
              <a:t>                  </a:t>
            </a:r>
            <a:r>
              <a:rPr lang="en-US" altLang="zh-TW" dirty="0">
                <a:latin typeface="Calibri" charset="0"/>
                <a:ea typeface="Calibri" charset="0"/>
                <a:cs typeface="Calibri" charset="0"/>
                <a:sym typeface="Calibri"/>
              </a:rPr>
              <a:t>M10715091</a:t>
            </a:r>
            <a:r>
              <a:rPr lang="zh-TW" altLang="en-US" dirty="0">
                <a:latin typeface="Calibri" charset="0"/>
                <a:ea typeface="Calibri" charset="0"/>
                <a:cs typeface="Calibri" charset="0"/>
                <a:sym typeface="Calibri"/>
              </a:rPr>
              <a:t> 湯景淳</a:t>
            </a:r>
            <a:endParaRPr lang="en-US" altLang="zh-TW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lvl="0" indent="-1143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altLang="zh-TW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Adviser : Hahn-Ming Lee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118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1558532"/>
            <a:ext cx="9603275" cy="3450613"/>
          </a:xfrm>
        </p:spPr>
        <p:txBody>
          <a:bodyPr>
            <a:normAutofit/>
          </a:bodyPr>
          <a:lstStyle/>
          <a:p>
            <a:endParaRPr lang="en-US" altLang="zh-TW" sz="3600" dirty="0" smtClean="0"/>
          </a:p>
          <a:p>
            <a:endParaRPr lang="en-US" altLang="zh-TW" sz="3600" dirty="0"/>
          </a:p>
          <a:p>
            <a:pPr marL="0" indent="0" algn="ctr">
              <a:buNone/>
            </a:pPr>
            <a:r>
              <a:rPr lang="en-US" altLang="zh-TW" sz="3600" dirty="0" smtClean="0"/>
              <a:t>Thank </a:t>
            </a:r>
            <a:r>
              <a:rPr lang="en-US" altLang="zh-TW" sz="3600" dirty="0"/>
              <a:t>you for your </a:t>
            </a:r>
            <a:r>
              <a:rPr lang="en-US" altLang="zh-TW" sz="3600" dirty="0" smtClean="0"/>
              <a:t>attention.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010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Outline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做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平台工具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模型</a:t>
            </a:r>
            <a:r>
              <a:rPr lang="zh-TW" altLang="en-US" dirty="0"/>
              <a:t>架構</a:t>
            </a:r>
            <a:endParaRPr lang="en-US" altLang="zh-TW" dirty="0" smtClean="0"/>
          </a:p>
          <a:p>
            <a:r>
              <a:rPr lang="zh-TW" altLang="en-US" dirty="0"/>
              <a:t>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結果分析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困難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改</a:t>
            </a:r>
            <a:r>
              <a:rPr lang="zh-TW" altLang="en-US" dirty="0"/>
              <a:t>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552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平台工具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 3</a:t>
            </a:r>
          </a:p>
          <a:p>
            <a:r>
              <a:rPr lang="en-US" altLang="zh-TW" dirty="0" err="1" smtClean="0"/>
              <a:t>Jupyter</a:t>
            </a:r>
            <a:endParaRPr lang="en-US" altLang="zh-TW" dirty="0" smtClean="0"/>
          </a:p>
          <a:p>
            <a:r>
              <a:rPr lang="en-US" altLang="zh-TW" dirty="0" err="1" smtClean="0"/>
              <a:t>Keras</a:t>
            </a:r>
            <a:endParaRPr lang="en-US" altLang="zh-TW" dirty="0"/>
          </a:p>
          <a:p>
            <a:r>
              <a:rPr lang="en-US" altLang="zh-TW" dirty="0" err="1" smtClean="0"/>
              <a:t>Sklearn</a:t>
            </a:r>
            <a:endParaRPr lang="en-US" altLang="zh-TW" dirty="0"/>
          </a:p>
          <a:p>
            <a:r>
              <a:rPr lang="en-US" altLang="zh-TW" dirty="0" smtClean="0"/>
              <a:t>Pandas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5212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做法</a:t>
            </a:r>
            <a:r>
              <a:rPr lang="en-US" altLang="zh-TW" dirty="0" smtClean="0"/>
              <a:t>- </a:t>
            </a:r>
            <a:r>
              <a:rPr lang="zh-TW" altLang="en-US" dirty="0" smtClean="0"/>
              <a:t>資料特徵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nnd</a:t>
            </a:r>
            <a:r>
              <a:rPr lang="en-US" altLang="zh-TW" dirty="0" smtClean="0"/>
              <a:t> : node to node distance</a:t>
            </a:r>
          </a:p>
          <a:p>
            <a:r>
              <a:rPr lang="en-US" altLang="zh-TW" dirty="0" err="1" smtClean="0"/>
              <a:t>Plan_order</a:t>
            </a:r>
            <a:r>
              <a:rPr lang="en-US" altLang="zh-TW" dirty="0" smtClean="0"/>
              <a:t> : the order of recommend plan</a:t>
            </a:r>
          </a:p>
          <a:p>
            <a:r>
              <a:rPr lang="en-US" altLang="zh-TW" dirty="0" err="1" smtClean="0"/>
              <a:t>Rptime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time between </a:t>
            </a:r>
            <a:r>
              <a:rPr lang="en-US" altLang="zh-TW" dirty="0" err="1" smtClean="0"/>
              <a:t>req_time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plan_time</a:t>
            </a:r>
            <a:endParaRPr lang="en-US" altLang="zh-TW" dirty="0" smtClean="0"/>
          </a:p>
          <a:p>
            <a:r>
              <a:rPr lang="en-US" altLang="zh-TW" dirty="0" smtClean="0"/>
              <a:t>Weekday : what’s the day</a:t>
            </a:r>
          </a:p>
          <a:p>
            <a:r>
              <a:rPr lang="en-US" altLang="zh-TW" dirty="0" smtClean="0"/>
              <a:t>Hour : the time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4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  <a:r>
              <a:rPr lang="en-US" altLang="zh-TW" dirty="0"/>
              <a:t>- </a:t>
            </a:r>
            <a:r>
              <a:rPr lang="zh-TW" altLang="en-US" dirty="0" smtClean="0"/>
              <a:t>模型</a:t>
            </a:r>
            <a:r>
              <a:rPr lang="zh-TW" altLang="en-US" dirty="0"/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501766" y="2079514"/>
            <a:ext cx="1840261" cy="1178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Test_common_model</a:t>
            </a:r>
            <a:r>
              <a:rPr lang="en-US" altLang="zh-TW" dirty="0" err="1" smtClean="0"/>
              <a:t>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507147" y="3346789"/>
            <a:ext cx="1840260" cy="1178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Test_special_model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500009" y="4599714"/>
            <a:ext cx="1840260" cy="1178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Test_zero_model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01717" y="2015732"/>
            <a:ext cx="1178560" cy="17434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Training data </a:t>
            </a:r>
            <a:r>
              <a:rPr lang="en-US" altLang="zh-TW" dirty="0" err="1" smtClean="0">
                <a:solidFill>
                  <a:srgbClr val="FF0000"/>
                </a:solidFill>
              </a:rPr>
              <a:t>K_means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083904" y="2426361"/>
            <a:ext cx="3302449" cy="4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083904" y="2887466"/>
            <a:ext cx="3294828" cy="98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083904" y="3332439"/>
            <a:ext cx="3300209" cy="162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82880" y="2992737"/>
            <a:ext cx="461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457440" y="277650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457440" y="394622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7457440" y="5269695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8340734" y="2187222"/>
            <a:ext cx="812149" cy="1178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8331837" y="3421154"/>
            <a:ext cx="812149" cy="1178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8340734" y="4655086"/>
            <a:ext cx="812149" cy="1178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9231460" y="2818045"/>
            <a:ext cx="741680" cy="60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9206060" y="3936069"/>
            <a:ext cx="81280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9267020" y="4489180"/>
            <a:ext cx="751840" cy="78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10176014" y="2051149"/>
            <a:ext cx="670560" cy="3807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ans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758655" y="3852904"/>
            <a:ext cx="1178560" cy="1835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Testing data </a:t>
            </a:r>
            <a:r>
              <a:rPr lang="en-US" altLang="zh-TW" dirty="0" err="1" smtClean="0">
                <a:solidFill>
                  <a:srgbClr val="FF0000"/>
                </a:solidFill>
              </a:rPr>
              <a:t>K_means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200498" y="4770737"/>
            <a:ext cx="461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2067387" y="2776502"/>
            <a:ext cx="3377686" cy="153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2060249" y="5269695"/>
            <a:ext cx="3302449" cy="4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2060249" y="4010434"/>
            <a:ext cx="3340381" cy="65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752988" y="21473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Training 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965431" y="296168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Training 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072999" y="33585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Training 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3711473" y="5108662"/>
            <a:ext cx="89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Testing 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3068483" y="4269755"/>
            <a:ext cx="89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Testing 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021830" y="3911375"/>
            <a:ext cx="89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Testing 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2045446" y="2491732"/>
            <a:ext cx="3340424" cy="115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271389" y="252372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Training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9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r>
              <a:rPr lang="en-US" altLang="zh-TW" dirty="0" smtClean="0"/>
              <a:t>-</a:t>
            </a:r>
            <a:r>
              <a:rPr lang="zh-TW" altLang="en-US" dirty="0" smtClean="0"/>
              <a:t>結果分析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04" y="1543520"/>
            <a:ext cx="9679799" cy="4395036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904" y="4154905"/>
            <a:ext cx="9679799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4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r>
              <a:rPr lang="en-US" altLang="zh-TW" dirty="0" smtClean="0"/>
              <a:t>-</a:t>
            </a:r>
            <a:r>
              <a:rPr lang="zh-TW" altLang="en-US" dirty="0" smtClean="0"/>
              <a:t>困難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換不同的架構</a:t>
            </a:r>
            <a:endParaRPr lang="en-US" altLang="zh-TW" dirty="0" smtClean="0"/>
          </a:p>
          <a:p>
            <a:r>
              <a:rPr lang="zh-TW" altLang="en-US" dirty="0" smtClean="0"/>
              <a:t>處理特徵</a:t>
            </a:r>
            <a:endParaRPr lang="en-US" altLang="zh-TW" dirty="0" smtClean="0"/>
          </a:p>
          <a:p>
            <a:r>
              <a:rPr lang="zh-TW" altLang="en-US" dirty="0" smtClean="0"/>
              <a:t>不清楚當地人的</a:t>
            </a:r>
            <a:r>
              <a:rPr lang="zh-TW" altLang="en-US" dirty="0"/>
              <a:t>習慣</a:t>
            </a:r>
          </a:p>
        </p:txBody>
      </p:sp>
    </p:spTree>
    <p:extLst>
      <p:ext uri="{BB962C8B-B14F-4D97-AF65-F5344CB8AC3E}">
        <p14:creationId xmlns:p14="http://schemas.microsoft.com/office/powerpoint/2010/main" val="69762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r>
              <a:rPr lang="en-US" altLang="zh-TW" dirty="0" smtClean="0"/>
              <a:t>-</a:t>
            </a:r>
            <a:r>
              <a:rPr lang="zh-TW" altLang="en-US" dirty="0" smtClean="0"/>
              <a:t>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用交通方式來做分群，分</a:t>
            </a:r>
            <a:r>
              <a:rPr lang="en-US" altLang="zh-TW" dirty="0"/>
              <a:t>11</a:t>
            </a:r>
            <a:r>
              <a:rPr lang="zh-TW" altLang="en-US" dirty="0"/>
              <a:t> 組，再來訓練。</a:t>
            </a:r>
            <a:endParaRPr lang="en-US" altLang="zh-TW" dirty="0"/>
          </a:p>
          <a:p>
            <a:r>
              <a:rPr lang="zh-TW" altLang="en-US" dirty="0"/>
              <a:t>多試試看不同的</a:t>
            </a:r>
            <a:r>
              <a:rPr lang="en-US" altLang="zh-TW" dirty="0" err="1"/>
              <a:t>nn</a:t>
            </a:r>
            <a:r>
              <a:rPr lang="zh-TW" altLang="en-US" dirty="0"/>
              <a:t>架構。</a:t>
            </a:r>
            <a:endParaRPr lang="en-US" altLang="zh-TW" dirty="0"/>
          </a:p>
          <a:p>
            <a:r>
              <a:rPr lang="zh-TW" altLang="en-US" dirty="0"/>
              <a:t>加入更多的</a:t>
            </a:r>
            <a:r>
              <a:rPr lang="zh-TW" altLang="en-US" dirty="0" smtClean="0"/>
              <a:t>特徵</a:t>
            </a:r>
            <a:r>
              <a:rPr lang="en-US" altLang="zh-TW" dirty="0" smtClean="0"/>
              <a:t>(</a:t>
            </a:r>
            <a:r>
              <a:rPr lang="zh-TW" altLang="en-US" dirty="0" smtClean="0"/>
              <a:t>中位數、眾</a:t>
            </a:r>
            <a:r>
              <a:rPr lang="zh-TW" altLang="en-US" dirty="0"/>
              <a:t>數、標準差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22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8" y="163981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endParaRPr lang="en-US" altLang="zh-TW" sz="4000" dirty="0"/>
          </a:p>
          <a:p>
            <a:pPr marL="0" indent="0" algn="ctr">
              <a:buNone/>
            </a:pPr>
            <a:r>
              <a:rPr lang="en-US" altLang="zh-TW" sz="4000" dirty="0" smtClean="0"/>
              <a:t>Q&amp;A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240153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349</TotalTime>
  <Words>630</Words>
  <Application>Microsoft Office PowerPoint</Application>
  <PresentationFormat>寬螢幕</PresentationFormat>
  <Paragraphs>92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Gill Sans MT</vt:lpstr>
      <vt:lpstr>Gallery</vt:lpstr>
      <vt:lpstr>Context-aware Multi-modal  Transportation Recommendation </vt:lpstr>
      <vt:lpstr>Outline</vt:lpstr>
      <vt:lpstr>做法-平台工具</vt:lpstr>
      <vt:lpstr>做法- 資料特徵</vt:lpstr>
      <vt:lpstr>做法- 模型架構</vt:lpstr>
      <vt:lpstr>結果-結果分析 </vt:lpstr>
      <vt:lpstr>結果-困難</vt:lpstr>
      <vt:lpstr>結果-改進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Context-aware Multi-modal  Transportation Recommendation </dc:title>
  <dc:creator>chin</dc:creator>
  <cp:lastModifiedBy>chin</cp:lastModifiedBy>
  <cp:revision>29</cp:revision>
  <dcterms:created xsi:type="dcterms:W3CDTF">2019-06-02T05:41:12Z</dcterms:created>
  <dcterms:modified xsi:type="dcterms:W3CDTF">2019-06-04T06:38:49Z</dcterms:modified>
</cp:coreProperties>
</file>