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handoutMasterIdLst>
    <p:handoutMasterId r:id="rId14"/>
  </p:handoutMasterIdLst>
  <p:sldIdLst>
    <p:sldId id="842" r:id="rId2"/>
    <p:sldId id="853" r:id="rId3"/>
    <p:sldId id="841" r:id="rId4"/>
    <p:sldId id="845" r:id="rId5"/>
    <p:sldId id="855" r:id="rId6"/>
    <p:sldId id="846" r:id="rId7"/>
    <p:sldId id="857" r:id="rId8"/>
    <p:sldId id="858" r:id="rId9"/>
    <p:sldId id="856" r:id="rId10"/>
    <p:sldId id="860" r:id="rId11"/>
    <p:sldId id="797" r:id="rId1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/>
            <a:t>3.1</a:t>
          </a:r>
          <a:r>
            <a:rPr lang="zh-CN" altLang="en-US" dirty="0"/>
            <a:t>输入部分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/>
            <a:t>3.2</a:t>
          </a:r>
          <a:r>
            <a:rPr lang="zh-CN" altLang="en-US" dirty="0"/>
            <a:t>输出部分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/>
            <a:t>3.3</a:t>
          </a:r>
          <a:r>
            <a:rPr lang="zh-CN" altLang="en-US" dirty="0"/>
            <a:t>错误与异常信息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/>
            <a:t>3.4</a:t>
          </a:r>
          <a:r>
            <a:rPr lang="zh-CN" altLang="en-US" dirty="0"/>
            <a:t>外部数据文件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/>
            <a:t>3.5</a:t>
          </a:r>
          <a:r>
            <a:rPr lang="zh-CN" altLang="en-US" dirty="0"/>
            <a:t>注意事项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3.1</a:t>
          </a:r>
          <a:r>
            <a:rPr lang="zh-CN" altLang="en-US" sz="2000" kern="1200" dirty="0"/>
            <a:t>输入部分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3.2</a:t>
          </a:r>
          <a:r>
            <a:rPr lang="zh-CN" altLang="en-US" sz="2000" kern="1200" dirty="0"/>
            <a:t>输出部分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3.3</a:t>
          </a:r>
          <a:r>
            <a:rPr lang="zh-CN" altLang="en-US" sz="2000" kern="1200" dirty="0"/>
            <a:t>错误与异常信息</a:t>
          </a:r>
          <a:endParaRPr lang="zh-CN" sz="200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3.4</a:t>
          </a:r>
          <a:r>
            <a:rPr lang="zh-CN" altLang="en-US" sz="2000" kern="1200" dirty="0"/>
            <a:t>外部数据文件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3.5</a:t>
          </a:r>
          <a:r>
            <a:rPr lang="zh-CN" altLang="en-US" sz="2000" kern="1200" dirty="0"/>
            <a:t>注意事项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1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8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1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1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外部数据文件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4F3A33-77CF-4F4A-9A5D-DAEFC9872A89}"/>
              </a:ext>
            </a:extLst>
          </p:cNvPr>
          <p:cNvSpPr txBox="1"/>
          <p:nvPr/>
        </p:nvSpPr>
        <p:spPr>
          <a:xfrm>
            <a:off x="1047343" y="167119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7AB2A6-2FE5-40C4-9CFE-F53437935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68486"/>
              </p:ext>
            </p:extLst>
          </p:nvPr>
        </p:nvGraphicFramePr>
        <p:xfrm>
          <a:off x="2275148" y="2204864"/>
          <a:ext cx="7709284" cy="1492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180">
                  <a:extLst>
                    <a:ext uri="{9D8B030D-6E8A-4147-A177-3AD203B41FA5}">
                      <a16:colId xmlns:a16="http://schemas.microsoft.com/office/drawing/2014/main" val="2214541735"/>
                    </a:ext>
                  </a:extLst>
                </a:gridCol>
                <a:gridCol w="1017753">
                  <a:extLst>
                    <a:ext uri="{9D8B030D-6E8A-4147-A177-3AD203B41FA5}">
                      <a16:colId xmlns:a16="http://schemas.microsoft.com/office/drawing/2014/main" val="4004826920"/>
                    </a:ext>
                  </a:extLst>
                </a:gridCol>
                <a:gridCol w="945056">
                  <a:extLst>
                    <a:ext uri="{9D8B030D-6E8A-4147-A177-3AD203B41FA5}">
                      <a16:colId xmlns:a16="http://schemas.microsoft.com/office/drawing/2014/main" val="4269324254"/>
                    </a:ext>
                  </a:extLst>
                </a:gridCol>
                <a:gridCol w="917807">
                  <a:extLst>
                    <a:ext uri="{9D8B030D-6E8A-4147-A177-3AD203B41FA5}">
                      <a16:colId xmlns:a16="http://schemas.microsoft.com/office/drawing/2014/main" val="47170358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75196938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6878506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37026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64834126"/>
                    </a:ext>
                  </a:extLst>
                </a:gridCol>
              </a:tblGrid>
              <a:tr h="750636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diagnosis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radius_mean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texture_mean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perimeter_mean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area_</a:t>
                      </a:r>
                    </a:p>
                    <a:p>
                      <a:pPr algn="l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smoothness_mean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7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842302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74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842517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132.9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1326.0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0.08474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654279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927138-F354-400C-941F-7E09BC44B54D}"/>
              </a:ext>
            </a:extLst>
          </p:cNvPr>
          <p:cNvSpPr/>
          <p:nvPr/>
        </p:nvSpPr>
        <p:spPr>
          <a:xfrm>
            <a:off x="1992221" y="389747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rows × 32 columns</a:t>
            </a:r>
          </a:p>
        </p:txBody>
      </p:sp>
    </p:spTree>
    <p:extLst>
      <p:ext uri="{BB962C8B-B14F-4D97-AF65-F5344CB8AC3E}">
        <p14:creationId xmlns:p14="http://schemas.microsoft.com/office/powerpoint/2010/main" val="3000156399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6B05F-F327-4F00-A889-5EC0DADEF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3.</a:t>
            </a:r>
            <a:r>
              <a:rPr lang="zh-CN" altLang="en-US" sz="5400" dirty="0">
                <a:solidFill>
                  <a:srgbClr val="C00000"/>
                </a:solidFill>
              </a:rPr>
              <a:t>如何看懂和运行本书代码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521637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输入部分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000800"/>
            <a:chOff x="975335" y="2003854"/>
            <a:chExt cx="9116770" cy="10008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x1=11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000800"/>
            <a:chOff x="975335" y="2003854"/>
            <a:chExt cx="9116770" cy="100080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x2=12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x2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000800"/>
            <a:chOff x="975335" y="2003854"/>
            <a:chExt cx="9116770" cy="100080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x3=13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x3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输入部分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55440" y="1698227"/>
            <a:ext cx="9116770" cy="590872"/>
            <a:chOff x="975335" y="2003854"/>
            <a:chExt cx="9116770" cy="59087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x4=14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55440" y="2827264"/>
            <a:ext cx="9116770" cy="1000800"/>
            <a:chOff x="975335" y="2003854"/>
            <a:chExt cx="9116770" cy="100080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x4=x4+1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x4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55440" y="4376610"/>
            <a:ext cx="9116770" cy="1716686"/>
            <a:chOff x="975335" y="2003854"/>
            <a:chExt cx="9116770" cy="171668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x5=5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x5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31868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31296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734420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b="0" dirty="0"/>
              <a:t>输出部分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D32BEC-1195-4982-A23C-5F66FCABE9A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y1=21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y1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F362F9B7-9C50-49A5-85D8-663F7803A4A1}"/>
              </a:ext>
            </a:extLst>
          </p:cNvPr>
          <p:cNvSpPr txBox="1"/>
          <p:nvPr/>
        </p:nvSpPr>
        <p:spPr>
          <a:xfrm>
            <a:off x="1055440" y="384624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83C9B2-DC35-4A67-846C-E3ADFAEE2DA3}"/>
              </a:ext>
            </a:extLst>
          </p:cNvPr>
          <p:cNvSpPr/>
          <p:nvPr/>
        </p:nvSpPr>
        <p:spPr>
          <a:xfrm>
            <a:off x="2179999" y="3789040"/>
            <a:ext cx="7992211" cy="1001507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y2=22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y2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C310B7-E141-4E33-86A9-945F3DEE50EA}"/>
              </a:ext>
            </a:extLst>
          </p:cNvPr>
          <p:cNvSpPr txBox="1"/>
          <p:nvPr/>
        </p:nvSpPr>
        <p:spPr>
          <a:xfrm>
            <a:off x="1055440" y="500236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6259AF-8377-4E63-B9F6-B565603DD3EC}"/>
              </a:ext>
            </a:extLst>
          </p:cNvPr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b="0" dirty="0"/>
              <a:t>输出部分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D32BEC-1195-4982-A23C-5F66FCABE9A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y3=23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print(y3)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75436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b="0" dirty="0"/>
              <a:t>错误与异常信息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D32BEC-1195-4982-A23C-5F66FCABE9AA}"/>
              </a:ext>
            </a:extLst>
          </p:cNvPr>
          <p:cNvGrpSpPr/>
          <p:nvPr/>
        </p:nvGrpSpPr>
        <p:grpSpPr>
          <a:xfrm>
            <a:off x="1019775" y="1696808"/>
            <a:ext cx="9401422" cy="4011050"/>
            <a:chOff x="1019775" y="1696808"/>
            <a:chExt cx="9401422" cy="401105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z1=31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z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1847528" y="2611514"/>
              <a:ext cx="8573669" cy="30963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Traceback (most recent call last)</a:t>
              </a:r>
            </a:p>
            <a:p>
              <a:pPr lvl="0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&lt;ipython-input-10-8d66e1a13261&gt; in &lt;module&gt;()</a:t>
              </a:r>
            </a:p>
            <a:p>
              <a:pPr lvl="0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1 z1=31</a:t>
              </a:r>
            </a:p>
            <a:p>
              <a:pPr lvl="0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z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'z' is not defined</a:t>
              </a:r>
              <a:endPara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857616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外部数据文件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D32BEC-1195-4982-A23C-5F66FCABE9AA}"/>
              </a:ext>
            </a:extLst>
          </p:cNvPr>
          <p:cNvGrpSpPr/>
          <p:nvPr/>
        </p:nvGrpSpPr>
        <p:grpSpPr>
          <a:xfrm>
            <a:off x="1018879" y="1700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import os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print(os.getcwd())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C:\Users\soloman\clm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AB9997-8D73-4BAF-955B-970D540A740B}"/>
              </a:ext>
            </a:extLst>
          </p:cNvPr>
          <p:cNvGrpSpPr/>
          <p:nvPr/>
        </p:nvGrpSpPr>
        <p:grpSpPr>
          <a:xfrm>
            <a:off x="1018879" y="4149080"/>
            <a:ext cx="9116770" cy="1319236"/>
            <a:chOff x="1019775" y="4543228"/>
            <a:chExt cx="9116770" cy="131923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203B369-E30A-470B-9E2E-891CDB8E24E9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8A82388-DBF6-4B32-9F61-B9E4F08DA6BB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pandas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read_csv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data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('bc_data.csv')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data.head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724470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472</Words>
  <Application>Microsoft Office PowerPoint</Application>
  <PresentationFormat>宽屏</PresentationFormat>
  <Paragraphs>144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3.如何看懂和运行本书代码</vt:lpstr>
      <vt:lpstr>本章内容提要</vt:lpstr>
      <vt:lpstr>3.1 输入部分</vt:lpstr>
      <vt:lpstr>3.1 输入部分</vt:lpstr>
      <vt:lpstr>3.2 输出部分</vt:lpstr>
      <vt:lpstr>3.2 输出部分</vt:lpstr>
      <vt:lpstr>3.3 错误与异常信息</vt:lpstr>
      <vt:lpstr>3.4 外部数据文件</vt:lpstr>
      <vt:lpstr>3.4 外部数据文件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1553</cp:revision>
  <cp:lastPrinted>2017-07-17T10:18:39Z</cp:lastPrinted>
  <dcterms:created xsi:type="dcterms:W3CDTF">2007-03-02T11:26:21Z</dcterms:created>
  <dcterms:modified xsi:type="dcterms:W3CDTF">2018-12-15T15:55:31Z</dcterms:modified>
</cp:coreProperties>
</file>