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handoutMasterIdLst>
    <p:handoutMasterId r:id="rId21"/>
  </p:handoutMasterIdLst>
  <p:sldIdLst>
    <p:sldId id="842" r:id="rId2"/>
    <p:sldId id="853" r:id="rId3"/>
    <p:sldId id="841" r:id="rId4"/>
    <p:sldId id="854" r:id="rId5"/>
    <p:sldId id="855" r:id="rId6"/>
    <p:sldId id="846" r:id="rId7"/>
    <p:sldId id="858" r:id="rId8"/>
    <p:sldId id="845" r:id="rId9"/>
    <p:sldId id="859" r:id="rId10"/>
    <p:sldId id="856" r:id="rId11"/>
    <p:sldId id="864" r:id="rId12"/>
    <p:sldId id="865" r:id="rId13"/>
    <p:sldId id="861" r:id="rId14"/>
    <p:sldId id="862" r:id="rId15"/>
    <p:sldId id="866" r:id="rId16"/>
    <p:sldId id="867" r:id="rId17"/>
    <p:sldId id="869" r:id="rId18"/>
    <p:sldId id="797" r:id="rId1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/>
            <a:t>5.1</a:t>
          </a:r>
          <a:r>
            <a:rPr lang="zh-CN" altLang="en-US" b="0" i="0" dirty="0"/>
            <a:t>变量的定义方法</a:t>
          </a:r>
          <a:endParaRPr lang="zh-CN" b="0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/>
            <a:t>5.2</a:t>
          </a:r>
          <a:r>
            <a:rPr lang="en-US" altLang="zh-CN" b="0" i="0" dirty="0"/>
            <a:t>Python</a:t>
          </a:r>
          <a:r>
            <a:rPr lang="zh-CN" altLang="en-US" b="0" i="0" dirty="0"/>
            <a:t>是动态类型语言</a:t>
          </a:r>
          <a:endParaRPr lang="zh-CN" b="0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b="0" dirty="0"/>
            <a:t>5.3</a:t>
          </a:r>
          <a:r>
            <a:rPr lang="en-US" altLang="zh-CN" b="0" i="0" dirty="0"/>
            <a:t>Python</a:t>
          </a:r>
          <a:r>
            <a:rPr lang="zh-CN" altLang="en-US" b="0" i="0" dirty="0"/>
            <a:t>是强类型语言</a:t>
          </a:r>
          <a:endParaRPr lang="zh-CN" b="0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/>
            <a:t>5.4</a:t>
          </a:r>
          <a:r>
            <a:rPr lang="en-US" altLang="zh-CN" dirty="0"/>
            <a:t>Python</a:t>
          </a:r>
          <a:r>
            <a:rPr lang="zh-CN" altLang="en-US" dirty="0"/>
            <a:t>中的变量名是引用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dirty="0"/>
            <a:t>5.5</a:t>
          </a:r>
          <a:r>
            <a:rPr lang="en-US" altLang="zh-CN" dirty="0"/>
            <a:t>Python</a:t>
          </a:r>
          <a:r>
            <a:rPr lang="zh-CN" altLang="en-US" dirty="0"/>
            <a:t>中区分大小写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/>
            <a:t>5.6</a:t>
          </a:r>
          <a:r>
            <a:rPr lang="zh-CN" altLang="en-US" b="0" i="0" dirty="0"/>
            <a:t>变量命名规范</a:t>
          </a:r>
          <a:endParaRPr lang="zh-CN" b="0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/>
            <a:t>5.7</a:t>
          </a:r>
          <a:r>
            <a:rPr lang="en-US" altLang="zh-CN" b="0" i="0" dirty="0"/>
            <a:t>iPython</a:t>
          </a:r>
          <a:r>
            <a:rPr lang="zh-CN" altLang="zh-CN" b="0" i="0" dirty="0"/>
            <a:t>的特殊变量</a:t>
          </a:r>
          <a:endParaRPr lang="zh-CN" b="0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b="0" dirty="0"/>
            <a:t>5.8</a:t>
          </a:r>
          <a:r>
            <a:rPr lang="zh-CN" altLang="zh-CN" b="0" i="0" dirty="0"/>
            <a:t>查看</a:t>
          </a:r>
          <a:r>
            <a:rPr lang="en-US" altLang="zh-CN" b="0" i="0" dirty="0"/>
            <a:t>Python</a:t>
          </a:r>
          <a:r>
            <a:rPr lang="zh-CN" altLang="zh-CN" b="0" i="0" dirty="0"/>
            <a:t>关键字的方法</a:t>
          </a:r>
          <a:endParaRPr lang="zh-CN" b="0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/>
            <a:t>5.9</a:t>
          </a:r>
          <a:r>
            <a:rPr lang="zh-CN" altLang="en-US" dirty="0"/>
            <a:t>查看已定义的所有变量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dirty="0"/>
            <a:t>5.10</a:t>
          </a:r>
          <a:r>
            <a:rPr lang="zh-CN" altLang="zh-CN" dirty="0"/>
            <a:t>删除变量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5.1</a:t>
          </a:r>
          <a:r>
            <a:rPr lang="zh-CN" altLang="en-US" sz="2000" b="0" i="0" kern="1200" dirty="0"/>
            <a:t>变量的定义方法</a:t>
          </a:r>
          <a:endParaRPr lang="zh-CN" sz="2000" b="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5.2</a:t>
          </a:r>
          <a:r>
            <a:rPr lang="en-US" altLang="zh-CN" sz="2000" b="0" i="0" kern="1200" dirty="0"/>
            <a:t>Python</a:t>
          </a:r>
          <a:r>
            <a:rPr lang="zh-CN" altLang="en-US" sz="2000" b="0" i="0" kern="1200" dirty="0"/>
            <a:t>是动态类型语言</a:t>
          </a:r>
          <a:endParaRPr lang="zh-CN" sz="2000" b="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5.3</a:t>
          </a:r>
          <a:r>
            <a:rPr lang="en-US" altLang="zh-CN" sz="2000" b="0" i="0" kern="1200" dirty="0"/>
            <a:t>Python</a:t>
          </a:r>
          <a:r>
            <a:rPr lang="zh-CN" altLang="en-US" sz="2000" b="0" i="0" kern="1200" dirty="0"/>
            <a:t>是强类型语言</a:t>
          </a:r>
          <a:endParaRPr lang="zh-CN" sz="2000" b="0" kern="1200" dirty="0"/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5.4</a:t>
          </a:r>
          <a:r>
            <a:rPr lang="en-US" altLang="zh-CN" sz="2000" kern="1200" dirty="0"/>
            <a:t>Python</a:t>
          </a:r>
          <a:r>
            <a:rPr lang="zh-CN" altLang="en-US" sz="2000" kern="1200" dirty="0"/>
            <a:t>中的变量名是引用</a:t>
          </a:r>
          <a:endParaRPr lang="zh-CN" sz="2000" kern="1200" dirty="0"/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5.5</a:t>
          </a:r>
          <a:r>
            <a:rPr lang="en-US" altLang="zh-CN" sz="2000" kern="1200" dirty="0"/>
            <a:t>Python</a:t>
          </a:r>
          <a:r>
            <a:rPr lang="zh-CN" altLang="en-US" sz="2000" kern="1200" dirty="0"/>
            <a:t>中区分大小写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5.6</a:t>
          </a:r>
          <a:r>
            <a:rPr lang="zh-CN" altLang="en-US" sz="2000" b="0" i="0" kern="1200" dirty="0"/>
            <a:t>变量命名规范</a:t>
          </a:r>
          <a:endParaRPr lang="zh-CN" sz="2000" b="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5.7</a:t>
          </a:r>
          <a:r>
            <a:rPr lang="en-US" altLang="zh-CN" sz="2000" b="0" i="0" kern="1200" dirty="0"/>
            <a:t>iPython</a:t>
          </a:r>
          <a:r>
            <a:rPr lang="zh-CN" altLang="zh-CN" sz="2000" b="0" i="0" kern="1200" dirty="0"/>
            <a:t>的特殊变量</a:t>
          </a:r>
          <a:endParaRPr lang="zh-CN" sz="2000" b="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5.8</a:t>
          </a:r>
          <a:r>
            <a:rPr lang="zh-CN" altLang="zh-CN" sz="2000" b="0" i="0" kern="1200" dirty="0"/>
            <a:t>查看</a:t>
          </a:r>
          <a:r>
            <a:rPr lang="en-US" altLang="zh-CN" sz="2000" b="0" i="0" kern="1200" dirty="0"/>
            <a:t>Python</a:t>
          </a:r>
          <a:r>
            <a:rPr lang="zh-CN" altLang="zh-CN" sz="2000" b="0" i="0" kern="1200" dirty="0"/>
            <a:t>关键字的方法</a:t>
          </a:r>
          <a:endParaRPr lang="zh-CN" sz="2000" b="0" kern="1200" dirty="0"/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5.9</a:t>
          </a:r>
          <a:r>
            <a:rPr lang="zh-CN" altLang="en-US" sz="2000" kern="1200" dirty="0"/>
            <a:t>查看已定义的所有变量</a:t>
          </a:r>
          <a:endParaRPr lang="zh-CN" sz="2000" kern="1200" dirty="0"/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5.10</a:t>
          </a:r>
          <a:r>
            <a:rPr lang="zh-CN" altLang="zh-CN" sz="2000" kern="1200" dirty="0"/>
            <a:t>删除变量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34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68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4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55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9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49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01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2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9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88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42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6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5.5 Python</a:t>
            </a:r>
            <a:r>
              <a:rPr lang="zh-CN" altLang="en-US" dirty="0"/>
              <a:t>中区分大小写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=20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1919536" y="2780928"/>
            <a:ext cx="7992211" cy="30689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Traceback (most recent call last)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&lt;ipython-input-8-779b88bd1cc1&gt; in &lt;module&gt;()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2 I</a:t>
            </a:r>
          </a:p>
          <a:p>
            <a:pPr lvl="0"/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name 'I' is not defined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41988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变量命名规范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590872"/>
            <a:chOff x="975335" y="2003854"/>
            <a:chExt cx="9116770" cy="59087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myvariable_2=0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5633" y="2914132"/>
            <a:ext cx="9116770" cy="2351247"/>
            <a:chOff x="975335" y="2003854"/>
            <a:chExt cx="9116770" cy="235124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2_myvariable=0 </a:t>
              </a:r>
              <a:endParaRPr lang="zh-CN" altLang="zh-CN" sz="2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3" y="2904132"/>
              <a:ext cx="7992211" cy="145096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"&lt;ipython-input-11-1eddbc5616ed&gt;", line 1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2_myvariable=0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^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invalid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698871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变量命名规范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3964440"/>
            <a:chOff x="1019775" y="1696808"/>
            <a:chExt cx="9116770" cy="396444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print(x)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253508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&lt;ipython-input-12-713cdf74ab27&gt; in &lt;module&gt;()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3 x=0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4 print(x)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报错</a:t>
              </a:r>
            </a:p>
            <a:p>
              <a:pPr lvl="0"/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'int' object is not callable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965403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5.7 </a:t>
            </a:r>
            <a:r>
              <a:rPr lang="en-US" altLang="zh-CN" dirty="0" err="1"/>
              <a:t>iPython</a:t>
            </a:r>
            <a:r>
              <a:rPr lang="zh-CN" altLang="en-US" dirty="0"/>
              <a:t>的特殊变量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406626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In[13]</a:t>
              </a:r>
              <a:r>
                <a:rPr lang="en-US" altLang="zh-CN" sz="2400" dirty="0"/>
                <a:t>)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'x=12+13\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nx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02E4E3F-1821-4C43-9317-B1937F96D4D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7D6F8C5-C3F4-44E7-AAE9-A4407158850A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4AE7764-C000-473A-9D2A-835932E21325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x=12+13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FA6BD41-722F-4732-9B77-7C73A551BB9D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BC6F7AC-6E3C-416E-AB63-BB19F486F7FA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233254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5.7 </a:t>
            </a:r>
            <a:r>
              <a:rPr lang="en-US" altLang="zh-CN" dirty="0" err="1"/>
              <a:t>iPython</a:t>
            </a:r>
            <a:r>
              <a:rPr lang="zh-CN" altLang="en-US" dirty="0"/>
              <a:t>的特殊变量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Out[13]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3736045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_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149486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5.8 </a:t>
            </a:r>
            <a:r>
              <a:rPr lang="zh-CN" altLang="en-US" dirty="0"/>
              <a:t>查看</a:t>
            </a:r>
            <a:r>
              <a:rPr lang="en-US" altLang="zh-CN" dirty="0"/>
              <a:t>Python</a:t>
            </a:r>
            <a:r>
              <a:rPr lang="zh-CN" altLang="en-US" dirty="0"/>
              <a:t>关键字的方法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7D28BEA-93B6-4FD5-8C65-1FDC1B968B8F}"/>
              </a:ext>
            </a:extLst>
          </p:cNvPr>
          <p:cNvGrpSpPr/>
          <p:nvPr/>
        </p:nvGrpSpPr>
        <p:grpSpPr>
          <a:xfrm>
            <a:off x="1019775" y="1696808"/>
            <a:ext cx="9222094" cy="4593420"/>
            <a:chOff x="1019775" y="1696808"/>
            <a:chExt cx="9222094" cy="459342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keyword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keyword.kwlist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1308" y="3005438"/>
              <a:ext cx="8100561" cy="328479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4" spcCol="36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['False',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'None',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'True',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'and',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'as',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'assert',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'break',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'class',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'continue',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'def',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'del',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elif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'else',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'except',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'finally',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'for',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'from',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'global',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'if',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'import',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'is',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'lambda',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'nonlocal',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'not',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'or',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'pass',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'raise',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'return',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'try',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'while',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'with',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'yield']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898764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5.9 </a:t>
            </a:r>
            <a:r>
              <a:rPr lang="zh-CN" altLang="en-US" dirty="0"/>
              <a:t>查看已定义的所有变量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7D28BEA-93B6-4FD5-8C65-1FDC1B968B8F}"/>
              </a:ext>
            </a:extLst>
          </p:cNvPr>
          <p:cNvGrpSpPr/>
          <p:nvPr/>
        </p:nvGrpSpPr>
        <p:grpSpPr>
          <a:xfrm>
            <a:off x="1019775" y="1696808"/>
            <a:ext cx="9222094" cy="3820424"/>
            <a:chOff x="1019775" y="1696808"/>
            <a:chExt cx="9222094" cy="38204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5904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420888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1308" y="2516190"/>
              <a:ext cx="8100561" cy="30010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3" spcCol="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['In',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'Out',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'_13',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'_14',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'_15',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'_16',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'_17',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'_4',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'_5',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'_6',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'_7',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builtins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'__doc__',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'__loader__',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'__name__',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'__package__',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'__spec__’,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…… 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30503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5.10 </a:t>
            </a:r>
            <a:r>
              <a:rPr lang="zh-CN" altLang="en-US" dirty="0"/>
              <a:t>删除变量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7F09E41-FF16-4D5C-8EEE-14F703A0EB80}"/>
              </a:ext>
            </a:extLst>
          </p:cNvPr>
          <p:cNvGrpSpPr/>
          <p:nvPr/>
        </p:nvGrpSpPr>
        <p:grpSpPr>
          <a:xfrm>
            <a:off x="1055440" y="3363684"/>
            <a:ext cx="9116770" cy="3327176"/>
            <a:chOff x="975335" y="2003854"/>
            <a:chExt cx="9116770" cy="332717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AB26E27-C618-482C-8DE2-17FF1B9041D8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2D9F96-BCDA-477E-9D20-C57F0386BADE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</a:t>
              </a:r>
              <a:endParaRPr lang="zh-CN" altLang="zh-CN" sz="2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5A66B6-C165-466E-86D3-9E6BB9D4EAA9}"/>
                </a:ext>
              </a:extLst>
            </p:cNvPr>
            <p:cNvSpPr/>
            <p:nvPr/>
          </p:nvSpPr>
          <p:spPr>
            <a:xfrm>
              <a:off x="2019789" y="2594726"/>
              <a:ext cx="7992211" cy="273630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&lt;ipython-input-2-397d543883c5&gt; in &lt;module&gt;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name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 is not defined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B76C79-B271-45E0-849B-6428F365DE33}"/>
              </a:ext>
            </a:extLst>
          </p:cNvPr>
          <p:cNvGrpSpPr/>
          <p:nvPr/>
        </p:nvGrpSpPr>
        <p:grpSpPr>
          <a:xfrm>
            <a:off x="1055440" y="1700808"/>
            <a:ext cx="9116770" cy="1274731"/>
            <a:chOff x="1019775" y="1696808"/>
            <a:chExt cx="9116770" cy="1274731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FA15BBF-CC76-43CC-AEA2-9F7E0996819E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E0BF2B-7929-4118-80A7-0B37173AD628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（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del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927157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CB2D9D-DFFD-4074-8430-CE183C50D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5.</a:t>
            </a:r>
            <a:r>
              <a:rPr lang="zh-CN" altLang="en-US" sz="5400" dirty="0">
                <a:solidFill>
                  <a:srgbClr val="C00000"/>
                </a:solidFill>
              </a:rPr>
              <a:t>变量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317539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893251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86C977E-63D8-46AE-AF16-4EE65BFF1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19A6DF1-543A-44EB-BB4C-13FEA49D7B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93863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变量的定义方法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CA3BBE-543D-4BBE-A434-5F46944CF1BF}"/>
              </a:ext>
            </a:extLst>
          </p:cNvPr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testBool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=True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testInt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testFloat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=10.6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testStr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testBool,testInt,testFloat,testStr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404745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(True, 20, 10.6,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MyStr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812080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5.2 Python</a:t>
            </a:r>
            <a:r>
              <a:rPr lang="zh-CN" altLang="en-US" dirty="0"/>
              <a:t>是动态类型语言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x=10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x="</a:t>
            </a:r>
            <a:r>
              <a:rPr lang="en-US" altLang="zh-CN" sz="2400" b="1" dirty="0" err="1">
                <a:solidFill>
                  <a:schemeClr val="tx1"/>
                </a:solidFill>
              </a:rPr>
              <a:t>testMe</a:t>
            </a:r>
            <a:r>
              <a:rPr lang="en-US" altLang="zh-CN" sz="2400" b="1" dirty="0">
                <a:solidFill>
                  <a:schemeClr val="tx1"/>
                </a:solidFill>
              </a:rPr>
              <a:t>"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5.3 Python</a:t>
            </a:r>
            <a:r>
              <a:rPr lang="zh-CN" altLang="en-US" dirty="0"/>
              <a:t>是强类型语言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3028335"/>
            <a:chOff x="975335" y="2003854"/>
            <a:chExt cx="9116770" cy="302833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"3"+2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1875096" y="2727933"/>
              <a:ext cx="7992211" cy="230425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&lt;ipython-input-3-0417f8c502b5&gt; in &lt;module&gt;()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"3"+2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则出错，提示为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must be str, not int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547403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5.3 Python</a:t>
            </a:r>
            <a:r>
              <a:rPr lang="zh-CN" altLang="en-US" dirty="0"/>
              <a:t>是强类型语言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3+True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3+3.3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6.3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3+(1+3j)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(4+3j)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5.4 Python</a:t>
            </a:r>
            <a:r>
              <a:rPr lang="zh-CN" altLang="en-US" dirty="0"/>
              <a:t>中的变量名是引用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</a:t>
            </a:r>
            <a:r>
              <a:rPr lang="zh-CN" altLang="en-US" dirty="0"/>
              <a:t>变量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=30.1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399383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30.1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636724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931</Words>
  <Application>Microsoft Office PowerPoint</Application>
  <PresentationFormat>宽屏</PresentationFormat>
  <Paragraphs>260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5.变量</vt:lpstr>
      <vt:lpstr>本章内容提要</vt:lpstr>
      <vt:lpstr>本章内容提要</vt:lpstr>
      <vt:lpstr>5.1 变量的定义方法</vt:lpstr>
      <vt:lpstr>5.2 Python是动态类型语言</vt:lpstr>
      <vt:lpstr>5.3 Python是强类型语言</vt:lpstr>
      <vt:lpstr>5.3 Python是强类型语言</vt:lpstr>
      <vt:lpstr>5.4 Python中的变量名是引用</vt:lpstr>
      <vt:lpstr>5.5 Python中区分大小写</vt:lpstr>
      <vt:lpstr>5.6 变量命名规范</vt:lpstr>
      <vt:lpstr>5.6 变量命名规范</vt:lpstr>
      <vt:lpstr>5.7 iPython的特殊变量</vt:lpstr>
      <vt:lpstr>5.7 iPython的特殊变量</vt:lpstr>
      <vt:lpstr>5.8 查看Python关键字的方法</vt:lpstr>
      <vt:lpstr>5.9 查看已定义的所有变量</vt:lpstr>
      <vt:lpstr>5.10 删除变量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1565</cp:revision>
  <cp:lastPrinted>2017-07-17T10:18:39Z</cp:lastPrinted>
  <dcterms:created xsi:type="dcterms:W3CDTF">2007-03-02T11:26:21Z</dcterms:created>
  <dcterms:modified xsi:type="dcterms:W3CDTF">2018-12-15T15:54:47Z</dcterms:modified>
</cp:coreProperties>
</file>