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842" r:id="rId2"/>
    <p:sldId id="853" r:id="rId3"/>
    <p:sldId id="841" r:id="rId4"/>
    <p:sldId id="854" r:id="rId5"/>
    <p:sldId id="845" r:id="rId6"/>
    <p:sldId id="855" r:id="rId7"/>
    <p:sldId id="846" r:id="rId8"/>
    <p:sldId id="849" r:id="rId9"/>
    <p:sldId id="848" r:id="rId10"/>
    <p:sldId id="850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6.1</a:t>
          </a:r>
          <a:r>
            <a:rPr lang="zh-CN" altLang="en-US" dirty="0"/>
            <a:t>一行一句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6.2</a:t>
          </a:r>
          <a:r>
            <a:rPr lang="zh-CN" altLang="en-US" dirty="0"/>
            <a:t>一行多句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6.3</a:t>
          </a:r>
          <a:r>
            <a:rPr lang="zh-CN" altLang="en-US" dirty="0"/>
            <a:t>一句多行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6.4</a:t>
          </a:r>
          <a:r>
            <a:rPr lang="zh-CN" altLang="en-US" dirty="0"/>
            <a:t>复合语句</a:t>
          </a:r>
          <a:endParaRPr lang="zh-CN" dirty="0"/>
        </a:p>
      </dgm:t>
    </dgm:pt>
    <dgm:pt modelId="{BBEC2C39-4DA0-4760-9652-2CF72F8B720D}" type="par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838ABDC2-B4E8-43BB-A8FA-24DFF6AB15DA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/>
      <dgm:spPr/>
      <dgm:t>
        <a:bodyPr/>
        <a:lstStyle/>
        <a:p>
          <a:r>
            <a:rPr lang="en-US" altLang="zh-CN" dirty="0"/>
            <a:t>6.5</a:t>
          </a:r>
          <a:r>
            <a:rPr lang="zh-CN" altLang="en-US" dirty="0"/>
            <a:t>空语句</a:t>
          </a:r>
          <a:endParaRPr lang="zh-CN" dirty="0"/>
        </a:p>
      </dgm:t>
    </dgm:pt>
    <dgm:pt modelId="{9E278C2F-7178-473F-865E-E1BBAD24F96B}" type="par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BB78E481-DA29-40A8-A289-63F1CB1C3591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5"/>
      <dgm:spPr/>
    </dgm:pt>
    <dgm:pt modelId="{87E6350B-AA9F-4374-A90A-F0D4DDB30293}" type="pres">
      <dgm:prSet presAssocID="{A28C3E8F-D85D-46D1-A6A3-FB5FAF2BB3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5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5"/>
      <dgm:spPr/>
    </dgm:pt>
    <dgm:pt modelId="{86F01D77-AF58-4F11-B068-07FCCCA28177}" type="pres">
      <dgm:prSet presAssocID="{4164C1CD-1FEB-4FAE-BCA7-B2F901F12C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5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3" presStyleCnt="5"/>
      <dgm:spPr/>
    </dgm:pt>
    <dgm:pt modelId="{D3E18E89-E900-482D-AA27-1F32F222277F}" type="pres">
      <dgm:prSet presAssocID="{225B27C5-54C0-43AE-816E-7B92CA9DAB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55B3602-A8FE-42FA-A274-4CD1FE4C12D7}" type="presOf" srcId="{225B27C5-54C0-43AE-816E-7B92CA9DABB0}" destId="{3EE58CF2-A797-44C9-A559-CA7749BDFEDA}" srcOrd="0" destOrd="0" presId="urn:microsoft.com/office/officeart/2005/8/layout/list1"/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ED50B38-AB28-4555-BDB6-D4D28782EA09}" type="presOf" srcId="{225B27C5-54C0-43AE-816E-7B92CA9DABB0}" destId="{D3E18E89-E900-482D-AA27-1F32F222277F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BB78E481-DA29-40A8-A289-63F1CB1C3591}" srcId="{2D3DEDF0-B9A1-4CD2-BA88-CA716FC4420C}" destId="{225B27C5-54C0-43AE-816E-7B92CA9DABB0}" srcOrd="4" destOrd="0" parTransId="{9E278C2F-7178-473F-865E-E1BBAD24F96B}" sibTransId="{C65CA052-16C8-43E3-B1DC-67C97180D97C}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  <dgm:cxn modelId="{3F7FEF68-98F3-4AF6-B143-181A84AB9B18}" type="presParOf" srcId="{ACC2AE7E-59B9-49A0-BAB4-22D68AC176E7}" destId="{D4FCE144-AE56-44CF-B4EC-B3819FCC324F}" srcOrd="15" destOrd="0" presId="urn:microsoft.com/office/officeart/2005/8/layout/list1"/>
    <dgm:cxn modelId="{55C8B336-BFB4-4117-9114-C9641E7FAF14}" type="presParOf" srcId="{ACC2AE7E-59B9-49A0-BAB4-22D68AC176E7}" destId="{79F8EEA0-EE80-45AA-9EE1-BCF3F8EB1294}" srcOrd="16" destOrd="0" presId="urn:microsoft.com/office/officeart/2005/8/layout/list1"/>
    <dgm:cxn modelId="{BB36329E-0118-4CF7-BF8C-E35B63CA86CE}" type="presParOf" srcId="{79F8EEA0-EE80-45AA-9EE1-BCF3F8EB1294}" destId="{3EE58CF2-A797-44C9-A559-CA7749BDFEDA}" srcOrd="0" destOrd="0" presId="urn:microsoft.com/office/officeart/2005/8/layout/list1"/>
    <dgm:cxn modelId="{3BFBEC90-76BC-4BBF-B580-1FD6A602BD9B}" type="presParOf" srcId="{79F8EEA0-EE80-45AA-9EE1-BCF3F8EB1294}" destId="{D3E18E89-E900-482D-AA27-1F32F222277F}" srcOrd="1" destOrd="0" presId="urn:microsoft.com/office/officeart/2005/8/layout/list1"/>
    <dgm:cxn modelId="{08945DFB-764F-40FE-AC2B-B5538105E074}" type="presParOf" srcId="{ACC2AE7E-59B9-49A0-BAB4-22D68AC176E7}" destId="{F2C78EE9-2F2D-468B-B6D7-D92DDBE51D6A}" srcOrd="17" destOrd="0" presId="urn:microsoft.com/office/officeart/2005/8/layout/list1"/>
    <dgm:cxn modelId="{ABC90BC2-D014-47B7-ACCC-1F27B2C4DAEF}" type="presParOf" srcId="{ACC2AE7E-59B9-49A0-BAB4-22D68AC176E7}" destId="{754144EF-9FCF-4C3F-9B4B-F39D8BC3D3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6.1</a:t>
          </a:r>
          <a:r>
            <a:rPr lang="zh-CN" altLang="en-US" sz="2000" kern="1200" dirty="0"/>
            <a:t>一行一句</a:t>
          </a:r>
          <a:endParaRPr lang="zh-CN" sz="2000" kern="1200" dirty="0"/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6.2</a:t>
          </a:r>
          <a:r>
            <a:rPr lang="zh-CN" altLang="en-US" sz="2000" kern="1200" dirty="0"/>
            <a:t>一行多句</a:t>
          </a:r>
          <a:endParaRPr lang="zh-CN" sz="2000" kern="1200" dirty="0"/>
        </a:p>
      </dsp:txBody>
      <dsp:txXfrm>
        <a:off x="509240" y="100515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6.3</a:t>
          </a:r>
          <a:r>
            <a:rPr lang="zh-CN" altLang="en-US" sz="2000" kern="1200" dirty="0"/>
            <a:t>一句多行</a:t>
          </a:r>
          <a:endParaRPr lang="zh-CN" sz="2000" kern="1200" dirty="0"/>
        </a:p>
      </dsp:txBody>
      <dsp:txXfrm>
        <a:off x="509240" y="1912359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6.4</a:t>
          </a:r>
          <a:r>
            <a:rPr lang="zh-CN" altLang="en-US" sz="2000" kern="1200" dirty="0"/>
            <a:t>复合语句</a:t>
          </a:r>
          <a:endParaRPr lang="zh-CN" sz="2000" kern="1200" dirty="0"/>
        </a:p>
      </dsp:txBody>
      <dsp:txXfrm>
        <a:off x="509240" y="2819559"/>
        <a:ext cx="6668235" cy="532758"/>
      </dsp:txXfrm>
    </dsp:sp>
    <dsp:sp modelId="{754144EF-9FCF-4C3F-9B4B-F39D8BC3D36C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6.5</a:t>
          </a:r>
          <a:r>
            <a:rPr lang="zh-CN" altLang="en-US" sz="2000" kern="1200" dirty="0"/>
            <a:t>空语句</a:t>
          </a:r>
          <a:endParaRPr lang="zh-CN" sz="2000" kern="1200" dirty="0"/>
        </a:p>
      </dsp:txBody>
      <dsp:txXfrm>
        <a:off x="509240" y="3726759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0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6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64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6.5 </a:t>
            </a:r>
            <a:r>
              <a:rPr lang="zh-CN" altLang="en-US" dirty="0"/>
              <a:t>空语句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x=1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y=2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if x&gt;y: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    pass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    print(y)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39066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F37E1-1B23-4981-847C-915981996E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6.</a:t>
            </a:r>
            <a:r>
              <a:rPr lang="zh-CN" altLang="en-US" sz="5400" dirty="0">
                <a:solidFill>
                  <a:srgbClr val="C00000"/>
                </a:solidFill>
              </a:rPr>
              <a:t>语句书写规范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112587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一行一句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1274731"/>
            <a:chOff x="1019775" y="1696808"/>
            <a:chExt cx="9116770" cy="1274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     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j=30      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k=40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703654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一行多句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590872"/>
            <a:chOff x="975335" y="2003854"/>
            <a:chExt cx="9116770" cy="59087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=20;j=30;k=40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34C177-0A45-45AE-A7EC-4CD8014D10DE}"/>
              </a:ext>
            </a:extLst>
          </p:cNvPr>
          <p:cNvGrpSpPr/>
          <p:nvPr/>
        </p:nvGrpSpPr>
        <p:grpSpPr>
          <a:xfrm>
            <a:off x="1019775" y="2708920"/>
            <a:ext cx="9116770" cy="1425146"/>
            <a:chOff x="975335" y="2003854"/>
            <a:chExt cx="9116770" cy="14251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E656E31-476B-4152-89A3-FDDD5B63C346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587F86-CFE7-4C2E-AACB-F2572901403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i;j;k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14A8708-58BC-4AE2-99E1-012E9125EBF0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8A76E-D658-4339-B9E3-A941B777054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4321996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i,j,k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(20, 30, 40)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一行多句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2380262"/>
            <a:chOff x="975335" y="2003854"/>
            <a:chExt cx="9116770" cy="238026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i;j;k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154598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File "&lt;ipython-input-5-326159b7de0d&gt;", line 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print(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i;j;k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报错，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invalid syntax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^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invalid 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30264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一句多行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08ECE-D760-4612-8545-140A486FEC75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CD1C75-7D28-4149-82A7-94A28C61BCF1}"/>
              </a:ext>
            </a:extLst>
          </p:cNvPr>
          <p:cNvSpPr/>
          <p:nvPr/>
        </p:nvSpPr>
        <p:spPr>
          <a:xfrm>
            <a:off x="2144334" y="1696808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print("</a:t>
            </a:r>
            <a:r>
              <a:rPr lang="en-US" altLang="zh-CN" sz="2400" b="1" dirty="0" err="1">
                <a:solidFill>
                  <a:schemeClr val="tx1"/>
                </a:solidFill>
              </a:rPr>
              <a:t>nin</a:t>
            </a:r>
            <a:r>
              <a:rPr lang="en-US" altLang="zh-CN" sz="2400" b="1" dirty="0">
                <a:solidFill>
                  <a:schemeClr val="tx1"/>
                </a:solidFill>
              </a:rPr>
              <a:t> \</a:t>
            </a:r>
          </a:p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hao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470D9A-F7D7-424E-9192-6E8F0BDEF9FC}"/>
              </a:ext>
            </a:extLst>
          </p:cNvPr>
          <p:cNvSpPr/>
          <p:nvPr/>
        </p:nvSpPr>
        <p:spPr>
          <a:xfrm>
            <a:off x="2144334" y="28529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7394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复合语句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CA3BBE-543D-4BBE-A434-5F46944CF1BF}"/>
              </a:ext>
            </a:extLst>
          </p:cNvPr>
          <p:cNvGrpSpPr/>
          <p:nvPr/>
        </p:nvGrpSpPr>
        <p:grpSpPr>
          <a:xfrm>
            <a:off x="1019775" y="1696807"/>
            <a:ext cx="9116770" cy="4324481"/>
            <a:chOff x="1019775" y="1696807"/>
            <a:chExt cx="9116770" cy="432448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22144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for i in range(1,10):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sum=sum+i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print(i)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print(sum)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990256"/>
              <a:ext cx="7992211" cy="2031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2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8355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复合语句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6.</a:t>
            </a:r>
            <a:r>
              <a:rPr lang="zh-CN" altLang="en-US" dirty="0"/>
              <a:t>语句书写规范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596288"/>
            <a:chOff x="1019775" y="1696808"/>
            <a:chExt cx="9116770" cy="259628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 = 10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 a &gt; 5: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print("a+1=",a+1)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print("a=",a)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95091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a+1= 11</a:t>
              </a:r>
            </a:p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a= 10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432</Words>
  <Application>Microsoft Office PowerPoint</Application>
  <PresentationFormat>宽屏</PresentationFormat>
  <Paragraphs>122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6.语句书写规范</vt:lpstr>
      <vt:lpstr>本章内容提要</vt:lpstr>
      <vt:lpstr>6.1 一行一句</vt:lpstr>
      <vt:lpstr>6.2 一行多句</vt:lpstr>
      <vt:lpstr>6.2 一行多句</vt:lpstr>
      <vt:lpstr>6.3 一句多行</vt:lpstr>
      <vt:lpstr>6.4 复合语句</vt:lpstr>
      <vt:lpstr>6.4 复合语句</vt:lpstr>
      <vt:lpstr>6.5 空语句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1552</cp:revision>
  <cp:lastPrinted>2017-07-17T10:18:39Z</cp:lastPrinted>
  <dcterms:created xsi:type="dcterms:W3CDTF">2007-03-02T11:26:21Z</dcterms:created>
  <dcterms:modified xsi:type="dcterms:W3CDTF">2018-12-15T15:57:39Z</dcterms:modified>
</cp:coreProperties>
</file>