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3" r:id="rId3"/>
    <p:sldId id="841" r:id="rId4"/>
    <p:sldId id="846" r:id="rId5"/>
    <p:sldId id="847" r:id="rId6"/>
    <p:sldId id="856" r:id="rId7"/>
    <p:sldId id="854" r:id="rId8"/>
    <p:sldId id="848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7.1</a:t>
          </a:r>
          <a:r>
            <a:rPr lang="zh-CN" altLang="en-US" dirty="0"/>
            <a:t>赋值语句在</a:t>
          </a:r>
          <a:r>
            <a:rPr lang="en-US" altLang="zh-CN" dirty="0"/>
            <a:t>Python</a:t>
          </a:r>
          <a:r>
            <a:rPr lang="zh-CN" altLang="en-US" dirty="0"/>
            <a:t>中的重要地位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7.2</a:t>
          </a:r>
          <a:r>
            <a:rPr lang="zh-CN" altLang="en-US" dirty="0"/>
            <a:t>链式赋值语句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7.3</a:t>
          </a:r>
          <a:r>
            <a:rPr lang="zh-CN" altLang="en-US" dirty="0"/>
            <a:t>复合赋值语句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7.4</a:t>
          </a:r>
          <a:r>
            <a:rPr lang="zh-CN" altLang="en-US" dirty="0"/>
            <a:t>序列的拆包式赋值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/>
            <a:t>7.5</a:t>
          </a:r>
          <a:r>
            <a:rPr lang="zh-CN" altLang="en-US" dirty="0"/>
            <a:t>两个变量值的调换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7.1</a:t>
          </a:r>
          <a:r>
            <a:rPr lang="zh-CN" altLang="en-US" sz="2000" kern="1200" dirty="0"/>
            <a:t>赋值语句在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中的重要地位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7.2</a:t>
          </a:r>
          <a:r>
            <a:rPr lang="zh-CN" altLang="en-US" sz="2000" kern="1200" dirty="0"/>
            <a:t>链式赋值语句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7.3</a:t>
          </a:r>
          <a:r>
            <a:rPr lang="zh-CN" altLang="en-US" sz="2000" kern="1200" dirty="0"/>
            <a:t>复合赋值语句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7.4</a:t>
          </a:r>
          <a:r>
            <a:rPr lang="zh-CN" altLang="en-US" sz="2000" kern="1200" dirty="0"/>
            <a:t>序列的拆包式赋值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7.5</a:t>
          </a:r>
          <a:r>
            <a:rPr lang="zh-CN" altLang="en-US" sz="2000" kern="1200" dirty="0"/>
            <a:t>两个变量值的调换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5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0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7.</a:t>
            </a:r>
            <a:r>
              <a:rPr lang="zh-CN" altLang="en-US" sz="5400" dirty="0">
                <a:solidFill>
                  <a:srgbClr val="C00000"/>
                </a:solidFill>
              </a:rPr>
              <a:t>赋值语句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889905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赋值语句在</a:t>
            </a:r>
            <a:r>
              <a:rPr lang="en-US" altLang="zh-CN" dirty="0"/>
              <a:t>Python</a:t>
            </a:r>
            <a:r>
              <a:rPr lang="zh-CN" altLang="en-US" dirty="0"/>
              <a:t>中的重要地位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=1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链式赋值语句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=j=2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j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51DE03-0012-4334-8A18-B18F51B646FD}"/>
              </a:ext>
            </a:extLst>
          </p:cNvPr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CB31FC8-1048-453F-B5C0-60297FE871B0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2FA746-86EC-4E02-9C5C-5A914BA793F9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j=2</a:t>
              </a: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i=j</a:t>
              </a: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i</a:t>
              </a: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j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FF32261-ED06-42BA-A4ED-1EE592BEB559}"/>
                </a:ext>
              </a:extLst>
            </p:cNvPr>
            <p:cNvSpPr txBox="1"/>
            <p:nvPr/>
          </p:nvSpPr>
          <p:spPr>
            <a:xfrm>
              <a:off x="1019775" y="59575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B65CCB3-FBAF-4AD7-9FA9-E624226287EB}"/>
                </a:ext>
              </a:extLst>
            </p:cNvPr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复合赋值语句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i=1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i+=20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80223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序列的拆包式赋值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dirty="0">
                <a:solidFill>
                  <a:schemeClr val="tx1"/>
                </a:solidFill>
              </a:rPr>
              <a:t>a,b,c=1,2,3</a:t>
            </a:r>
          </a:p>
          <a:p>
            <a:pPr lvl="0"/>
            <a:r>
              <a:rPr lang="pt-BR" altLang="zh-CN" sz="2400" b="1" dirty="0">
                <a:solidFill>
                  <a:schemeClr val="tx1"/>
                </a:solidFill>
              </a:rPr>
              <a:t>a,b,c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1973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两个变量值的调换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a=1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b=2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a,b=b,a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a,b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(2, 1)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A5056-D1DD-42FD-99EA-F59455529D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327</Words>
  <Application>Microsoft Office PowerPoint</Application>
  <PresentationFormat>宽屏</PresentationFormat>
  <Paragraphs>95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7.赋值语句</vt:lpstr>
      <vt:lpstr>本章内容提要</vt:lpstr>
      <vt:lpstr>7.1 赋值语句在Python中的重要地位</vt:lpstr>
      <vt:lpstr>7.2 链式赋值语句</vt:lpstr>
      <vt:lpstr>7.3 复合赋值语句</vt:lpstr>
      <vt:lpstr>7.4 序列的拆包式赋值</vt:lpstr>
      <vt:lpstr>7.5 两个变量值的调换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1543</cp:revision>
  <cp:lastPrinted>2017-07-17T10:18:39Z</cp:lastPrinted>
  <dcterms:created xsi:type="dcterms:W3CDTF">2007-03-02T11:26:21Z</dcterms:created>
  <dcterms:modified xsi:type="dcterms:W3CDTF">2018-12-15T16:00:08Z</dcterms:modified>
</cp:coreProperties>
</file>