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8"/>
  </p:notesMasterIdLst>
  <p:handoutMasterIdLst>
    <p:handoutMasterId r:id="rId9"/>
  </p:handoutMasterIdLst>
  <p:sldIdLst>
    <p:sldId id="842" r:id="rId2"/>
    <p:sldId id="853" r:id="rId3"/>
    <p:sldId id="841" r:id="rId4"/>
    <p:sldId id="846" r:id="rId5"/>
    <p:sldId id="854" r:id="rId6"/>
    <p:sldId id="797" r:id="rId7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36"/>
      </p:cViewPr>
      <p:guideLst>
        <p:guide orient="horz" pos="98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8.1</a:t>
          </a:r>
          <a:r>
            <a:rPr lang="zh-CN" altLang="en-US" dirty="0"/>
            <a:t>注释符号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8.2 </a:t>
          </a:r>
          <a:r>
            <a:rPr lang="zh-CN" altLang="en-US" dirty="0"/>
            <a:t>主要特点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2"/>
      <dgm:spPr/>
    </dgm:pt>
    <dgm:pt modelId="{F0E83ED0-3189-4ABA-A665-B109CE1D0191}" type="pres">
      <dgm:prSet presAssocID="{07FD02D3-E7E6-438A-89AC-27845D67F8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080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2895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8.1</a:t>
          </a:r>
          <a:r>
            <a:rPr lang="zh-CN" altLang="en-US" sz="2000" kern="1200" dirty="0"/>
            <a:t>注释符号</a:t>
          </a:r>
          <a:endParaRPr lang="zh-CN" sz="2000" kern="1200" dirty="0"/>
        </a:p>
      </dsp:txBody>
      <dsp:txXfrm>
        <a:off x="509240" y="41716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152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20095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8.2 </a:t>
          </a:r>
          <a:r>
            <a:rPr lang="zh-CN" altLang="en-US" sz="2000" kern="1200" dirty="0"/>
            <a:t>主要特点</a:t>
          </a:r>
          <a:endParaRPr lang="zh-CN" sz="2000" kern="1200" dirty="0"/>
        </a:p>
      </dsp:txBody>
      <dsp:txXfrm>
        <a:off x="509240" y="948916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50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8.</a:t>
            </a:r>
            <a:r>
              <a:rPr lang="zh-CN" altLang="en-US" sz="5400" dirty="0">
                <a:solidFill>
                  <a:srgbClr val="C00000"/>
                </a:solidFill>
              </a:rPr>
              <a:t>注释语句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8.</a:t>
            </a:r>
            <a:r>
              <a:rPr lang="zh-CN" altLang="en-US" dirty="0"/>
              <a:t>注释语句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169511"/>
              </p:ext>
            </p:extLst>
          </p:nvPr>
        </p:nvGraphicFramePr>
        <p:xfrm>
          <a:off x="1096115" y="1696809"/>
          <a:ext cx="9608397" cy="1732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注释符号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8.</a:t>
            </a:r>
            <a:r>
              <a:rPr lang="zh-CN" altLang="en-US" dirty="0"/>
              <a:t>注释语句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9B1B4BA-20FB-4E2F-81B3-5CC4E411C3FB}"/>
              </a:ext>
            </a:extLst>
          </p:cNvPr>
          <p:cNvGrpSpPr/>
          <p:nvPr/>
        </p:nvGrpSpPr>
        <p:grpSpPr>
          <a:xfrm>
            <a:off x="1019775" y="1556792"/>
            <a:ext cx="9116770" cy="590400"/>
            <a:chOff x="1019775" y="1696808"/>
            <a:chExt cx="9116770" cy="5904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5904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#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=20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C400AA-C497-410F-A09C-273213D05826}"/>
              </a:ext>
            </a:extLst>
          </p:cNvPr>
          <p:cNvGrpSpPr/>
          <p:nvPr/>
        </p:nvGrpSpPr>
        <p:grpSpPr>
          <a:xfrm>
            <a:off x="1008229" y="2564904"/>
            <a:ext cx="10468051" cy="3881497"/>
            <a:chOff x="1019775" y="2821883"/>
            <a:chExt cx="10468051" cy="388149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19775" y="287908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44334" y="2821883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#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=20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1847528" y="3823390"/>
              <a:ext cx="9640298" cy="287999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Traceback (most recent call last)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&lt;ipython-input-2-f7d09bb3600b&gt; in &lt;module&gt;()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1 #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=20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2 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3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#【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提示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】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解释器报错原因在于该变量的定义代码是注释行。</a:t>
              </a:r>
            </a:p>
            <a:p>
              <a:pPr lvl="0"/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name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 is not defined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773944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主要特点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8.</a:t>
            </a:r>
            <a:r>
              <a:rPr lang="zh-CN" altLang="en-US" dirty="0"/>
              <a:t>注释语句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6139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556792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# 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=20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# 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97463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4189F1-DE39-46BF-BCF2-9011B2743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8.</a:t>
            </a:r>
            <a:r>
              <a:rPr lang="zh-CN" altLang="en-US" dirty="0"/>
              <a:t>注释语句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204</Words>
  <Application>Microsoft Office PowerPoint</Application>
  <PresentationFormat>宽屏</PresentationFormat>
  <Paragraphs>60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8.注释语句</vt:lpstr>
      <vt:lpstr>本章内容提要</vt:lpstr>
      <vt:lpstr>8.1 注释符号</vt:lpstr>
      <vt:lpstr>8.2 主要特点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1529</cp:revision>
  <cp:lastPrinted>2017-07-17T10:18:39Z</cp:lastPrinted>
  <dcterms:created xsi:type="dcterms:W3CDTF">2007-03-02T11:26:21Z</dcterms:created>
  <dcterms:modified xsi:type="dcterms:W3CDTF">2018-12-15T16:01:04Z</dcterms:modified>
</cp:coreProperties>
</file>