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handoutMasterIdLst>
    <p:handoutMasterId r:id="rId24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45" r:id="rId9"/>
    <p:sldId id="848" r:id="rId10"/>
    <p:sldId id="860" r:id="rId11"/>
    <p:sldId id="861" r:id="rId12"/>
    <p:sldId id="862" r:id="rId13"/>
    <p:sldId id="863" r:id="rId14"/>
    <p:sldId id="864" r:id="rId15"/>
    <p:sldId id="865" r:id="rId16"/>
    <p:sldId id="858" r:id="rId17"/>
    <p:sldId id="867" r:id="rId18"/>
    <p:sldId id="868" r:id="rId19"/>
    <p:sldId id="869" r:id="rId20"/>
    <p:sldId id="870" r:id="rId21"/>
    <p:sldId id="797" r:id="rId2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EDCDCB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9.1</a:t>
          </a:r>
          <a:r>
            <a:rPr lang="zh-CN" altLang="en-US" b="0" i="0" dirty="0"/>
            <a:t>特殊运算符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9.2</a:t>
          </a:r>
          <a:r>
            <a:rPr lang="zh-CN" altLang="en-US" dirty="0"/>
            <a:t>内置函数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9.3math</a:t>
          </a:r>
          <a:r>
            <a:rPr lang="zh-CN" altLang="en-US" dirty="0"/>
            <a:t>模块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b="0" i="0" dirty="0"/>
            <a:t>9.4</a:t>
          </a:r>
          <a:r>
            <a:rPr lang="zh-CN" altLang="en-US" b="0" i="0" dirty="0"/>
            <a:t>优先级与结合方向</a:t>
          </a:r>
          <a:endParaRPr lang="zh-CN" b="0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9.1</a:t>
          </a:r>
          <a:r>
            <a:rPr lang="zh-CN" altLang="en-US" sz="2000" b="0" i="0" kern="1200" dirty="0"/>
            <a:t>特殊运算符</a:t>
          </a:r>
          <a:endParaRPr lang="zh-CN" sz="2000" b="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9.2</a:t>
          </a:r>
          <a:r>
            <a:rPr lang="zh-CN" altLang="en-US" sz="2000" kern="1200" dirty="0"/>
            <a:t>内置函数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9.3math</a:t>
          </a:r>
          <a:r>
            <a:rPr lang="zh-CN" altLang="en-US" sz="2000" kern="1200" dirty="0"/>
            <a:t>模块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9.4</a:t>
          </a:r>
          <a:r>
            <a:rPr lang="zh-CN" altLang="en-US" sz="2000" b="0" i="0" kern="1200" dirty="0"/>
            <a:t>优先级与结合方向</a:t>
          </a:r>
          <a:endParaRPr lang="zh-CN" sz="2000" b="0" kern="1200" dirty="0"/>
        </a:p>
      </dsp:txBody>
      <dsp:txXfrm>
        <a:off x="509240" y="2792220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6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5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8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5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2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2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4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2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4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7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8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3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x=True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y=False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and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x=True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y=False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or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64746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x=True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not x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334235-EBA9-4E59-8A7B-9F951550C98A}"/>
              </a:ext>
            </a:extLst>
          </p:cNvPr>
          <p:cNvGrpSpPr/>
          <p:nvPr/>
        </p:nvGrpSpPr>
        <p:grpSpPr>
          <a:xfrm>
            <a:off x="1027018" y="3903439"/>
            <a:ext cx="9116770" cy="2492895"/>
            <a:chOff x="1019775" y="4365104"/>
            <a:chExt cx="9116770" cy="249289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E8F1BA-E3F0-4F2B-B88A-4C27AEB44E2A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923117-72D4-47DE-AAA6-539A8E1D3F45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print(bin(x),bin(y))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254D0D-C970-45D5-BA61-C40202EB1864}"/>
                </a:ext>
              </a:extLst>
            </p:cNvPr>
            <p:cNvSpPr/>
            <p:nvPr/>
          </p:nvSpPr>
          <p:spPr>
            <a:xfrm>
              <a:off x="2144334" y="5900364"/>
              <a:ext cx="7992211" cy="95763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0b10 0b11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414692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x&amp;y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bin(x&amp;y)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884464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bin(x|y)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'0b11'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513226-0705-46BB-8271-144E5C3BEE03}"/>
              </a:ext>
            </a:extLst>
          </p:cNvPr>
          <p:cNvGrpSpPr/>
          <p:nvPr/>
        </p:nvGrpSpPr>
        <p:grpSpPr>
          <a:xfrm>
            <a:off x="1022057" y="4365104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499796-2017-42AE-AF77-C1B16A34447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632D69-1F17-4904-A147-5C088731F36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x^y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0FCF7E-9969-4034-8E02-87FB9F8F5605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720E10-8DAE-4A1C-9A77-D5DE444C0CC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069924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55440" y="3480406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bin(x&lt;&lt;y)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'0b10000'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513226-0705-46BB-8271-144E5C3BEE03}"/>
              </a:ext>
            </a:extLst>
          </p:cNvPr>
          <p:cNvGrpSpPr/>
          <p:nvPr/>
        </p:nvGrpSpPr>
        <p:grpSpPr>
          <a:xfrm>
            <a:off x="1056995" y="1715859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499796-2017-42AE-AF77-C1B16A344473}"/>
                </a:ext>
              </a:extLst>
            </p:cNvPr>
            <p:cNvSpPr txBox="1"/>
            <p:nvPr/>
          </p:nvSpPr>
          <p:spPr>
            <a:xfrm>
              <a:off x="975335" y="2061053"/>
              <a:ext cx="112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632D69-1F17-4904-A147-5C088731F36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bin(~x)</a:t>
              </a:r>
              <a:endParaRPr lang="zh-CN" altLang="zh-CN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00FCF7E-9969-4034-8E02-87FB9F8F5605}"/>
                </a:ext>
              </a:extLst>
            </p:cNvPr>
            <p:cNvSpPr txBox="1"/>
            <p:nvPr/>
          </p:nvSpPr>
          <p:spPr>
            <a:xfrm>
              <a:off x="975335" y="2895327"/>
              <a:ext cx="1330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720E10-8DAE-4A1C-9A77-D5DE444C0CC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'-0b11'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062293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bin(x&gt;&gt;y)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024049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内置函数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pow(2,10)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round(2.991,2)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336790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math.sin</a:t>
            </a:r>
            <a:r>
              <a:rPr lang="en-US" altLang="zh-CN" sz="2400" b="1" dirty="0">
                <a:solidFill>
                  <a:schemeClr val="tx1"/>
                </a:solidFill>
              </a:rPr>
              <a:t>(5/2)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0.5984721441039564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62F9B7-9C50-49A5-85D8-663F7803A4A1}"/>
              </a:ext>
            </a:extLst>
          </p:cNvPr>
          <p:cNvSpPr txBox="1"/>
          <p:nvPr/>
        </p:nvSpPr>
        <p:spPr>
          <a:xfrm>
            <a:off x="1055440" y="3846240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83C9B2-DC35-4A67-846C-E3ADFAEE2DA3}"/>
              </a:ext>
            </a:extLst>
          </p:cNvPr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math.pi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C310B7-E141-4E33-86A9-945F3DEE50EA}"/>
              </a:ext>
            </a:extLst>
          </p:cNvPr>
          <p:cNvSpPr txBox="1"/>
          <p:nvPr/>
        </p:nvSpPr>
        <p:spPr>
          <a:xfrm>
            <a:off x="1055440" y="500236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3.141592653589793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8354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math.sqrt</a:t>
            </a:r>
            <a:r>
              <a:rPr lang="en-US" altLang="zh-CN" sz="2400" b="1" dirty="0">
                <a:solidFill>
                  <a:schemeClr val="tx1"/>
                </a:solidFill>
              </a:rPr>
              <a:t>(2.0)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67961479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62F9B7-9C50-49A5-85D8-663F7803A4A1}"/>
              </a:ext>
            </a:extLst>
          </p:cNvPr>
          <p:cNvSpPr txBox="1"/>
          <p:nvPr/>
        </p:nvSpPr>
        <p:spPr>
          <a:xfrm>
            <a:off x="1055440" y="1758008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83C9B2-DC35-4A67-846C-E3ADFAEE2DA3}"/>
              </a:ext>
            </a:extLst>
          </p:cNvPr>
          <p:cNvSpPr/>
          <p:nvPr/>
        </p:nvSpPr>
        <p:spPr>
          <a:xfrm>
            <a:off x="2179999" y="1700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math.sqrt</a:t>
            </a:r>
            <a:r>
              <a:rPr lang="en-US" altLang="zh-CN" sz="2400" b="1" dirty="0">
                <a:solidFill>
                  <a:schemeClr val="tx1"/>
                </a:solidFill>
              </a:rPr>
              <a:t>(-1)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099894" y="2852936"/>
            <a:ext cx="7992211" cy="21602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Traceback (most recent call last)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&lt;ipython-input-31-4e02a0210c6b&gt; in &lt;module&gt;()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import math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0660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9.</a:t>
            </a:r>
            <a:r>
              <a:rPr lang="zh-CN" altLang="en-US" sz="5400" dirty="0">
                <a:solidFill>
                  <a:srgbClr val="C00000"/>
                </a:solidFill>
              </a:rPr>
              <a:t>运算符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cmath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cmath.sqrt</a:t>
            </a:r>
            <a:r>
              <a:rPr lang="en-US" altLang="zh-CN" sz="2400" b="1" dirty="0">
                <a:solidFill>
                  <a:schemeClr val="tx1"/>
                </a:solidFill>
              </a:rPr>
              <a:t>(-2)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1.4142135623730951j</a:t>
            </a:r>
          </a:p>
        </p:txBody>
      </p:sp>
    </p:spTree>
    <p:extLst>
      <p:ext uri="{BB962C8B-B14F-4D97-AF65-F5344CB8AC3E}">
        <p14:creationId xmlns:p14="http://schemas.microsoft.com/office/powerpoint/2010/main" val="1989629245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80B90-9EC3-442A-AB38-E6866AD05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72756"/>
              </p:ext>
            </p:extLst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y%x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7369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x**y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51628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x==y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x!=y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249893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is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is not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79453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in [1,2,3,4]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in [1,2,3,4]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not in [1,2,3,4]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y//=x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7D7E19-927E-443F-85F5-682DF9CC9C6D}"/>
              </a:ext>
            </a:extLst>
          </p:cNvPr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y//=x+8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918</Words>
  <Application>Microsoft Office PowerPoint</Application>
  <PresentationFormat>宽屏</PresentationFormat>
  <Paragraphs>281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9.运算符</vt:lpstr>
      <vt:lpstr>本章内容提要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9.2 内置函数</vt:lpstr>
      <vt:lpstr>9.3 math模块</vt:lpstr>
      <vt:lpstr>9.3 math模块</vt:lpstr>
      <vt:lpstr>9.3 math模块</vt:lpstr>
      <vt:lpstr>9.3 math模块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1580</cp:revision>
  <cp:lastPrinted>2017-07-17T10:18:39Z</cp:lastPrinted>
  <dcterms:created xsi:type="dcterms:W3CDTF">2007-03-02T11:26:21Z</dcterms:created>
  <dcterms:modified xsi:type="dcterms:W3CDTF">2018-12-15T16:03:47Z</dcterms:modified>
</cp:coreProperties>
</file>