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2"/>
  </p:notesMasterIdLst>
  <p:handoutMasterIdLst>
    <p:handoutMasterId r:id="rId13"/>
  </p:handoutMasterIdLst>
  <p:sldIdLst>
    <p:sldId id="842" r:id="rId2"/>
    <p:sldId id="853" r:id="rId3"/>
    <p:sldId id="841" r:id="rId4"/>
    <p:sldId id="854" r:id="rId5"/>
    <p:sldId id="855" r:id="rId6"/>
    <p:sldId id="856" r:id="rId7"/>
    <p:sldId id="857" r:id="rId8"/>
    <p:sldId id="858" r:id="rId9"/>
    <p:sldId id="848" r:id="rId10"/>
    <p:sldId id="797" r:id="rId11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7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>
    <p:extLst>
      <p:ext uri="{19B8F6BF-5375-455C-9EA6-DF929625EA0E}">
        <p15:presenceInfo xmlns:p15="http://schemas.microsoft.com/office/powerpoint/2012/main" userId="29dff8a422dc77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CDCB"/>
    <a:srgbClr val="F1EEF4"/>
    <a:srgbClr val="AB0000"/>
    <a:srgbClr val="CC0000"/>
    <a:srgbClr val="A9CDCB"/>
    <a:srgbClr val="D1EBF1"/>
    <a:srgbClr val="EBF1DE"/>
    <a:srgbClr val="DFF5A9"/>
    <a:srgbClr val="E5F7B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82491" autoAdjust="0"/>
  </p:normalViewPr>
  <p:slideViewPr>
    <p:cSldViewPr>
      <p:cViewPr varScale="1">
        <p:scale>
          <a:sx n="67" d="100"/>
          <a:sy n="67" d="100"/>
        </p:scale>
        <p:origin x="620" y="36"/>
      </p:cViewPr>
      <p:guideLst>
        <p:guide orient="horz" pos="1071"/>
        <p:guide pos="7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/>
      <dgm:t>
        <a:bodyPr/>
        <a:lstStyle/>
        <a:p>
          <a:r>
            <a:rPr lang="en-US" altLang="zh-CN" dirty="0"/>
            <a:t>10.1</a:t>
          </a:r>
          <a:r>
            <a:rPr lang="zh-CN" altLang="en-US" dirty="0"/>
            <a:t>基本语法</a:t>
          </a:r>
          <a:endParaRPr lang="zh-CN" dirty="0"/>
        </a:p>
      </dgm:t>
    </dgm:pt>
    <dgm:pt modelId="{C9974E75-C5BA-4AF8-9D14-7E6DB268B9AF}" type="par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535AB587-A692-43E5-9615-766AE847F8A5}" type="sib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/>
      <dgm:spPr/>
      <dgm:t>
        <a:bodyPr/>
        <a:lstStyle/>
        <a:p>
          <a:r>
            <a:rPr lang="en-US" altLang="zh-CN" dirty="0"/>
            <a:t>10.2elif</a:t>
          </a:r>
          <a:r>
            <a:rPr lang="zh-CN" altLang="en-US" dirty="0"/>
            <a:t>语句</a:t>
          </a:r>
          <a:endParaRPr lang="zh-CN" dirty="0"/>
        </a:p>
      </dgm:t>
    </dgm:pt>
    <dgm:pt modelId="{7DE52E51-8CAB-45CC-98CF-C0B0F0BA2BEC}" type="par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947AA9B5-348C-49D4-8596-840AF5DDE9BB}" type="sib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A28C3E8F-D85D-46D1-A6A3-FB5FAF2BB39A}">
      <dgm:prSet/>
      <dgm:spPr/>
      <dgm:t>
        <a:bodyPr/>
        <a:lstStyle/>
        <a:p>
          <a:r>
            <a:rPr lang="en-US" altLang="zh-CN" dirty="0"/>
            <a:t>10.3if</a:t>
          </a:r>
          <a:r>
            <a:rPr lang="zh-CN" altLang="en-US" dirty="0"/>
            <a:t>与三元运算</a:t>
          </a:r>
          <a:endParaRPr lang="zh-CN" dirty="0"/>
        </a:p>
      </dgm:t>
    </dgm:pt>
    <dgm:pt modelId="{2F9F47C1-5388-40C2-9DAB-1579AD182756}" type="par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2B9AB75B-3C49-4AA8-BFE1-7CF35008B916}" type="sib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4164C1CD-1FEB-4FAE-BCA7-B2F901F12CD8}">
      <dgm:prSet/>
      <dgm:spPr/>
      <dgm:t>
        <a:bodyPr/>
        <a:lstStyle/>
        <a:p>
          <a:r>
            <a:rPr lang="en-US" altLang="zh-CN" dirty="0"/>
            <a:t>10.4</a:t>
          </a:r>
          <a:r>
            <a:rPr lang="zh-CN" altLang="en-US" dirty="0"/>
            <a:t>注意事项</a:t>
          </a:r>
          <a:endParaRPr lang="zh-CN" dirty="0"/>
        </a:p>
      </dgm:t>
    </dgm:pt>
    <dgm:pt modelId="{BBEC2C39-4DA0-4760-9652-2CF72F8B720D}" type="parTrans" cxnId="{838ABDC2-B4E8-43BB-A8FA-24DFF6AB15DA}">
      <dgm:prSet/>
      <dgm:spPr/>
      <dgm:t>
        <a:bodyPr/>
        <a:lstStyle/>
        <a:p>
          <a:endParaRPr lang="zh-CN" altLang="en-US"/>
        </a:p>
      </dgm:t>
    </dgm:pt>
    <dgm:pt modelId="{BA0E16FC-83B3-431A-9ADB-0130A23E20FD}" type="sibTrans" cxnId="{838ABDC2-B4E8-43BB-A8FA-24DFF6AB15DA}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4"/>
      <dgm:spPr/>
    </dgm:pt>
    <dgm:pt modelId="{FFD53BA8-45B8-48D7-839D-F63881906C2D}" type="pres">
      <dgm:prSet presAssocID="{4A6CFA20-D504-4C11-9666-95A21ED3E06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4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Lbl="node1" presStyleIdx="0" presStyleCnt="4"/>
      <dgm:spPr/>
    </dgm:pt>
    <dgm:pt modelId="{F0E83ED0-3189-4ABA-A665-B109CE1D0191}" type="pres">
      <dgm:prSet presAssocID="{07FD02D3-E7E6-438A-89AC-27845D67F8A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4">
        <dgm:presLayoutVars>
          <dgm:bulletEnabled val="1"/>
        </dgm:presLayoutVars>
      </dgm:prSet>
      <dgm:spPr/>
    </dgm:pt>
    <dgm:pt modelId="{4DF959AC-5D69-47E5-B406-4D2C3851BBA8}" type="pres">
      <dgm:prSet presAssocID="{947AA9B5-348C-49D4-8596-840AF5DDE9BB}" presName="spaceBetweenRectangles" presStyleCnt="0"/>
      <dgm:spPr/>
    </dgm:pt>
    <dgm:pt modelId="{BC025EF3-8250-4C0B-B47C-577AF15030CE}" type="pres">
      <dgm:prSet presAssocID="{A28C3E8F-D85D-46D1-A6A3-FB5FAF2BB39A}" presName="parentLin" presStyleCnt="0"/>
      <dgm:spPr/>
    </dgm:pt>
    <dgm:pt modelId="{C621DF11-A0F5-4D43-9B81-3F2B12D700F6}" type="pres">
      <dgm:prSet presAssocID="{A28C3E8F-D85D-46D1-A6A3-FB5FAF2BB39A}" presName="parentLeftMargin" presStyleLbl="node1" presStyleIdx="1" presStyleCnt="4"/>
      <dgm:spPr/>
    </dgm:pt>
    <dgm:pt modelId="{87E6350B-AA9F-4374-A90A-F0D4DDB30293}" type="pres">
      <dgm:prSet presAssocID="{A28C3E8F-D85D-46D1-A6A3-FB5FAF2BB39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FDDC46B-D2D6-4F22-B2B2-08457F1A28D3}" type="pres">
      <dgm:prSet presAssocID="{A28C3E8F-D85D-46D1-A6A3-FB5FAF2BB39A}" presName="negativeSpace" presStyleCnt="0"/>
      <dgm:spPr/>
    </dgm:pt>
    <dgm:pt modelId="{3F980722-34FD-4A1F-B474-E9F8C5B4DD29}" type="pres">
      <dgm:prSet presAssocID="{A28C3E8F-D85D-46D1-A6A3-FB5FAF2BB39A}" presName="childText" presStyleLbl="conFgAcc1" presStyleIdx="2" presStyleCnt="4">
        <dgm:presLayoutVars>
          <dgm:bulletEnabled val="1"/>
        </dgm:presLayoutVars>
      </dgm:prSet>
      <dgm:spPr/>
    </dgm:pt>
    <dgm:pt modelId="{8D3B3D27-C574-4E85-BC78-E99F417FEEDB}" type="pres">
      <dgm:prSet presAssocID="{2B9AB75B-3C49-4AA8-BFE1-7CF35008B916}" presName="spaceBetweenRectangles" presStyleCnt="0"/>
      <dgm:spPr/>
    </dgm:pt>
    <dgm:pt modelId="{3A9CAEF6-FFDF-430A-A005-8728B4BFCD0C}" type="pres">
      <dgm:prSet presAssocID="{4164C1CD-1FEB-4FAE-BCA7-B2F901F12CD8}" presName="parentLin" presStyleCnt="0"/>
      <dgm:spPr/>
    </dgm:pt>
    <dgm:pt modelId="{818CC7FD-FD66-432F-A406-41DC7CAE93F0}" type="pres">
      <dgm:prSet presAssocID="{4164C1CD-1FEB-4FAE-BCA7-B2F901F12CD8}" presName="parentLeftMargin" presStyleLbl="node1" presStyleIdx="2" presStyleCnt="4"/>
      <dgm:spPr/>
    </dgm:pt>
    <dgm:pt modelId="{86F01D77-AF58-4F11-B068-07FCCCA28177}" type="pres">
      <dgm:prSet presAssocID="{4164C1CD-1FEB-4FAE-BCA7-B2F901F12CD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447C150-AF8D-41C9-BB4C-E4FA97EE4298}" type="pres">
      <dgm:prSet presAssocID="{4164C1CD-1FEB-4FAE-BCA7-B2F901F12CD8}" presName="negativeSpace" presStyleCnt="0"/>
      <dgm:spPr/>
    </dgm:pt>
    <dgm:pt modelId="{B428B3ED-E28C-4C28-8B71-AD1709E71E95}" type="pres">
      <dgm:prSet presAssocID="{4164C1CD-1FEB-4FAE-BCA7-B2F901F12CD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7D70F04-30E9-4947-80CF-2A6CF404F3F1}" type="presOf" srcId="{07FD02D3-E7E6-438A-89AC-27845D67F8AB}" destId="{FFA56F0A-30CA-43F2-94BD-773A675BA6FB}" srcOrd="0" destOrd="0" presId="urn:microsoft.com/office/officeart/2005/8/layout/list1"/>
    <dgm:cxn modelId="{0B5C4121-452C-44CF-9632-25E7F2EDC2E4}" type="presOf" srcId="{4164C1CD-1FEB-4FAE-BCA7-B2F901F12CD8}" destId="{818CC7FD-FD66-432F-A406-41DC7CAE93F0}" srcOrd="0" destOrd="0" presId="urn:microsoft.com/office/officeart/2005/8/layout/list1"/>
    <dgm:cxn modelId="{73F96E28-121F-430B-AD79-CA81AC4EE642}" type="presOf" srcId="{4164C1CD-1FEB-4FAE-BCA7-B2F901F12CD8}" destId="{86F01D77-AF58-4F11-B068-07FCCCA28177}" srcOrd="1" destOrd="0" presId="urn:microsoft.com/office/officeart/2005/8/layout/list1"/>
    <dgm:cxn modelId="{772E125B-A00C-476E-8C61-4B3C881A0A5F}" type="presOf" srcId="{A28C3E8F-D85D-46D1-A6A3-FB5FAF2BB39A}" destId="{87E6350B-AA9F-4374-A90A-F0D4DDB30293}" srcOrd="1" destOrd="0" presId="urn:microsoft.com/office/officeart/2005/8/layout/list1"/>
    <dgm:cxn modelId="{81492D67-CFFC-4E16-9B45-8A98A6422DFF}" type="presOf" srcId="{A28C3E8F-D85D-46D1-A6A3-FB5FAF2BB39A}" destId="{C621DF11-A0F5-4D43-9B81-3F2B12D700F6}" srcOrd="0" destOrd="0" presId="urn:microsoft.com/office/officeart/2005/8/layout/list1"/>
    <dgm:cxn modelId="{65508D4A-B367-4415-82AA-9E18B9D1E97E}" type="presOf" srcId="{4A6CFA20-D504-4C11-9666-95A21ED3E06C}" destId="{FFD53BA8-45B8-48D7-839D-F63881906C2D}" srcOrd="1" destOrd="0" presId="urn:microsoft.com/office/officeart/2005/8/layout/list1"/>
    <dgm:cxn modelId="{DB08EC71-EF56-48F8-A5C5-A27D5218C5E6}" srcId="{2D3DEDF0-B9A1-4CD2-BA88-CA716FC4420C}" destId="{07FD02D3-E7E6-438A-89AC-27845D67F8AB}" srcOrd="1" destOrd="0" parTransId="{7DE52E51-8CAB-45CC-98CF-C0B0F0BA2BEC}" sibTransId="{947AA9B5-348C-49D4-8596-840AF5DDE9BB}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"/>
    <dgm:cxn modelId="{6C25FE7E-8462-460C-A803-0FD951D183D2}" type="presOf" srcId="{4A6CFA20-D504-4C11-9666-95A21ED3E06C}" destId="{99D3529F-CE9E-430A-A33C-F4EF72985A46}" srcOrd="0" destOrd="0" presId="urn:microsoft.com/office/officeart/2005/8/layout/list1"/>
    <dgm:cxn modelId="{93041D8F-B28E-4F99-98AA-0C8D9FB0047A}" srcId="{2D3DEDF0-B9A1-4CD2-BA88-CA716FC4420C}" destId="{A28C3E8F-D85D-46D1-A6A3-FB5FAF2BB39A}" srcOrd="2" destOrd="0" parTransId="{2F9F47C1-5388-40C2-9DAB-1579AD182756}" sibTransId="{2B9AB75B-3C49-4AA8-BFE1-7CF35008B916}"/>
    <dgm:cxn modelId="{699D33B6-318A-43AA-9FB3-A60B45101762}" type="presOf" srcId="{07FD02D3-E7E6-438A-89AC-27845D67F8AB}" destId="{F0E83ED0-3189-4ABA-A665-B109CE1D0191}" srcOrd="1" destOrd="0" presId="urn:microsoft.com/office/officeart/2005/8/layout/list1"/>
    <dgm:cxn modelId="{838ABDC2-B4E8-43BB-A8FA-24DFF6AB15DA}" srcId="{2D3DEDF0-B9A1-4CD2-BA88-CA716FC4420C}" destId="{4164C1CD-1FEB-4FAE-BCA7-B2F901F12CD8}" srcOrd="3" destOrd="0" parTransId="{BBEC2C39-4DA0-4760-9652-2CF72F8B720D}" sibTransId="{BA0E16FC-83B3-431A-9ADB-0130A23E20FD}"/>
    <dgm:cxn modelId="{1AD553EB-0562-42EB-A765-4A13473CE265}" type="presParOf" srcId="{ACC2AE7E-59B9-49A0-BAB4-22D68AC176E7}" destId="{7AEB1288-B212-47FC-96D6-40294FD2E307}" srcOrd="0" destOrd="0" presId="urn:microsoft.com/office/officeart/2005/8/layout/list1"/>
    <dgm:cxn modelId="{0F8E6D21-9A3E-4657-A85B-06F5AAC07AAC}" type="presParOf" srcId="{7AEB1288-B212-47FC-96D6-40294FD2E307}" destId="{99D3529F-CE9E-430A-A33C-F4EF72985A46}" srcOrd="0" destOrd="0" presId="urn:microsoft.com/office/officeart/2005/8/layout/list1"/>
    <dgm:cxn modelId="{E3C50494-009B-40D6-92CC-21CD602EAD80}" type="presParOf" srcId="{7AEB1288-B212-47FC-96D6-40294FD2E307}" destId="{FFD53BA8-45B8-48D7-839D-F63881906C2D}" srcOrd="1" destOrd="0" presId="urn:microsoft.com/office/officeart/2005/8/layout/list1"/>
    <dgm:cxn modelId="{FD8A86CC-42BB-4112-B2F5-BE266B59750E}" type="presParOf" srcId="{ACC2AE7E-59B9-49A0-BAB4-22D68AC176E7}" destId="{C0D297E7-F1B3-4D5E-9183-8D7DE7303441}" srcOrd="1" destOrd="0" presId="urn:microsoft.com/office/officeart/2005/8/layout/list1"/>
    <dgm:cxn modelId="{4EAD6C64-5614-4047-BC97-75F98D7B14C3}" type="presParOf" srcId="{ACC2AE7E-59B9-49A0-BAB4-22D68AC176E7}" destId="{BF82169F-36AF-4359-9BAE-4965A5F38BD5}" srcOrd="2" destOrd="0" presId="urn:microsoft.com/office/officeart/2005/8/layout/list1"/>
    <dgm:cxn modelId="{03C18FF5-B079-4BBF-B425-983629D1076F}" type="presParOf" srcId="{ACC2AE7E-59B9-49A0-BAB4-22D68AC176E7}" destId="{97EC761C-8953-48D7-AFE6-4E1B2DC860A0}" srcOrd="3" destOrd="0" presId="urn:microsoft.com/office/officeart/2005/8/layout/list1"/>
    <dgm:cxn modelId="{A7CE0FFB-0EF0-4756-8B9E-EE21FD8DF27E}" type="presParOf" srcId="{ACC2AE7E-59B9-49A0-BAB4-22D68AC176E7}" destId="{2A1250AA-1043-4D27-91C6-DB5939E35C6B}" srcOrd="4" destOrd="0" presId="urn:microsoft.com/office/officeart/2005/8/layout/list1"/>
    <dgm:cxn modelId="{E588E6CD-1540-4A3F-B751-A32805985E24}" type="presParOf" srcId="{2A1250AA-1043-4D27-91C6-DB5939E35C6B}" destId="{FFA56F0A-30CA-43F2-94BD-773A675BA6FB}" srcOrd="0" destOrd="0" presId="urn:microsoft.com/office/officeart/2005/8/layout/list1"/>
    <dgm:cxn modelId="{79AEB806-8070-44A3-B032-ACEF61465AC1}" type="presParOf" srcId="{2A1250AA-1043-4D27-91C6-DB5939E35C6B}" destId="{F0E83ED0-3189-4ABA-A665-B109CE1D0191}" srcOrd="1" destOrd="0" presId="urn:microsoft.com/office/officeart/2005/8/layout/list1"/>
    <dgm:cxn modelId="{D76CA352-33C1-42F3-8301-44F86AC26E9C}" type="presParOf" srcId="{ACC2AE7E-59B9-49A0-BAB4-22D68AC176E7}" destId="{ECE4EB38-14AE-459E-B6E4-1217F86B32D5}" srcOrd="5" destOrd="0" presId="urn:microsoft.com/office/officeart/2005/8/layout/list1"/>
    <dgm:cxn modelId="{1E9AA02B-DC6D-49CB-9B97-6693B21B3437}" type="presParOf" srcId="{ACC2AE7E-59B9-49A0-BAB4-22D68AC176E7}" destId="{AD17FCC9-9640-4BB4-87DF-C676D0600FF9}" srcOrd="6" destOrd="0" presId="urn:microsoft.com/office/officeart/2005/8/layout/list1"/>
    <dgm:cxn modelId="{9E46565E-6BD2-445F-8D0D-0ABB2B933CFA}" type="presParOf" srcId="{ACC2AE7E-59B9-49A0-BAB4-22D68AC176E7}" destId="{4DF959AC-5D69-47E5-B406-4D2C3851BBA8}" srcOrd="7" destOrd="0" presId="urn:microsoft.com/office/officeart/2005/8/layout/list1"/>
    <dgm:cxn modelId="{FEC89717-3284-4C01-8D9D-791FCB7B93AA}" type="presParOf" srcId="{ACC2AE7E-59B9-49A0-BAB4-22D68AC176E7}" destId="{BC025EF3-8250-4C0B-B47C-577AF15030CE}" srcOrd="8" destOrd="0" presId="urn:microsoft.com/office/officeart/2005/8/layout/list1"/>
    <dgm:cxn modelId="{072B3334-3DDA-47FB-B607-B5DDA342616D}" type="presParOf" srcId="{BC025EF3-8250-4C0B-B47C-577AF15030CE}" destId="{C621DF11-A0F5-4D43-9B81-3F2B12D700F6}" srcOrd="0" destOrd="0" presId="urn:microsoft.com/office/officeart/2005/8/layout/list1"/>
    <dgm:cxn modelId="{04F32568-25EC-4D30-B13F-39AC42A316C4}" type="presParOf" srcId="{BC025EF3-8250-4C0B-B47C-577AF15030CE}" destId="{87E6350B-AA9F-4374-A90A-F0D4DDB30293}" srcOrd="1" destOrd="0" presId="urn:microsoft.com/office/officeart/2005/8/layout/list1"/>
    <dgm:cxn modelId="{842E0C02-3F63-44CA-87FA-EE4766E36A63}" type="presParOf" srcId="{ACC2AE7E-59B9-49A0-BAB4-22D68AC176E7}" destId="{BFDDC46B-D2D6-4F22-B2B2-08457F1A28D3}" srcOrd="9" destOrd="0" presId="urn:microsoft.com/office/officeart/2005/8/layout/list1"/>
    <dgm:cxn modelId="{C43B5A0B-5EE6-4365-871C-0DF671AB5978}" type="presParOf" srcId="{ACC2AE7E-59B9-49A0-BAB4-22D68AC176E7}" destId="{3F980722-34FD-4A1F-B474-E9F8C5B4DD29}" srcOrd="10" destOrd="0" presId="urn:microsoft.com/office/officeart/2005/8/layout/list1"/>
    <dgm:cxn modelId="{0E7F6C98-36C1-45C0-8AA8-2CE5748E0AD5}" type="presParOf" srcId="{ACC2AE7E-59B9-49A0-BAB4-22D68AC176E7}" destId="{8D3B3D27-C574-4E85-BC78-E99F417FEEDB}" srcOrd="11" destOrd="0" presId="urn:microsoft.com/office/officeart/2005/8/layout/list1"/>
    <dgm:cxn modelId="{E75EB3D6-AE0D-4C34-ABA0-ADB428B61B88}" type="presParOf" srcId="{ACC2AE7E-59B9-49A0-BAB4-22D68AC176E7}" destId="{3A9CAEF6-FFDF-430A-A005-8728B4BFCD0C}" srcOrd="12" destOrd="0" presId="urn:microsoft.com/office/officeart/2005/8/layout/list1"/>
    <dgm:cxn modelId="{F7B5FE53-9D7D-445D-8169-021F870E6A93}" type="presParOf" srcId="{3A9CAEF6-FFDF-430A-A005-8728B4BFCD0C}" destId="{818CC7FD-FD66-432F-A406-41DC7CAE93F0}" srcOrd="0" destOrd="0" presId="urn:microsoft.com/office/officeart/2005/8/layout/list1"/>
    <dgm:cxn modelId="{6AAF2A00-050F-42C9-AEEE-B55339097095}" type="presParOf" srcId="{3A9CAEF6-FFDF-430A-A005-8728B4BFCD0C}" destId="{86F01D77-AF58-4F11-B068-07FCCCA28177}" srcOrd="1" destOrd="0" presId="urn:microsoft.com/office/officeart/2005/8/layout/list1"/>
    <dgm:cxn modelId="{DF813E5B-725E-4A31-8460-8D00BFA0468F}" type="presParOf" srcId="{ACC2AE7E-59B9-49A0-BAB4-22D68AC176E7}" destId="{2447C150-AF8D-41C9-BB4C-E4FA97EE4298}" srcOrd="13" destOrd="0" presId="urn:microsoft.com/office/officeart/2005/8/layout/list1"/>
    <dgm:cxn modelId="{9A56A084-6AB0-4A21-AF1C-672F575F63DA}" type="presParOf" srcId="{ACC2AE7E-59B9-49A0-BAB4-22D68AC176E7}" destId="{B428B3ED-E28C-4C28-8B71-AD1709E71E9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6E1401-3C0E-4A9D-B033-391245F9C999}" type="doc">
      <dgm:prSet loTypeId="urn:microsoft.com/office/officeart/2008/layout/AlternatingPictureBlocks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1265DEA-10CF-42C0-ADBA-6E294658FFA1}">
      <dgm:prSet/>
      <dgm:spPr/>
      <dgm:t>
        <a:bodyPr/>
        <a:lstStyle/>
        <a:p>
          <a:pPr rtl="0"/>
          <a:r>
            <a:rPr lang="zh-CN"/>
            <a:t>数据科学理论与实践</a:t>
          </a:r>
        </a:p>
      </dgm:t>
    </dgm:pt>
    <dgm:pt modelId="{D3F6BB9D-2DE1-4562-BC1B-796D7B437A09}" type="par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EA7A96E1-2212-4E33-975D-0B244568971A}" type="sib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1EE638DC-241B-4747-B7B8-B3D5443507DE}">
      <dgm:prSet/>
      <dgm:spPr/>
      <dgm:t>
        <a:bodyPr/>
        <a:lstStyle/>
        <a:p>
          <a:pPr rtl="0"/>
          <a:r>
            <a:rPr lang="zh-CN" dirty="0"/>
            <a:t>朝乐门</a:t>
          </a:r>
        </a:p>
      </dgm:t>
    </dgm:pt>
    <dgm:pt modelId="{1F9B8CE7-6CFA-4ACD-9A55-44E6AE30175B}" type="par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B302661E-5E58-4F85-83D5-08FDDA4650F9}" type="sib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8B6003BD-563C-4ECA-9B97-99E7B34C4A31}">
      <dgm:prSet/>
      <dgm:spPr/>
      <dgm:t>
        <a:bodyPr/>
        <a:lstStyle/>
        <a:p>
          <a:pPr rtl="0"/>
          <a:r>
            <a:rPr lang="zh-CN"/>
            <a:t>清华大学出版社</a:t>
          </a:r>
        </a:p>
      </dgm:t>
    </dgm:pt>
    <dgm:pt modelId="{A0767962-3C2F-454E-BE60-297F1FFFC622}" type="par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00436F0D-8F85-43A8-BC2D-B164989BAFEF}" type="sib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152F26BF-41F9-4451-9181-B4803E3944F9}">
      <dgm:prSet/>
      <dgm:spPr/>
      <dgm:t>
        <a:bodyPr/>
        <a:lstStyle/>
        <a:p>
          <a:pPr rtl="0"/>
          <a:r>
            <a:rPr lang="en-US"/>
            <a:t>2017</a:t>
          </a:r>
          <a:endParaRPr lang="zh-CN"/>
        </a:p>
      </dgm:t>
    </dgm:pt>
    <dgm:pt modelId="{AAFA3836-11A8-4287-8F26-1C61BAFDF9B1}" type="par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774C774F-3390-4428-B680-FE02BC084DBF}" type="sib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EC7E6864-BE67-4FD5-8915-3AD7352F395E}">
      <dgm:prSet/>
      <dgm:spPr/>
      <dgm:t>
        <a:bodyPr/>
        <a:lstStyle/>
        <a:p>
          <a:pPr rtl="0"/>
          <a:r>
            <a:rPr lang="zh-CN" dirty="0"/>
            <a:t>数据科学</a:t>
          </a:r>
        </a:p>
      </dgm:t>
    </dgm:pt>
    <dgm:pt modelId="{1BF90824-0838-43F9-B169-EF369D31DEC7}" type="par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71D2828-CE2F-4E17-B625-11761E417C1C}" type="sib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6752CE7-F311-484C-8833-40EDDFF21212}">
      <dgm:prSet/>
      <dgm:spPr/>
      <dgm:t>
        <a:bodyPr/>
        <a:lstStyle/>
        <a:p>
          <a:pPr rtl="0"/>
          <a:r>
            <a:rPr lang="zh-CN"/>
            <a:t>朝乐门</a:t>
          </a:r>
        </a:p>
      </dgm:t>
    </dgm:pt>
    <dgm:pt modelId="{3F54D527-F5B6-4F3C-8C27-CE790E4A8B1C}" type="par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99417078-B941-4DF2-8434-8232F1C798B9}" type="sib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024541A0-CBC9-4636-8A6F-6BE44371C423}">
      <dgm:prSet/>
      <dgm:spPr/>
      <dgm:t>
        <a:bodyPr/>
        <a:lstStyle/>
        <a:p>
          <a:pPr rtl="0"/>
          <a:r>
            <a:rPr lang="zh-CN"/>
            <a:t>清华大学出版社</a:t>
          </a:r>
        </a:p>
      </dgm:t>
    </dgm:pt>
    <dgm:pt modelId="{5E55FAD9-AAE6-4D88-843A-DE2595C7CA5C}" type="par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DA2B1FE4-6F3C-4804-BB93-111605EF9CBE}" type="sib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434C8058-D03B-4608-8CB5-8BC824A4B1E1}">
      <dgm:prSet/>
      <dgm:spPr/>
      <dgm:t>
        <a:bodyPr/>
        <a:lstStyle/>
        <a:p>
          <a:pPr rtl="0"/>
          <a:r>
            <a:rPr lang="en-US"/>
            <a:t>2016</a:t>
          </a:r>
          <a:endParaRPr lang="zh-CN"/>
        </a:p>
      </dgm:t>
    </dgm:pt>
    <dgm:pt modelId="{A3804A09-04EF-412E-8B00-EFC4CB13C338}" type="par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17654A1F-8A22-4112-A053-6885A590209C}" type="sib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5C2F9DA6-2706-4AB5-8991-EBA41BF61614}" type="pres">
      <dgm:prSet presAssocID="{026E1401-3C0E-4A9D-B033-391245F9C999}" presName="linearFlow" presStyleCnt="0">
        <dgm:presLayoutVars>
          <dgm:dir/>
          <dgm:resizeHandles val="exact"/>
        </dgm:presLayoutVars>
      </dgm:prSet>
      <dgm:spPr/>
    </dgm:pt>
    <dgm:pt modelId="{F9824A7A-4F0C-4DBA-9968-B2FA6CF0C3A1}" type="pres">
      <dgm:prSet presAssocID="{41265DEA-10CF-42C0-ADBA-6E294658FFA1}" presName="comp" presStyleCnt="0"/>
      <dgm:spPr/>
    </dgm:pt>
    <dgm:pt modelId="{04FB5738-4B02-4D98-ADE7-636DE94BD7ED}" type="pres">
      <dgm:prSet presAssocID="{41265DEA-10CF-42C0-ADBA-6E294658FFA1}" presName="rect2" presStyleLbl="node1" presStyleIdx="0" presStyleCnt="2">
        <dgm:presLayoutVars>
          <dgm:bulletEnabled val="1"/>
        </dgm:presLayoutVars>
      </dgm:prSet>
      <dgm:spPr/>
    </dgm:pt>
    <dgm:pt modelId="{8A757072-4D53-4913-8AB3-2135C0C0AA4A}" type="pres">
      <dgm:prSet presAssocID="{41265DEA-10CF-42C0-ADBA-6E294658FFA1}" presName="rect1" presStyleLbl="lnNode1" presStyleIdx="0" presStyleCnt="2" custScaleX="781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AF590A93-A786-435C-9064-4E69E82CD851}" type="pres">
      <dgm:prSet presAssocID="{EA7A96E1-2212-4E33-975D-0B244568971A}" presName="sibTrans" presStyleCnt="0"/>
      <dgm:spPr/>
    </dgm:pt>
    <dgm:pt modelId="{C8DFB441-D8DB-46AD-B3EA-6DB83BCFDE38}" type="pres">
      <dgm:prSet presAssocID="{EC7E6864-BE67-4FD5-8915-3AD7352F395E}" presName="comp" presStyleCnt="0"/>
      <dgm:spPr/>
    </dgm:pt>
    <dgm:pt modelId="{5D574384-C148-40CE-BD76-F745C6D74BAB}" type="pres">
      <dgm:prSet presAssocID="{EC7E6864-BE67-4FD5-8915-3AD7352F395E}" presName="rect2" presStyleLbl="node1" presStyleIdx="1" presStyleCnt="2">
        <dgm:presLayoutVars>
          <dgm:bulletEnabled val="1"/>
        </dgm:presLayoutVars>
      </dgm:prSet>
      <dgm:spPr/>
    </dgm:pt>
    <dgm:pt modelId="{B04D9DAF-74E3-4633-AB2C-5DEAC69A399D}" type="pres">
      <dgm:prSet presAssocID="{EC7E6864-BE67-4FD5-8915-3AD7352F395E}" presName="rect1" presStyleLbl="lnNode1" presStyleIdx="1" presStyleCnt="2" custScaleX="7021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</dgm:ptLst>
  <dgm:cxnLst>
    <dgm:cxn modelId="{96545917-DBA7-4293-AAF8-4A243EFF9203}" type="presOf" srcId="{024541A0-CBC9-4636-8A6F-6BE44371C423}" destId="{5D574384-C148-40CE-BD76-F745C6D74BAB}" srcOrd="0" destOrd="2" presId="urn:microsoft.com/office/officeart/2008/layout/AlternatingPictureBlocks"/>
    <dgm:cxn modelId="{429B252B-A0B9-45FE-9BA6-BC5F59F02EDA}" type="presOf" srcId="{1EE638DC-241B-4747-B7B8-B3D5443507DE}" destId="{04FB5738-4B02-4D98-ADE7-636DE94BD7ED}" srcOrd="0" destOrd="1" presId="urn:microsoft.com/office/officeart/2008/layout/AlternatingPictureBlocks"/>
    <dgm:cxn modelId="{697F0C2F-946D-483D-8D31-D1CE0EC38EA1}" srcId="{EC7E6864-BE67-4FD5-8915-3AD7352F395E}" destId="{06752CE7-F311-484C-8833-40EDDFF21212}" srcOrd="0" destOrd="0" parTransId="{3F54D527-F5B6-4F3C-8C27-CE790E4A8B1C}" sibTransId="{99417078-B941-4DF2-8434-8232F1C798B9}"/>
    <dgm:cxn modelId="{0027E33C-2E06-43E7-A7D5-AAEB34C64892}" type="presOf" srcId="{8B6003BD-563C-4ECA-9B97-99E7B34C4A31}" destId="{04FB5738-4B02-4D98-ADE7-636DE94BD7ED}" srcOrd="0" destOrd="2" presId="urn:microsoft.com/office/officeart/2008/layout/AlternatingPictureBlocks"/>
    <dgm:cxn modelId="{C7D7C35F-5B49-4FB5-8AED-CFFA675B84DE}" srcId="{41265DEA-10CF-42C0-ADBA-6E294658FFA1}" destId="{8B6003BD-563C-4ECA-9B97-99E7B34C4A31}" srcOrd="1" destOrd="0" parTransId="{A0767962-3C2F-454E-BE60-297F1FFFC622}" sibTransId="{00436F0D-8F85-43A8-BC2D-B164989BAFEF}"/>
    <dgm:cxn modelId="{FFFCE94C-C190-454A-842E-3C00584AEB26}" srcId="{41265DEA-10CF-42C0-ADBA-6E294658FFA1}" destId="{152F26BF-41F9-4451-9181-B4803E3944F9}" srcOrd="2" destOrd="0" parTransId="{AAFA3836-11A8-4287-8F26-1C61BAFDF9B1}" sibTransId="{774C774F-3390-4428-B680-FE02BC084DBF}"/>
    <dgm:cxn modelId="{0B2A3D4F-BAA6-4322-B9BD-946FF7258AD5}" srcId="{026E1401-3C0E-4A9D-B033-391245F9C999}" destId="{EC7E6864-BE67-4FD5-8915-3AD7352F395E}" srcOrd="1" destOrd="0" parTransId="{1BF90824-0838-43F9-B169-EF369D31DEC7}" sibTransId="{071D2828-CE2F-4E17-B625-11761E417C1C}"/>
    <dgm:cxn modelId="{3969B051-8CB9-4551-BDCD-E0AEA26B98CE}" type="presOf" srcId="{EC7E6864-BE67-4FD5-8915-3AD7352F395E}" destId="{5D574384-C148-40CE-BD76-F745C6D74BAB}" srcOrd="0" destOrd="0" presId="urn:microsoft.com/office/officeart/2008/layout/AlternatingPictureBlocks"/>
    <dgm:cxn modelId="{FC92C971-32D3-4F33-BBD8-D4244ADD252C}" type="presOf" srcId="{026E1401-3C0E-4A9D-B033-391245F9C999}" destId="{5C2F9DA6-2706-4AB5-8991-EBA41BF61614}" srcOrd="0" destOrd="0" presId="urn:microsoft.com/office/officeart/2008/layout/AlternatingPictureBlocks"/>
    <dgm:cxn modelId="{97758F5A-1714-4837-A915-126759809739}" srcId="{026E1401-3C0E-4A9D-B033-391245F9C999}" destId="{41265DEA-10CF-42C0-ADBA-6E294658FFA1}" srcOrd="0" destOrd="0" parTransId="{D3F6BB9D-2DE1-4562-BC1B-796D7B437A09}" sibTransId="{EA7A96E1-2212-4E33-975D-0B244568971A}"/>
    <dgm:cxn modelId="{9111D288-551F-4F22-B151-FE69BCB88B93}" srcId="{41265DEA-10CF-42C0-ADBA-6E294658FFA1}" destId="{1EE638DC-241B-4747-B7B8-B3D5443507DE}" srcOrd="0" destOrd="0" parTransId="{1F9B8CE7-6CFA-4ACD-9A55-44E6AE30175B}" sibTransId="{B302661E-5E58-4F85-83D5-08FDDA4650F9}"/>
    <dgm:cxn modelId="{38F16395-48AC-4722-8A8B-0C8C47CFFA70}" type="presOf" srcId="{06752CE7-F311-484C-8833-40EDDFF21212}" destId="{5D574384-C148-40CE-BD76-F745C6D74BAB}" srcOrd="0" destOrd="1" presId="urn:microsoft.com/office/officeart/2008/layout/AlternatingPictureBlocks"/>
    <dgm:cxn modelId="{E4077DAC-3B76-40B9-907E-67C6ECC12BD2}" type="presOf" srcId="{434C8058-D03B-4608-8CB5-8BC824A4B1E1}" destId="{5D574384-C148-40CE-BD76-F745C6D74BAB}" srcOrd="0" destOrd="3" presId="urn:microsoft.com/office/officeart/2008/layout/AlternatingPictureBlocks"/>
    <dgm:cxn modelId="{7EECC8DA-9C41-4A2F-B696-A4BA985B5EC1}" type="presOf" srcId="{41265DEA-10CF-42C0-ADBA-6E294658FFA1}" destId="{04FB5738-4B02-4D98-ADE7-636DE94BD7ED}" srcOrd="0" destOrd="0" presId="urn:microsoft.com/office/officeart/2008/layout/AlternatingPictureBlocks"/>
    <dgm:cxn modelId="{68C3BBE3-9D60-4854-9599-9837A66766A1}" type="presOf" srcId="{152F26BF-41F9-4451-9181-B4803E3944F9}" destId="{04FB5738-4B02-4D98-ADE7-636DE94BD7ED}" srcOrd="0" destOrd="3" presId="urn:microsoft.com/office/officeart/2008/layout/AlternatingPictureBlocks"/>
    <dgm:cxn modelId="{6AA2A1E8-A155-464A-8358-84A51B5DDF25}" srcId="{EC7E6864-BE67-4FD5-8915-3AD7352F395E}" destId="{434C8058-D03B-4608-8CB5-8BC824A4B1E1}" srcOrd="2" destOrd="0" parTransId="{A3804A09-04EF-412E-8B00-EFC4CB13C338}" sibTransId="{17654A1F-8A22-4112-A053-6885A590209C}"/>
    <dgm:cxn modelId="{B61C29F2-F892-43DB-B20A-11EA0B99A623}" srcId="{EC7E6864-BE67-4FD5-8915-3AD7352F395E}" destId="{024541A0-CBC9-4636-8A6F-6BE44371C423}" srcOrd="1" destOrd="0" parTransId="{5E55FAD9-AAE6-4D88-843A-DE2595C7CA5C}" sibTransId="{DA2B1FE4-6F3C-4804-BB93-111605EF9CBE}"/>
    <dgm:cxn modelId="{E607D464-D2F7-4BF4-83D9-F4C9CC0A77F9}" type="presParOf" srcId="{5C2F9DA6-2706-4AB5-8991-EBA41BF61614}" destId="{F9824A7A-4F0C-4DBA-9968-B2FA6CF0C3A1}" srcOrd="0" destOrd="0" presId="urn:microsoft.com/office/officeart/2008/layout/AlternatingPictureBlocks"/>
    <dgm:cxn modelId="{B7B4FE8E-592C-4E75-A2A3-F24BCCEA9D29}" type="presParOf" srcId="{F9824A7A-4F0C-4DBA-9968-B2FA6CF0C3A1}" destId="{04FB5738-4B02-4D98-ADE7-636DE94BD7ED}" srcOrd="0" destOrd="0" presId="urn:microsoft.com/office/officeart/2008/layout/AlternatingPictureBlocks"/>
    <dgm:cxn modelId="{55A17ABA-542A-43BB-9AFA-98A85E6E416F}" type="presParOf" srcId="{F9824A7A-4F0C-4DBA-9968-B2FA6CF0C3A1}" destId="{8A757072-4D53-4913-8AB3-2135C0C0AA4A}" srcOrd="1" destOrd="0" presId="urn:microsoft.com/office/officeart/2008/layout/AlternatingPictureBlocks"/>
    <dgm:cxn modelId="{F2448B93-465E-4A55-B9FE-528FFC867E77}" type="presParOf" srcId="{5C2F9DA6-2706-4AB5-8991-EBA41BF61614}" destId="{AF590A93-A786-435C-9064-4E69E82CD851}" srcOrd="1" destOrd="0" presId="urn:microsoft.com/office/officeart/2008/layout/AlternatingPictureBlocks"/>
    <dgm:cxn modelId="{6C1D530B-EABF-4BF1-B9DF-08463AAE11A3}" type="presParOf" srcId="{5C2F9DA6-2706-4AB5-8991-EBA41BF61614}" destId="{C8DFB441-D8DB-46AD-B3EA-6DB83BCFDE38}" srcOrd="2" destOrd="0" presId="urn:microsoft.com/office/officeart/2008/layout/AlternatingPictureBlocks"/>
    <dgm:cxn modelId="{DBB6CD7E-3FD1-474B-B282-AB6BABD7EE43}" type="presParOf" srcId="{C8DFB441-D8DB-46AD-B3EA-6DB83BCFDE38}" destId="{5D574384-C148-40CE-BD76-F745C6D74BAB}" srcOrd="0" destOrd="0" presId="urn:microsoft.com/office/officeart/2008/layout/AlternatingPictureBlocks"/>
    <dgm:cxn modelId="{F7B912B6-2DB7-425B-B6E1-DABE7EBAB957}" type="presParOf" srcId="{C8DFB441-D8DB-46AD-B3EA-6DB83BCFDE38}" destId="{B04D9DAF-74E3-4633-AB2C-5DEAC69A399D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300995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5795"/>
          <a:ext cx="6725877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10.1</a:t>
          </a:r>
          <a:r>
            <a:rPr lang="zh-CN" altLang="en-US" sz="2000" kern="1200" dirty="0"/>
            <a:t>基本语法</a:t>
          </a:r>
          <a:endParaRPr lang="zh-CN" sz="2000" kern="1200" dirty="0"/>
        </a:p>
      </dsp:txBody>
      <dsp:txXfrm>
        <a:off x="509240" y="34616"/>
        <a:ext cx="6668235" cy="532758"/>
      </dsp:txXfrm>
    </dsp:sp>
    <dsp:sp modelId="{AD17FCC9-9640-4BB4-87DF-C676D0600FF9}">
      <dsp:nvSpPr>
        <dsp:cNvPr id="0" name=""/>
        <dsp:cNvSpPr/>
      </dsp:nvSpPr>
      <dsp:spPr>
        <a:xfrm>
          <a:off x="0" y="1208195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912995"/>
          <a:ext cx="6725877" cy="590400"/>
        </a:xfrm>
        <a:prstGeom prst="round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10.2elif</a:t>
          </a:r>
          <a:r>
            <a:rPr lang="zh-CN" altLang="en-US" sz="2000" kern="1200" dirty="0"/>
            <a:t>语句</a:t>
          </a:r>
          <a:endParaRPr lang="zh-CN" sz="2000" kern="1200" dirty="0"/>
        </a:p>
      </dsp:txBody>
      <dsp:txXfrm>
        <a:off x="509240" y="941816"/>
        <a:ext cx="6668235" cy="532758"/>
      </dsp:txXfrm>
    </dsp:sp>
    <dsp:sp modelId="{3F980722-34FD-4A1F-B474-E9F8C5B4DD29}">
      <dsp:nvSpPr>
        <dsp:cNvPr id="0" name=""/>
        <dsp:cNvSpPr/>
      </dsp:nvSpPr>
      <dsp:spPr>
        <a:xfrm>
          <a:off x="0" y="2115395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6350B-AA9F-4374-A90A-F0D4DDB30293}">
      <dsp:nvSpPr>
        <dsp:cNvPr id="0" name=""/>
        <dsp:cNvSpPr/>
      </dsp:nvSpPr>
      <dsp:spPr>
        <a:xfrm>
          <a:off x="480419" y="1820195"/>
          <a:ext cx="6725877" cy="590400"/>
        </a:xfrm>
        <a:prstGeom prst="round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10.3if</a:t>
          </a:r>
          <a:r>
            <a:rPr lang="zh-CN" altLang="en-US" sz="2000" kern="1200" dirty="0"/>
            <a:t>与三元运算</a:t>
          </a:r>
          <a:endParaRPr lang="zh-CN" sz="2000" kern="1200" dirty="0"/>
        </a:p>
      </dsp:txBody>
      <dsp:txXfrm>
        <a:off x="509240" y="1849016"/>
        <a:ext cx="6668235" cy="532758"/>
      </dsp:txXfrm>
    </dsp:sp>
    <dsp:sp modelId="{B428B3ED-E28C-4C28-8B71-AD1709E71E95}">
      <dsp:nvSpPr>
        <dsp:cNvPr id="0" name=""/>
        <dsp:cNvSpPr/>
      </dsp:nvSpPr>
      <dsp:spPr>
        <a:xfrm>
          <a:off x="0" y="3022595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F01D77-AF58-4F11-B068-07FCCCA28177}">
      <dsp:nvSpPr>
        <dsp:cNvPr id="0" name=""/>
        <dsp:cNvSpPr/>
      </dsp:nvSpPr>
      <dsp:spPr>
        <a:xfrm>
          <a:off x="480419" y="2727395"/>
          <a:ext cx="6725877" cy="59040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10.4</a:t>
          </a:r>
          <a:r>
            <a:rPr lang="zh-CN" altLang="en-US" sz="2000" kern="1200" dirty="0"/>
            <a:t>注意事项</a:t>
          </a:r>
          <a:endParaRPr lang="zh-CN" sz="2000" kern="1200" dirty="0"/>
        </a:p>
      </dsp:txBody>
      <dsp:txXfrm>
        <a:off x="509240" y="2756216"/>
        <a:ext cx="6668235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B5738-4B02-4D98-ADE7-636DE94BD7ED}">
      <dsp:nvSpPr>
        <dsp:cNvPr id="0" name=""/>
        <dsp:cNvSpPr/>
      </dsp:nvSpPr>
      <dsp:spPr>
        <a:xfrm>
          <a:off x="843909" y="210305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/>
            <a:t>数据科学理论与实践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 dirty="0"/>
            <a:t>朝乐门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/>
            <a:t>清华大学出版社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2017</a:t>
          </a:r>
          <a:endParaRPr lang="zh-CN" sz="900" kern="1200"/>
        </a:p>
      </dsp:txBody>
      <dsp:txXfrm>
        <a:off x="843909" y="210305"/>
        <a:ext cx="1802911" cy="815427"/>
      </dsp:txXfrm>
    </dsp:sp>
    <dsp:sp modelId="{8A757072-4D53-4913-8AB3-2135C0C0AA4A}">
      <dsp:nvSpPr>
        <dsp:cNvPr id="0" name=""/>
        <dsp:cNvSpPr/>
      </dsp:nvSpPr>
      <dsp:spPr>
        <a:xfrm>
          <a:off x="44091" y="210305"/>
          <a:ext cx="630908" cy="8154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574384-C148-40CE-BD76-F745C6D74BAB}">
      <dsp:nvSpPr>
        <dsp:cNvPr id="0" name=""/>
        <dsp:cNvSpPr/>
      </dsp:nvSpPr>
      <dsp:spPr>
        <a:xfrm>
          <a:off x="60113" y="1160278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 dirty="0"/>
            <a:t>数据科学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/>
            <a:t>朝乐门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/>
            <a:t>清华大学出版社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2016</a:t>
          </a:r>
          <a:endParaRPr lang="zh-CN" sz="900" kern="1200"/>
        </a:p>
      </dsp:txBody>
      <dsp:txXfrm>
        <a:off x="60113" y="1160278"/>
        <a:ext cx="1802911" cy="815427"/>
      </dsp:txXfrm>
    </dsp:sp>
    <dsp:sp modelId="{B04D9DAF-74E3-4633-AB2C-5DEAC69A399D}">
      <dsp:nvSpPr>
        <dsp:cNvPr id="0" name=""/>
        <dsp:cNvSpPr/>
      </dsp:nvSpPr>
      <dsp:spPr>
        <a:xfrm>
          <a:off x="2063979" y="1160278"/>
          <a:ext cx="566819" cy="81542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pPr>
                <a:defRPr/>
              </a:pPr>
              <a:t>2018/12/15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1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pPr>
                <a:defRPr/>
              </a:pPr>
              <a:t>2018/12/15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91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880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237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230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912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65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998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964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156947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8090432"/>
      </p:ext>
    </p:extLst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9901369"/>
      </p:ext>
    </p:extLst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3112033"/>
      </p:ext>
    </p:extLst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485428"/>
      </p:ext>
    </p:extLst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177288"/>
      </p:ext>
    </p:extLst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0897775"/>
      </p:ext>
    </p:extLst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668529"/>
      </p:ext>
    </p:extLst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1995740"/>
      </p:ext>
    </p:extLst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6268277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4204639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826835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535157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155909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414529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628026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64391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2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>
            <a:spLocks/>
          </p:cNvSpPr>
          <p:nvPr userDrawn="1"/>
        </p:nvSpPr>
        <p:spPr>
          <a:xfrm>
            <a:off x="-96688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朝乐门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.Python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从数据分析到数据科学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[M].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北京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电子工业出版社，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2019.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作者联系方式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chaolemen@ruc.edu.cn           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2019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12" name="文本占位符 156"/>
          <p:cNvSpPr txBox="1">
            <a:spLocks/>
          </p:cNvSpPr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5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  <p:sldLayoutId id="2147484366" r:id="rId12"/>
    <p:sldLayoutId id="2147484367" r:id="rId13"/>
    <p:sldLayoutId id="2147484369" r:id="rId14"/>
    <p:sldLayoutId id="2147484370" r:id="rId15"/>
    <p:sldLayoutId id="2147484372" r:id="rId16"/>
    <p:sldLayoutId id="2147484373" r:id="rId17"/>
    <p:sldLayoutId id="2147484374" r:id="rId18"/>
    <p:sldLayoutId id="2147484446" r:id="rId19"/>
    <p:sldLayoutId id="2147484529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0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Python</a:t>
            </a:r>
            <a:r>
              <a:rPr lang="zh-CN" altLang="en-US" sz="5400" dirty="0">
                <a:solidFill>
                  <a:srgbClr val="C00000"/>
                </a:solidFill>
              </a:rPr>
              <a:t>编程</a:t>
            </a:r>
            <a:br>
              <a:rPr lang="en-US" altLang="zh-CN" sz="5400" dirty="0">
                <a:solidFill>
                  <a:srgbClr val="C00000"/>
                </a:solidFill>
              </a:rPr>
            </a:br>
            <a:r>
              <a:rPr lang="en-US" altLang="zh-CN" sz="5400" dirty="0">
                <a:solidFill>
                  <a:srgbClr val="C00000"/>
                </a:solidFill>
              </a:rPr>
              <a:t>    ——</a:t>
            </a:r>
            <a:r>
              <a:rPr lang="zh-CN" altLang="en-US" sz="5400" dirty="0">
                <a:solidFill>
                  <a:srgbClr val="C00000"/>
                </a:solidFill>
              </a:rPr>
              <a:t>从数据分析到数据科学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6939472"/>
      </p:ext>
    </p:extLst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pic>
        <p:nvPicPr>
          <p:cNvPr id="15" name="Picture 20" descr="thankyo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3752" y="692696"/>
            <a:ext cx="3960043" cy="265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01" y="3991128"/>
            <a:ext cx="1992430" cy="199243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 flipH="1">
            <a:off x="4020022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教学支撑平台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776976" y="4122127"/>
            <a:ext cx="2093637" cy="1754326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dirty="0"/>
          </a:p>
          <a:p>
            <a:pPr algn="ctr"/>
            <a:r>
              <a:rPr lang="en-US" altLang="zh-CN" dirty="0" err="1"/>
              <a:t>chaolemen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@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ruc.edu.cn</a:t>
            </a:r>
          </a:p>
        </p:txBody>
      </p:sp>
      <p:sp>
        <p:nvSpPr>
          <p:cNvPr id="19" name="文本框 18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参考书目</a:t>
            </a:r>
          </a:p>
        </p:txBody>
      </p:sp>
      <p:sp>
        <p:nvSpPr>
          <p:cNvPr id="20" name="文本框 19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主讲人联系方式</a:t>
            </a:r>
          </a:p>
        </p:txBody>
      </p:sp>
      <p:graphicFrame>
        <p:nvGraphicFramePr>
          <p:cNvPr id="21" name="内容占位符 9"/>
          <p:cNvGraphicFramePr>
            <a:graphicFrameLocks noGrp="1"/>
          </p:cNvGraphicFramePr>
          <p:nvPr>
            <p:ph idx="1"/>
            <p:extLst/>
          </p:nvPr>
        </p:nvGraphicFramePr>
        <p:xfrm>
          <a:off x="787720" y="3906284"/>
          <a:ext cx="2690912" cy="218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2" t="40550" r="21962" b="27951"/>
          <a:stretch/>
        </p:blipFill>
        <p:spPr>
          <a:xfrm>
            <a:off x="9480376" y="4021715"/>
            <a:ext cx="1926242" cy="1926241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主讲人微信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3ED0A3-8FCB-441F-9C3F-69C36004ED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10.if </a:t>
            </a:r>
            <a:r>
              <a:rPr lang="zh-CN" altLang="en-US" dirty="0"/>
              <a:t>语句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15658"/>
      </p:ext>
    </p:extLst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 10.if </a:t>
            </a:r>
            <a:r>
              <a:rPr lang="zh-CN" altLang="en-US" sz="5400" dirty="0">
                <a:solidFill>
                  <a:srgbClr val="C00000"/>
                </a:solidFill>
              </a:rPr>
              <a:t>语句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8855477"/>
      </p:ext>
    </p:extLst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sz="4000" dirty="0"/>
              <a:t>本章内容提要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10.if </a:t>
            </a:r>
            <a:r>
              <a:rPr lang="zh-CN" altLang="en-US" dirty="0"/>
              <a:t>语句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5ED83200-6A04-4F9F-B59A-0C4C2EF98A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4926276"/>
              </p:ext>
            </p:extLst>
          </p:nvPr>
        </p:nvGraphicFramePr>
        <p:xfrm>
          <a:off x="1096115" y="1696809"/>
          <a:ext cx="9608397" cy="3532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9717301"/>
      </p:ext>
    </p:extLst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10.1 </a:t>
            </a:r>
            <a:r>
              <a:rPr lang="zh-CN" altLang="en-US" dirty="0"/>
              <a:t>基本语法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10.if </a:t>
            </a:r>
            <a:r>
              <a:rPr lang="zh-CN" altLang="en-US" dirty="0"/>
              <a:t>语句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262541F-01AA-47D7-BAB0-D931F058D1E7}"/>
              </a:ext>
            </a:extLst>
          </p:cNvPr>
          <p:cNvGrpSpPr/>
          <p:nvPr/>
        </p:nvGrpSpPr>
        <p:grpSpPr>
          <a:xfrm>
            <a:off x="1019775" y="1696807"/>
            <a:ext cx="9116770" cy="3244361"/>
            <a:chOff x="1019775" y="1696807"/>
            <a:chExt cx="9116770" cy="3244361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7"/>
              <a:ext cx="7992211" cy="258148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a=2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b=3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if(a&lt;b):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print("a </a:t>
              </a:r>
              <a:r>
                <a:rPr lang="zh-CN" altLang="en-US" sz="2400" b="1" dirty="0">
                  <a:solidFill>
                    <a:schemeClr val="tx1"/>
                  </a:solidFill>
                </a:rPr>
                <a:t>小于 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b")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else: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print("a </a:t>
              </a:r>
              <a:r>
                <a:rPr lang="zh-CN" altLang="en-US" sz="2400" b="1" dirty="0">
                  <a:solidFill>
                    <a:schemeClr val="tx1"/>
                  </a:solidFill>
                </a:rPr>
                <a:t>不小于 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b")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435029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 </a:t>
              </a:r>
              <a:r>
                <a:rPr lang="zh-CN" altLang="en-US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小于 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4463551"/>
      </p:ext>
    </p:extLst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0322D24-93A9-49A9-8749-491DF59CEAA4}"/>
              </a:ext>
            </a:extLst>
          </p:cNvPr>
          <p:cNvSpPr txBox="1"/>
          <p:nvPr/>
        </p:nvSpPr>
        <p:spPr>
          <a:xfrm>
            <a:off x="1019775" y="17540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In[2]: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B92F223-9F47-4CBB-82D7-84174E3EE460}"/>
              </a:ext>
            </a:extLst>
          </p:cNvPr>
          <p:cNvSpPr/>
          <p:nvPr/>
        </p:nvSpPr>
        <p:spPr>
          <a:xfrm>
            <a:off x="2144334" y="1696807"/>
            <a:ext cx="7992211" cy="292671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if(a&lt;=b):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    if(a&lt;b):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        print(a)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    else: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        print(a)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else: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    print(b)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2BEFF3C-A84E-4308-8100-0787F7370510}"/>
              </a:ext>
            </a:extLst>
          </p:cNvPr>
          <p:cNvSpPr/>
          <p:nvPr/>
        </p:nvSpPr>
        <p:spPr>
          <a:xfrm>
            <a:off x="2144334" y="4782344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416707B6-0D40-4DA0-A1D1-974449785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10.1 </a:t>
            </a:r>
            <a:r>
              <a:rPr lang="zh-CN" altLang="en-US" dirty="0"/>
              <a:t>基本语法</a:t>
            </a:r>
          </a:p>
        </p:txBody>
      </p:sp>
      <p:sp>
        <p:nvSpPr>
          <p:cNvPr id="11" name="文本占位符 4">
            <a:extLst>
              <a:ext uri="{FF2B5EF4-FFF2-40B4-BE49-F238E27FC236}">
                <a16:creationId xmlns:a16="http://schemas.microsoft.com/office/drawing/2014/main" id="{E8B1CBB7-CF5D-49CC-B2D5-DAC2D80EE5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12" name="文本占位符 2">
            <a:extLst>
              <a:ext uri="{FF2B5EF4-FFF2-40B4-BE49-F238E27FC236}">
                <a16:creationId xmlns:a16="http://schemas.microsoft.com/office/drawing/2014/main" id="{F79DAA02-DBE9-4041-96A6-6F4B60BE5C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10.if </a:t>
            </a:r>
            <a:r>
              <a:rPr lang="zh-CN" altLang="en-US" dirty="0"/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2147782166"/>
      </p:ext>
    </p:extLst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10.2 </a:t>
            </a:r>
            <a:r>
              <a:rPr lang="en-US" altLang="zh-CN" dirty="0" err="1"/>
              <a:t>elif</a:t>
            </a:r>
            <a:r>
              <a:rPr lang="zh-CN" altLang="en-US" dirty="0"/>
              <a:t>语句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10.if </a:t>
            </a:r>
            <a:r>
              <a:rPr lang="zh-CN" altLang="en-US" dirty="0"/>
              <a:t>语句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262541F-01AA-47D7-BAB0-D931F058D1E7}"/>
              </a:ext>
            </a:extLst>
          </p:cNvPr>
          <p:cNvGrpSpPr/>
          <p:nvPr/>
        </p:nvGrpSpPr>
        <p:grpSpPr>
          <a:xfrm>
            <a:off x="1019775" y="1696807"/>
            <a:ext cx="9116770" cy="3244361"/>
            <a:chOff x="1019775" y="1696807"/>
            <a:chExt cx="9116770" cy="3244361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7"/>
              <a:ext cx="7992211" cy="258148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if(a&lt;=b):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print(a)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elif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(a==b):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print(a)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else: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print(b)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435029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6463054"/>
      </p:ext>
    </p:extLst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10.3 if</a:t>
            </a:r>
            <a:r>
              <a:rPr lang="zh-CN" altLang="en-US" dirty="0"/>
              <a:t>与三元运算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10.if </a:t>
            </a:r>
            <a:r>
              <a:rPr lang="zh-CN" altLang="en-US" dirty="0"/>
              <a:t>语句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2AD126C-50BD-47D8-991D-1E5E8E5E0B64}"/>
              </a:ext>
            </a:extLst>
          </p:cNvPr>
          <p:cNvGrpSpPr/>
          <p:nvPr/>
        </p:nvGrpSpPr>
        <p:grpSpPr>
          <a:xfrm>
            <a:off x="1019775" y="1696808"/>
            <a:ext cx="9116770" cy="2020224"/>
            <a:chOff x="1019775" y="1696808"/>
            <a:chExt cx="9116770" cy="2020224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x=0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Result="Y" if x&gt;0 else "N"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Result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1019775" y="3183359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Out[4]: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3126160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'N'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54B9DC7F-9DFA-4D1F-81F4-8A32A4D410B3}"/>
              </a:ext>
            </a:extLst>
          </p:cNvPr>
          <p:cNvGrpSpPr/>
          <p:nvPr/>
        </p:nvGrpSpPr>
        <p:grpSpPr>
          <a:xfrm>
            <a:off x="1019775" y="4543228"/>
            <a:ext cx="9116770" cy="1982116"/>
            <a:chOff x="1019775" y="4543228"/>
            <a:chExt cx="9116770" cy="1982116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F362F9B7-9C50-49A5-85D8-663F7803A4A1}"/>
                </a:ext>
              </a:extLst>
            </p:cNvPr>
            <p:cNvSpPr txBox="1"/>
            <p:nvPr/>
          </p:nvSpPr>
          <p:spPr>
            <a:xfrm>
              <a:off x="1019775" y="460042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483C9B2-DC35-4A67-846C-E3ADFAEE2DA3}"/>
                </a:ext>
              </a:extLst>
            </p:cNvPr>
            <p:cNvSpPr/>
            <p:nvPr/>
          </p:nvSpPr>
          <p:spPr>
            <a:xfrm>
              <a:off x="2144334" y="4543228"/>
              <a:ext cx="7992211" cy="1319236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x=1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Result="Y" if x&gt;0 else "N"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Result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EC310B7-E141-4E33-86A9-945F3DEE50EA}"/>
                </a:ext>
              </a:extLst>
            </p:cNvPr>
            <p:cNvSpPr txBox="1"/>
            <p:nvPr/>
          </p:nvSpPr>
          <p:spPr>
            <a:xfrm>
              <a:off x="1019775" y="5991671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Out[5]: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F6259AF-8377-4E63-B9F6-B565603DD3EC}"/>
                </a:ext>
              </a:extLst>
            </p:cNvPr>
            <p:cNvSpPr/>
            <p:nvPr/>
          </p:nvSpPr>
          <p:spPr>
            <a:xfrm>
              <a:off x="2144334" y="5934472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'Y'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3176147"/>
      </p:ext>
    </p:extLst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10.4 </a:t>
            </a:r>
            <a:r>
              <a:rPr lang="zh-CN" altLang="en-US" dirty="0"/>
              <a:t>注意事项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10.if </a:t>
            </a:r>
            <a:r>
              <a:rPr lang="zh-CN" altLang="en-US" dirty="0"/>
              <a:t>语句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2AD126C-50BD-47D8-991D-1E5E8E5E0B64}"/>
              </a:ext>
            </a:extLst>
          </p:cNvPr>
          <p:cNvGrpSpPr/>
          <p:nvPr/>
        </p:nvGrpSpPr>
        <p:grpSpPr>
          <a:xfrm>
            <a:off x="1019775" y="1696808"/>
            <a:ext cx="9116770" cy="3028336"/>
            <a:chOff x="1019775" y="1696808"/>
            <a:chExt cx="9116770" cy="302833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if(a&lt;=b):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else: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print(b)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3126160"/>
              <a:ext cx="7992211" cy="159898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File "&lt;ipython-input-6-72cc0a687052&gt;", line 4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else: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^</a:t>
              </a:r>
            </a:p>
            <a:p>
              <a:pPr lvl="0"/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IndentationError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expected an indented block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2345086"/>
      </p:ext>
    </p:extLst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10.4 </a:t>
            </a:r>
            <a:r>
              <a:rPr lang="zh-CN" altLang="en-US" dirty="0"/>
              <a:t>注意事项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10.if </a:t>
            </a:r>
            <a:r>
              <a:rPr lang="zh-CN" altLang="en-US" dirty="0"/>
              <a:t>语句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15765E7-40D2-46B7-8BDA-E19A3904B734}"/>
              </a:ext>
            </a:extLst>
          </p:cNvPr>
          <p:cNvGrpSpPr/>
          <p:nvPr/>
        </p:nvGrpSpPr>
        <p:grpSpPr>
          <a:xfrm>
            <a:off x="1019775" y="1696808"/>
            <a:ext cx="9116770" cy="1573368"/>
            <a:chOff x="1019775" y="1696808"/>
            <a:chExt cx="9116770" cy="1573368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1573368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if(a&lt;=b):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pass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else: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print(b)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392C43F-26F3-4F5A-BDF1-9B82533F6125}"/>
              </a:ext>
            </a:extLst>
          </p:cNvPr>
          <p:cNvGrpSpPr/>
          <p:nvPr/>
        </p:nvGrpSpPr>
        <p:grpSpPr>
          <a:xfrm>
            <a:off x="1055440" y="3789040"/>
            <a:ext cx="9116770" cy="1747000"/>
            <a:chOff x="1055440" y="3789040"/>
            <a:chExt cx="9116770" cy="1747000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BDA32D1-6F61-46C0-B2C6-E6BA1B2215D1}"/>
                </a:ext>
              </a:extLst>
            </p:cNvPr>
            <p:cNvSpPr txBox="1"/>
            <p:nvPr/>
          </p:nvSpPr>
          <p:spPr>
            <a:xfrm>
              <a:off x="1055440" y="3846240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In[8]: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7080D59-3A61-416D-9DCC-9C9CB628705A}"/>
                </a:ext>
              </a:extLst>
            </p:cNvPr>
            <p:cNvSpPr/>
            <p:nvPr/>
          </p:nvSpPr>
          <p:spPr>
            <a:xfrm>
              <a:off x="2179999" y="3789040"/>
              <a:ext cx="7992211" cy="1001507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import calendar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calendar.isleap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(2019)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316AEB5-0297-4B0A-9659-560DADDCD842}"/>
                </a:ext>
              </a:extLst>
            </p:cNvPr>
            <p:cNvSpPr txBox="1"/>
            <p:nvPr/>
          </p:nvSpPr>
          <p:spPr>
            <a:xfrm>
              <a:off x="1055440" y="500236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Out[8]: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D74F8C4-3D03-4BBD-A227-36130D449B82}"/>
                </a:ext>
              </a:extLst>
            </p:cNvPr>
            <p:cNvSpPr/>
            <p:nvPr/>
          </p:nvSpPr>
          <p:spPr>
            <a:xfrm>
              <a:off x="2179999" y="494516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False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0577037"/>
      </p:ext>
    </p:extLst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</TotalTime>
  <Words>421</Words>
  <Application>Microsoft Office PowerPoint</Application>
  <PresentationFormat>宽屏</PresentationFormat>
  <Paragraphs>116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华文中宋</vt:lpstr>
      <vt:lpstr>Arial</vt:lpstr>
      <vt:lpstr>Calibri</vt:lpstr>
      <vt:lpstr>Sitka Subheading</vt:lpstr>
      <vt:lpstr>Times New Roman</vt:lpstr>
      <vt:lpstr>Wingdings</vt:lpstr>
      <vt:lpstr>Wingdings 2</vt:lpstr>
      <vt:lpstr>吉祥如意</vt:lpstr>
      <vt:lpstr>Python编程     ——从数据分析到数据科学</vt:lpstr>
      <vt:lpstr> 10.if 语句</vt:lpstr>
      <vt:lpstr>本章内容提要</vt:lpstr>
      <vt:lpstr>10.1 基本语法</vt:lpstr>
      <vt:lpstr>10.1 基本语法</vt:lpstr>
      <vt:lpstr>10.2 elif语句</vt:lpstr>
      <vt:lpstr>10.3 if与三元运算</vt:lpstr>
      <vt:lpstr>10.4 注意事项</vt:lpstr>
      <vt:lpstr>10.4 注意事项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佳钰 冀</cp:lastModifiedBy>
  <cp:revision>1550</cp:revision>
  <cp:lastPrinted>2017-07-17T10:18:39Z</cp:lastPrinted>
  <dcterms:created xsi:type="dcterms:W3CDTF">2007-03-02T11:26:21Z</dcterms:created>
  <dcterms:modified xsi:type="dcterms:W3CDTF">2018-12-15T15:55:56Z</dcterms:modified>
</cp:coreProperties>
</file>