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842" r:id="rId2"/>
    <p:sldId id="853" r:id="rId3"/>
    <p:sldId id="841" r:id="rId4"/>
    <p:sldId id="854" r:id="rId5"/>
    <p:sldId id="845" r:id="rId6"/>
    <p:sldId id="850" r:id="rId7"/>
    <p:sldId id="847" r:id="rId8"/>
    <p:sldId id="848" r:id="rId9"/>
    <p:sldId id="856" r:id="rId10"/>
    <p:sldId id="797" r:id="rId1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0" dirty="0"/>
            <a:t>11.1</a:t>
          </a:r>
          <a:r>
            <a:rPr lang="zh-CN" altLang="en-US" b="0" dirty="0"/>
            <a:t>基本语法</a:t>
          </a:r>
          <a:endParaRPr lang="zh-CN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b="0" dirty="0"/>
            <a:t>11.2range</a:t>
          </a:r>
          <a:r>
            <a:rPr lang="zh-CN" altLang="en-US" b="0" dirty="0"/>
            <a:t>（）函数</a:t>
          </a:r>
          <a:endParaRPr lang="zh-CN" b="0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b="0" i="0" dirty="0"/>
            <a:t>11.3</a:t>
          </a:r>
          <a:r>
            <a:rPr lang="zh-CN" altLang="en-US" b="0" i="0" dirty="0"/>
            <a:t>注意事项</a:t>
          </a:r>
          <a:endParaRPr lang="zh-CN" b="0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/>
            <a:t>11.1</a:t>
          </a:r>
          <a:r>
            <a:rPr lang="zh-CN" altLang="en-US" sz="2000" b="0" kern="1200" dirty="0"/>
            <a:t>基本语法</a:t>
          </a:r>
          <a:endParaRPr lang="zh-CN" sz="2000" b="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/>
            <a:t>11.2range</a:t>
          </a:r>
          <a:r>
            <a:rPr lang="zh-CN" altLang="en-US" sz="2000" b="0" kern="1200" dirty="0"/>
            <a:t>（）函数</a:t>
          </a:r>
          <a:endParaRPr lang="zh-CN" sz="2000" b="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11.3</a:t>
          </a:r>
          <a:r>
            <a:rPr lang="zh-CN" altLang="en-US" sz="2000" b="0" i="0" kern="1200" dirty="0"/>
            <a:t>注意事项</a:t>
          </a:r>
          <a:endParaRPr lang="zh-CN" sz="2000" b="0" kern="1200" dirty="0"/>
        </a:p>
      </dsp:txBody>
      <dsp:txXfrm>
        <a:off x="509240" y="1870568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8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3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8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3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11.for</a:t>
            </a:r>
            <a:r>
              <a:rPr lang="zh-CN" altLang="en-US" sz="5400" dirty="0">
                <a:solidFill>
                  <a:srgbClr val="C00000"/>
                </a:solidFill>
              </a:rPr>
              <a:t>语句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501421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基本语法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956328"/>
            <a:chOff x="1019775" y="1696808"/>
            <a:chExt cx="9116770" cy="295632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sum=0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for i in (1,2,3):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sum=sum+i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print(i,sum)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13109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2 3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3 6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78654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11.2 range</a:t>
            </a:r>
            <a:r>
              <a:rPr lang="zh-CN" altLang="en-US" dirty="0"/>
              <a:t>（）函数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range(1,10)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range(1, 10)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9FEF91-F1F3-4765-A242-7AE74B4A47D8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E8436E8-5858-4641-B922-47072C15C4D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95DC77-6892-44E3-A6B4-F1707B02234C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=list(range(1,10))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ACD1715-C9D7-42E5-837D-E7B7C48A162F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949FACD-C036-4A93-B1AA-C5ACAB873934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4, 5, 6, 7, 8, 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注意事项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262541F-01AA-47D7-BAB0-D931F058D1E7}"/>
              </a:ext>
            </a:extLst>
          </p:cNvPr>
          <p:cNvGrpSpPr/>
          <p:nvPr/>
        </p:nvGrpSpPr>
        <p:grpSpPr>
          <a:xfrm>
            <a:off x="1019775" y="1696807"/>
            <a:ext cx="9116770" cy="4324481"/>
            <a:chOff x="1019775" y="1696807"/>
            <a:chExt cx="9116770" cy="432448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(1,2,3):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sum=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sum+i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i,sum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print("here is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esle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4350296"/>
              <a:ext cx="7992211" cy="16709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2 3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3 6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here is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esle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39066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3028336"/>
            <a:chOff x="1019775" y="1696808"/>
            <a:chExt cx="9116770" cy="302833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=list(range(1,10))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j in [1,3,4,5]: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[j])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159898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490366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3316368"/>
            <a:chOff x="1019775" y="1696808"/>
            <a:chExt cx="9116770" cy="331636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k in range(0,16,2):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if(k==8):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break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print(k)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16709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11.for</a:t>
            </a:r>
            <a:r>
              <a:rPr lang="zh-CN" altLang="en-US" dirty="0"/>
              <a:t>语句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4468496"/>
            <a:chOff x="1019775" y="1696808"/>
            <a:chExt cx="9116770" cy="446849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k in range(0,16,2):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if(k==8):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continue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print(k)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28231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706759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406</Words>
  <Application>Microsoft Office PowerPoint</Application>
  <PresentationFormat>宽屏</PresentationFormat>
  <Paragraphs>118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11.for语句</vt:lpstr>
      <vt:lpstr>本章内容提要</vt:lpstr>
      <vt:lpstr>11.1 基本语法</vt:lpstr>
      <vt:lpstr>11.2 range（）函数</vt:lpstr>
      <vt:lpstr>11.3 注意事项</vt:lpstr>
      <vt:lpstr>11.3 注意事项</vt:lpstr>
      <vt:lpstr>11.3 注意事项</vt:lpstr>
      <vt:lpstr>11.3 注意事项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1542</cp:revision>
  <cp:lastPrinted>2017-07-17T10:18:39Z</cp:lastPrinted>
  <dcterms:created xsi:type="dcterms:W3CDTF">2007-03-02T11:26:21Z</dcterms:created>
  <dcterms:modified xsi:type="dcterms:W3CDTF">2018-12-15T16:20:10Z</dcterms:modified>
</cp:coreProperties>
</file>