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notesMasterIdLst>
    <p:notesMasterId r:id="rId11"/>
  </p:notesMasterIdLst>
  <p:handoutMasterIdLst>
    <p:handoutMasterId r:id="rId12"/>
  </p:handoutMasterIdLst>
  <p:sldIdLst>
    <p:sldId id="842" r:id="rId2"/>
    <p:sldId id="853" r:id="rId3"/>
    <p:sldId id="841" r:id="rId4"/>
    <p:sldId id="850" r:id="rId5"/>
    <p:sldId id="852" r:id="rId6"/>
    <p:sldId id="854" r:id="rId7"/>
    <p:sldId id="851" r:id="rId8"/>
    <p:sldId id="855" r:id="rId9"/>
    <p:sldId id="797" r:id="rId10"/>
  </p:sldIdLst>
  <p:sldSz cx="12192000" cy="6858000"/>
  <p:notesSz cx="7104063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71" userDrawn="1">
          <p15:clr>
            <a:srgbClr val="A4A3A4"/>
          </p15:clr>
        </p15:guide>
        <p15:guide id="2" pos="71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loman Soloman" initials="SS" lastIdx="1" clrIdx="0">
    <p:extLst>
      <p:ext uri="{19B8F6BF-5375-455C-9EA6-DF929625EA0E}">
        <p15:presenceInfo xmlns:p15="http://schemas.microsoft.com/office/powerpoint/2012/main" userId="29dff8a422dc773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CDCB"/>
    <a:srgbClr val="F1EEF4"/>
    <a:srgbClr val="AB0000"/>
    <a:srgbClr val="CC0000"/>
    <a:srgbClr val="A9CDCB"/>
    <a:srgbClr val="D1EBF1"/>
    <a:srgbClr val="EBF1DE"/>
    <a:srgbClr val="DFF5A9"/>
    <a:srgbClr val="E5F7B9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深色样式 1 - 强调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7" autoAdjust="0"/>
    <p:restoredTop sz="82491" autoAdjust="0"/>
  </p:normalViewPr>
  <p:slideViewPr>
    <p:cSldViewPr>
      <p:cViewPr varScale="1">
        <p:scale>
          <a:sx n="67" d="100"/>
          <a:sy n="67" d="100"/>
        </p:scale>
        <p:origin x="620" y="36"/>
      </p:cViewPr>
      <p:guideLst>
        <p:guide orient="horz" pos="1071"/>
        <p:guide pos="71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2820" y="72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3DEDF0-B9A1-4CD2-BA88-CA716FC4420C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4A6CFA20-D504-4C11-9666-95A21ED3E06C}">
      <dgm:prSet/>
      <dgm:spPr/>
      <dgm:t>
        <a:bodyPr/>
        <a:lstStyle/>
        <a:p>
          <a:r>
            <a:rPr lang="en-US" altLang="zh-CN" b="0" i="0" dirty="0"/>
            <a:t>12.1</a:t>
          </a:r>
          <a:r>
            <a:rPr lang="zh-CN" altLang="en-US" b="0" i="0" dirty="0"/>
            <a:t>基本语法</a:t>
          </a:r>
          <a:endParaRPr lang="zh-CN" b="0" dirty="0"/>
        </a:p>
      </dgm:t>
    </dgm:pt>
    <dgm:pt modelId="{C9974E75-C5BA-4AF8-9D14-7E6DB268B9AF}" type="parTrans" cxnId="{A0E66A77-1B4D-40AE-BB2B-B0524F944202}">
      <dgm:prSet/>
      <dgm:spPr/>
      <dgm:t>
        <a:bodyPr/>
        <a:lstStyle/>
        <a:p>
          <a:endParaRPr lang="zh-CN" altLang="en-US"/>
        </a:p>
      </dgm:t>
    </dgm:pt>
    <dgm:pt modelId="{535AB587-A692-43E5-9615-766AE847F8A5}" type="sibTrans" cxnId="{A0E66A77-1B4D-40AE-BB2B-B0524F944202}">
      <dgm:prSet/>
      <dgm:spPr/>
      <dgm:t>
        <a:bodyPr/>
        <a:lstStyle/>
        <a:p>
          <a:endParaRPr lang="zh-CN" altLang="en-US"/>
        </a:p>
      </dgm:t>
    </dgm:pt>
    <dgm:pt modelId="{07FD02D3-E7E6-438A-89AC-27845D67F8AB}">
      <dgm:prSet/>
      <dgm:spPr/>
      <dgm:t>
        <a:bodyPr/>
        <a:lstStyle/>
        <a:p>
          <a:r>
            <a:rPr lang="en-US" altLang="zh-CN" dirty="0"/>
            <a:t>12.2</a:t>
          </a:r>
          <a:r>
            <a:rPr lang="zh-CN" altLang="en-US" dirty="0"/>
            <a:t>注意事项</a:t>
          </a:r>
          <a:endParaRPr lang="zh-CN" dirty="0"/>
        </a:p>
      </dgm:t>
    </dgm:pt>
    <dgm:pt modelId="{7DE52E51-8CAB-45CC-98CF-C0B0F0BA2BEC}" type="parTrans" cxnId="{DB08EC71-EF56-48F8-A5C5-A27D5218C5E6}">
      <dgm:prSet/>
      <dgm:spPr/>
      <dgm:t>
        <a:bodyPr/>
        <a:lstStyle/>
        <a:p>
          <a:endParaRPr lang="zh-CN" altLang="en-US"/>
        </a:p>
      </dgm:t>
    </dgm:pt>
    <dgm:pt modelId="{947AA9B5-348C-49D4-8596-840AF5DDE9BB}" type="sibTrans" cxnId="{DB08EC71-EF56-48F8-A5C5-A27D5218C5E6}">
      <dgm:prSet/>
      <dgm:spPr/>
      <dgm:t>
        <a:bodyPr/>
        <a:lstStyle/>
        <a:p>
          <a:endParaRPr lang="zh-CN" altLang="en-US"/>
        </a:p>
      </dgm:t>
    </dgm:pt>
    <dgm:pt modelId="{ACC2AE7E-59B9-49A0-BAB4-22D68AC176E7}" type="pres">
      <dgm:prSet presAssocID="{2D3DEDF0-B9A1-4CD2-BA88-CA716FC4420C}" presName="linear" presStyleCnt="0">
        <dgm:presLayoutVars>
          <dgm:dir/>
          <dgm:animLvl val="lvl"/>
          <dgm:resizeHandles val="exact"/>
        </dgm:presLayoutVars>
      </dgm:prSet>
      <dgm:spPr/>
    </dgm:pt>
    <dgm:pt modelId="{7AEB1288-B212-47FC-96D6-40294FD2E307}" type="pres">
      <dgm:prSet presAssocID="{4A6CFA20-D504-4C11-9666-95A21ED3E06C}" presName="parentLin" presStyleCnt="0"/>
      <dgm:spPr/>
    </dgm:pt>
    <dgm:pt modelId="{99D3529F-CE9E-430A-A33C-F4EF72985A46}" type="pres">
      <dgm:prSet presAssocID="{4A6CFA20-D504-4C11-9666-95A21ED3E06C}" presName="parentLeftMargin" presStyleLbl="node1" presStyleIdx="0" presStyleCnt="2"/>
      <dgm:spPr/>
    </dgm:pt>
    <dgm:pt modelId="{FFD53BA8-45B8-48D7-839D-F63881906C2D}" type="pres">
      <dgm:prSet presAssocID="{4A6CFA20-D504-4C11-9666-95A21ED3E06C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0D297E7-F1B3-4D5E-9183-8D7DE7303441}" type="pres">
      <dgm:prSet presAssocID="{4A6CFA20-D504-4C11-9666-95A21ED3E06C}" presName="negativeSpace" presStyleCnt="0"/>
      <dgm:spPr/>
    </dgm:pt>
    <dgm:pt modelId="{BF82169F-36AF-4359-9BAE-4965A5F38BD5}" type="pres">
      <dgm:prSet presAssocID="{4A6CFA20-D504-4C11-9666-95A21ED3E06C}" presName="childText" presStyleLbl="conFgAcc1" presStyleIdx="0" presStyleCnt="2">
        <dgm:presLayoutVars>
          <dgm:bulletEnabled val="1"/>
        </dgm:presLayoutVars>
      </dgm:prSet>
      <dgm:spPr/>
    </dgm:pt>
    <dgm:pt modelId="{97EC761C-8953-48D7-AFE6-4E1B2DC860A0}" type="pres">
      <dgm:prSet presAssocID="{535AB587-A692-43E5-9615-766AE847F8A5}" presName="spaceBetweenRectangles" presStyleCnt="0"/>
      <dgm:spPr/>
    </dgm:pt>
    <dgm:pt modelId="{2A1250AA-1043-4D27-91C6-DB5939E35C6B}" type="pres">
      <dgm:prSet presAssocID="{07FD02D3-E7E6-438A-89AC-27845D67F8AB}" presName="parentLin" presStyleCnt="0"/>
      <dgm:spPr/>
    </dgm:pt>
    <dgm:pt modelId="{FFA56F0A-30CA-43F2-94BD-773A675BA6FB}" type="pres">
      <dgm:prSet presAssocID="{07FD02D3-E7E6-438A-89AC-27845D67F8AB}" presName="parentLeftMargin" presStyleLbl="node1" presStyleIdx="0" presStyleCnt="2"/>
      <dgm:spPr/>
    </dgm:pt>
    <dgm:pt modelId="{F0E83ED0-3189-4ABA-A665-B109CE1D0191}" type="pres">
      <dgm:prSet presAssocID="{07FD02D3-E7E6-438A-89AC-27845D67F8AB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ECE4EB38-14AE-459E-B6E4-1217F86B32D5}" type="pres">
      <dgm:prSet presAssocID="{07FD02D3-E7E6-438A-89AC-27845D67F8AB}" presName="negativeSpace" presStyleCnt="0"/>
      <dgm:spPr/>
    </dgm:pt>
    <dgm:pt modelId="{AD17FCC9-9640-4BB4-87DF-C676D0600FF9}" type="pres">
      <dgm:prSet presAssocID="{07FD02D3-E7E6-438A-89AC-27845D67F8AB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A7D70F04-30E9-4947-80CF-2A6CF404F3F1}" type="presOf" srcId="{07FD02D3-E7E6-438A-89AC-27845D67F8AB}" destId="{FFA56F0A-30CA-43F2-94BD-773A675BA6FB}" srcOrd="0" destOrd="0" presId="urn:microsoft.com/office/officeart/2005/8/layout/list1"/>
    <dgm:cxn modelId="{65508D4A-B367-4415-82AA-9E18B9D1E97E}" type="presOf" srcId="{4A6CFA20-D504-4C11-9666-95A21ED3E06C}" destId="{FFD53BA8-45B8-48D7-839D-F63881906C2D}" srcOrd="1" destOrd="0" presId="urn:microsoft.com/office/officeart/2005/8/layout/list1"/>
    <dgm:cxn modelId="{DB08EC71-EF56-48F8-A5C5-A27D5218C5E6}" srcId="{2D3DEDF0-B9A1-4CD2-BA88-CA716FC4420C}" destId="{07FD02D3-E7E6-438A-89AC-27845D67F8AB}" srcOrd="1" destOrd="0" parTransId="{7DE52E51-8CAB-45CC-98CF-C0B0F0BA2BEC}" sibTransId="{947AA9B5-348C-49D4-8596-840AF5DDE9BB}"/>
    <dgm:cxn modelId="{A0E66A77-1B4D-40AE-BB2B-B0524F944202}" srcId="{2D3DEDF0-B9A1-4CD2-BA88-CA716FC4420C}" destId="{4A6CFA20-D504-4C11-9666-95A21ED3E06C}" srcOrd="0" destOrd="0" parTransId="{C9974E75-C5BA-4AF8-9D14-7E6DB268B9AF}" sibTransId="{535AB587-A692-43E5-9615-766AE847F8A5}"/>
    <dgm:cxn modelId="{D531AC79-627D-4A7C-AC52-230AA1398DEA}" type="presOf" srcId="{2D3DEDF0-B9A1-4CD2-BA88-CA716FC4420C}" destId="{ACC2AE7E-59B9-49A0-BAB4-22D68AC176E7}" srcOrd="0" destOrd="0" presId="urn:microsoft.com/office/officeart/2005/8/layout/list1"/>
    <dgm:cxn modelId="{6C25FE7E-8462-460C-A803-0FD951D183D2}" type="presOf" srcId="{4A6CFA20-D504-4C11-9666-95A21ED3E06C}" destId="{99D3529F-CE9E-430A-A33C-F4EF72985A46}" srcOrd="0" destOrd="0" presId="urn:microsoft.com/office/officeart/2005/8/layout/list1"/>
    <dgm:cxn modelId="{699D33B6-318A-43AA-9FB3-A60B45101762}" type="presOf" srcId="{07FD02D3-E7E6-438A-89AC-27845D67F8AB}" destId="{F0E83ED0-3189-4ABA-A665-B109CE1D0191}" srcOrd="1" destOrd="0" presId="urn:microsoft.com/office/officeart/2005/8/layout/list1"/>
    <dgm:cxn modelId="{1AD553EB-0562-42EB-A765-4A13473CE265}" type="presParOf" srcId="{ACC2AE7E-59B9-49A0-BAB4-22D68AC176E7}" destId="{7AEB1288-B212-47FC-96D6-40294FD2E307}" srcOrd="0" destOrd="0" presId="urn:microsoft.com/office/officeart/2005/8/layout/list1"/>
    <dgm:cxn modelId="{0F8E6D21-9A3E-4657-A85B-06F5AAC07AAC}" type="presParOf" srcId="{7AEB1288-B212-47FC-96D6-40294FD2E307}" destId="{99D3529F-CE9E-430A-A33C-F4EF72985A46}" srcOrd="0" destOrd="0" presId="urn:microsoft.com/office/officeart/2005/8/layout/list1"/>
    <dgm:cxn modelId="{E3C50494-009B-40D6-92CC-21CD602EAD80}" type="presParOf" srcId="{7AEB1288-B212-47FC-96D6-40294FD2E307}" destId="{FFD53BA8-45B8-48D7-839D-F63881906C2D}" srcOrd="1" destOrd="0" presId="urn:microsoft.com/office/officeart/2005/8/layout/list1"/>
    <dgm:cxn modelId="{FD8A86CC-42BB-4112-B2F5-BE266B59750E}" type="presParOf" srcId="{ACC2AE7E-59B9-49A0-BAB4-22D68AC176E7}" destId="{C0D297E7-F1B3-4D5E-9183-8D7DE7303441}" srcOrd="1" destOrd="0" presId="urn:microsoft.com/office/officeart/2005/8/layout/list1"/>
    <dgm:cxn modelId="{4EAD6C64-5614-4047-BC97-75F98D7B14C3}" type="presParOf" srcId="{ACC2AE7E-59B9-49A0-BAB4-22D68AC176E7}" destId="{BF82169F-36AF-4359-9BAE-4965A5F38BD5}" srcOrd="2" destOrd="0" presId="urn:microsoft.com/office/officeart/2005/8/layout/list1"/>
    <dgm:cxn modelId="{03C18FF5-B079-4BBF-B425-983629D1076F}" type="presParOf" srcId="{ACC2AE7E-59B9-49A0-BAB4-22D68AC176E7}" destId="{97EC761C-8953-48D7-AFE6-4E1B2DC860A0}" srcOrd="3" destOrd="0" presId="urn:microsoft.com/office/officeart/2005/8/layout/list1"/>
    <dgm:cxn modelId="{A7CE0FFB-0EF0-4756-8B9E-EE21FD8DF27E}" type="presParOf" srcId="{ACC2AE7E-59B9-49A0-BAB4-22D68AC176E7}" destId="{2A1250AA-1043-4D27-91C6-DB5939E35C6B}" srcOrd="4" destOrd="0" presId="urn:microsoft.com/office/officeart/2005/8/layout/list1"/>
    <dgm:cxn modelId="{E588E6CD-1540-4A3F-B751-A32805985E24}" type="presParOf" srcId="{2A1250AA-1043-4D27-91C6-DB5939E35C6B}" destId="{FFA56F0A-30CA-43F2-94BD-773A675BA6FB}" srcOrd="0" destOrd="0" presId="urn:microsoft.com/office/officeart/2005/8/layout/list1"/>
    <dgm:cxn modelId="{79AEB806-8070-44A3-B032-ACEF61465AC1}" type="presParOf" srcId="{2A1250AA-1043-4D27-91C6-DB5939E35C6B}" destId="{F0E83ED0-3189-4ABA-A665-B109CE1D0191}" srcOrd="1" destOrd="0" presId="urn:microsoft.com/office/officeart/2005/8/layout/list1"/>
    <dgm:cxn modelId="{D76CA352-33C1-42F3-8301-44F86AC26E9C}" type="presParOf" srcId="{ACC2AE7E-59B9-49A0-BAB4-22D68AC176E7}" destId="{ECE4EB38-14AE-459E-B6E4-1217F86B32D5}" srcOrd="5" destOrd="0" presId="urn:microsoft.com/office/officeart/2005/8/layout/list1"/>
    <dgm:cxn modelId="{1E9AA02B-DC6D-49CB-9B97-6693B21B3437}" type="presParOf" srcId="{ACC2AE7E-59B9-49A0-BAB4-22D68AC176E7}" destId="{AD17FCC9-9640-4BB4-87DF-C676D0600FF9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26E1401-3C0E-4A9D-B033-391245F9C999}" type="doc">
      <dgm:prSet loTypeId="urn:microsoft.com/office/officeart/2008/layout/AlternatingPictureBlocks" loCatId="list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41265DEA-10CF-42C0-ADBA-6E294658FFA1}">
      <dgm:prSet/>
      <dgm:spPr/>
      <dgm:t>
        <a:bodyPr/>
        <a:lstStyle/>
        <a:p>
          <a:pPr rtl="0"/>
          <a:r>
            <a:rPr lang="zh-CN"/>
            <a:t>数据科学理论与实践</a:t>
          </a:r>
        </a:p>
      </dgm:t>
    </dgm:pt>
    <dgm:pt modelId="{D3F6BB9D-2DE1-4562-BC1B-796D7B437A09}" type="parTrans" cxnId="{97758F5A-1714-4837-A915-126759809739}">
      <dgm:prSet/>
      <dgm:spPr/>
      <dgm:t>
        <a:bodyPr/>
        <a:lstStyle/>
        <a:p>
          <a:endParaRPr lang="zh-CN" altLang="en-US"/>
        </a:p>
      </dgm:t>
    </dgm:pt>
    <dgm:pt modelId="{EA7A96E1-2212-4E33-975D-0B244568971A}" type="sibTrans" cxnId="{97758F5A-1714-4837-A915-126759809739}">
      <dgm:prSet/>
      <dgm:spPr/>
      <dgm:t>
        <a:bodyPr/>
        <a:lstStyle/>
        <a:p>
          <a:endParaRPr lang="zh-CN" altLang="en-US"/>
        </a:p>
      </dgm:t>
    </dgm:pt>
    <dgm:pt modelId="{1EE638DC-241B-4747-B7B8-B3D5443507DE}">
      <dgm:prSet/>
      <dgm:spPr/>
      <dgm:t>
        <a:bodyPr/>
        <a:lstStyle/>
        <a:p>
          <a:pPr rtl="0"/>
          <a:r>
            <a:rPr lang="zh-CN" dirty="0"/>
            <a:t>朝乐门</a:t>
          </a:r>
        </a:p>
      </dgm:t>
    </dgm:pt>
    <dgm:pt modelId="{1F9B8CE7-6CFA-4ACD-9A55-44E6AE30175B}" type="parTrans" cxnId="{9111D288-551F-4F22-B151-FE69BCB88B93}">
      <dgm:prSet/>
      <dgm:spPr/>
      <dgm:t>
        <a:bodyPr/>
        <a:lstStyle/>
        <a:p>
          <a:endParaRPr lang="zh-CN" altLang="en-US"/>
        </a:p>
      </dgm:t>
    </dgm:pt>
    <dgm:pt modelId="{B302661E-5E58-4F85-83D5-08FDDA4650F9}" type="sibTrans" cxnId="{9111D288-551F-4F22-B151-FE69BCB88B93}">
      <dgm:prSet/>
      <dgm:spPr/>
      <dgm:t>
        <a:bodyPr/>
        <a:lstStyle/>
        <a:p>
          <a:endParaRPr lang="zh-CN" altLang="en-US"/>
        </a:p>
      </dgm:t>
    </dgm:pt>
    <dgm:pt modelId="{8B6003BD-563C-4ECA-9B97-99E7B34C4A31}">
      <dgm:prSet/>
      <dgm:spPr/>
      <dgm:t>
        <a:bodyPr/>
        <a:lstStyle/>
        <a:p>
          <a:pPr rtl="0"/>
          <a:r>
            <a:rPr lang="zh-CN"/>
            <a:t>清华大学出版社</a:t>
          </a:r>
        </a:p>
      </dgm:t>
    </dgm:pt>
    <dgm:pt modelId="{A0767962-3C2F-454E-BE60-297F1FFFC622}" type="parTrans" cxnId="{C7D7C35F-5B49-4FB5-8AED-CFFA675B84DE}">
      <dgm:prSet/>
      <dgm:spPr/>
      <dgm:t>
        <a:bodyPr/>
        <a:lstStyle/>
        <a:p>
          <a:endParaRPr lang="zh-CN" altLang="en-US"/>
        </a:p>
      </dgm:t>
    </dgm:pt>
    <dgm:pt modelId="{00436F0D-8F85-43A8-BC2D-B164989BAFEF}" type="sibTrans" cxnId="{C7D7C35F-5B49-4FB5-8AED-CFFA675B84DE}">
      <dgm:prSet/>
      <dgm:spPr/>
      <dgm:t>
        <a:bodyPr/>
        <a:lstStyle/>
        <a:p>
          <a:endParaRPr lang="zh-CN" altLang="en-US"/>
        </a:p>
      </dgm:t>
    </dgm:pt>
    <dgm:pt modelId="{152F26BF-41F9-4451-9181-B4803E3944F9}">
      <dgm:prSet/>
      <dgm:spPr/>
      <dgm:t>
        <a:bodyPr/>
        <a:lstStyle/>
        <a:p>
          <a:pPr rtl="0"/>
          <a:r>
            <a:rPr lang="en-US"/>
            <a:t>2017</a:t>
          </a:r>
          <a:endParaRPr lang="zh-CN"/>
        </a:p>
      </dgm:t>
    </dgm:pt>
    <dgm:pt modelId="{AAFA3836-11A8-4287-8F26-1C61BAFDF9B1}" type="parTrans" cxnId="{FFFCE94C-C190-454A-842E-3C00584AEB26}">
      <dgm:prSet/>
      <dgm:spPr/>
      <dgm:t>
        <a:bodyPr/>
        <a:lstStyle/>
        <a:p>
          <a:endParaRPr lang="zh-CN" altLang="en-US"/>
        </a:p>
      </dgm:t>
    </dgm:pt>
    <dgm:pt modelId="{774C774F-3390-4428-B680-FE02BC084DBF}" type="sibTrans" cxnId="{FFFCE94C-C190-454A-842E-3C00584AEB26}">
      <dgm:prSet/>
      <dgm:spPr/>
      <dgm:t>
        <a:bodyPr/>
        <a:lstStyle/>
        <a:p>
          <a:endParaRPr lang="zh-CN" altLang="en-US"/>
        </a:p>
      </dgm:t>
    </dgm:pt>
    <dgm:pt modelId="{EC7E6864-BE67-4FD5-8915-3AD7352F395E}">
      <dgm:prSet/>
      <dgm:spPr/>
      <dgm:t>
        <a:bodyPr/>
        <a:lstStyle/>
        <a:p>
          <a:pPr rtl="0"/>
          <a:r>
            <a:rPr lang="zh-CN" dirty="0"/>
            <a:t>数据科学</a:t>
          </a:r>
        </a:p>
      </dgm:t>
    </dgm:pt>
    <dgm:pt modelId="{1BF90824-0838-43F9-B169-EF369D31DEC7}" type="parTrans" cxnId="{0B2A3D4F-BAA6-4322-B9BD-946FF7258AD5}">
      <dgm:prSet/>
      <dgm:spPr/>
      <dgm:t>
        <a:bodyPr/>
        <a:lstStyle/>
        <a:p>
          <a:endParaRPr lang="zh-CN" altLang="en-US"/>
        </a:p>
      </dgm:t>
    </dgm:pt>
    <dgm:pt modelId="{071D2828-CE2F-4E17-B625-11761E417C1C}" type="sibTrans" cxnId="{0B2A3D4F-BAA6-4322-B9BD-946FF7258AD5}">
      <dgm:prSet/>
      <dgm:spPr/>
      <dgm:t>
        <a:bodyPr/>
        <a:lstStyle/>
        <a:p>
          <a:endParaRPr lang="zh-CN" altLang="en-US"/>
        </a:p>
      </dgm:t>
    </dgm:pt>
    <dgm:pt modelId="{06752CE7-F311-484C-8833-40EDDFF21212}">
      <dgm:prSet/>
      <dgm:spPr/>
      <dgm:t>
        <a:bodyPr/>
        <a:lstStyle/>
        <a:p>
          <a:pPr rtl="0"/>
          <a:r>
            <a:rPr lang="zh-CN"/>
            <a:t>朝乐门</a:t>
          </a:r>
        </a:p>
      </dgm:t>
    </dgm:pt>
    <dgm:pt modelId="{3F54D527-F5B6-4F3C-8C27-CE790E4A8B1C}" type="parTrans" cxnId="{697F0C2F-946D-483D-8D31-D1CE0EC38EA1}">
      <dgm:prSet/>
      <dgm:spPr/>
      <dgm:t>
        <a:bodyPr/>
        <a:lstStyle/>
        <a:p>
          <a:endParaRPr lang="zh-CN" altLang="en-US"/>
        </a:p>
      </dgm:t>
    </dgm:pt>
    <dgm:pt modelId="{99417078-B941-4DF2-8434-8232F1C798B9}" type="sibTrans" cxnId="{697F0C2F-946D-483D-8D31-D1CE0EC38EA1}">
      <dgm:prSet/>
      <dgm:spPr/>
      <dgm:t>
        <a:bodyPr/>
        <a:lstStyle/>
        <a:p>
          <a:endParaRPr lang="zh-CN" altLang="en-US"/>
        </a:p>
      </dgm:t>
    </dgm:pt>
    <dgm:pt modelId="{024541A0-CBC9-4636-8A6F-6BE44371C423}">
      <dgm:prSet/>
      <dgm:spPr/>
      <dgm:t>
        <a:bodyPr/>
        <a:lstStyle/>
        <a:p>
          <a:pPr rtl="0"/>
          <a:r>
            <a:rPr lang="zh-CN"/>
            <a:t>清华大学出版社</a:t>
          </a:r>
        </a:p>
      </dgm:t>
    </dgm:pt>
    <dgm:pt modelId="{5E55FAD9-AAE6-4D88-843A-DE2595C7CA5C}" type="parTrans" cxnId="{B61C29F2-F892-43DB-B20A-11EA0B99A623}">
      <dgm:prSet/>
      <dgm:spPr/>
      <dgm:t>
        <a:bodyPr/>
        <a:lstStyle/>
        <a:p>
          <a:endParaRPr lang="zh-CN" altLang="en-US"/>
        </a:p>
      </dgm:t>
    </dgm:pt>
    <dgm:pt modelId="{DA2B1FE4-6F3C-4804-BB93-111605EF9CBE}" type="sibTrans" cxnId="{B61C29F2-F892-43DB-B20A-11EA0B99A623}">
      <dgm:prSet/>
      <dgm:spPr/>
      <dgm:t>
        <a:bodyPr/>
        <a:lstStyle/>
        <a:p>
          <a:endParaRPr lang="zh-CN" altLang="en-US"/>
        </a:p>
      </dgm:t>
    </dgm:pt>
    <dgm:pt modelId="{434C8058-D03B-4608-8CB5-8BC824A4B1E1}">
      <dgm:prSet/>
      <dgm:spPr/>
      <dgm:t>
        <a:bodyPr/>
        <a:lstStyle/>
        <a:p>
          <a:pPr rtl="0"/>
          <a:r>
            <a:rPr lang="en-US"/>
            <a:t>2016</a:t>
          </a:r>
          <a:endParaRPr lang="zh-CN"/>
        </a:p>
      </dgm:t>
    </dgm:pt>
    <dgm:pt modelId="{A3804A09-04EF-412E-8B00-EFC4CB13C338}" type="parTrans" cxnId="{6AA2A1E8-A155-464A-8358-84A51B5DDF25}">
      <dgm:prSet/>
      <dgm:spPr/>
      <dgm:t>
        <a:bodyPr/>
        <a:lstStyle/>
        <a:p>
          <a:endParaRPr lang="zh-CN" altLang="en-US"/>
        </a:p>
      </dgm:t>
    </dgm:pt>
    <dgm:pt modelId="{17654A1F-8A22-4112-A053-6885A590209C}" type="sibTrans" cxnId="{6AA2A1E8-A155-464A-8358-84A51B5DDF25}">
      <dgm:prSet/>
      <dgm:spPr/>
      <dgm:t>
        <a:bodyPr/>
        <a:lstStyle/>
        <a:p>
          <a:endParaRPr lang="zh-CN" altLang="en-US"/>
        </a:p>
      </dgm:t>
    </dgm:pt>
    <dgm:pt modelId="{5C2F9DA6-2706-4AB5-8991-EBA41BF61614}" type="pres">
      <dgm:prSet presAssocID="{026E1401-3C0E-4A9D-B033-391245F9C999}" presName="linearFlow" presStyleCnt="0">
        <dgm:presLayoutVars>
          <dgm:dir/>
          <dgm:resizeHandles val="exact"/>
        </dgm:presLayoutVars>
      </dgm:prSet>
      <dgm:spPr/>
    </dgm:pt>
    <dgm:pt modelId="{F9824A7A-4F0C-4DBA-9968-B2FA6CF0C3A1}" type="pres">
      <dgm:prSet presAssocID="{41265DEA-10CF-42C0-ADBA-6E294658FFA1}" presName="comp" presStyleCnt="0"/>
      <dgm:spPr/>
    </dgm:pt>
    <dgm:pt modelId="{04FB5738-4B02-4D98-ADE7-636DE94BD7ED}" type="pres">
      <dgm:prSet presAssocID="{41265DEA-10CF-42C0-ADBA-6E294658FFA1}" presName="rect2" presStyleLbl="node1" presStyleIdx="0" presStyleCnt="2">
        <dgm:presLayoutVars>
          <dgm:bulletEnabled val="1"/>
        </dgm:presLayoutVars>
      </dgm:prSet>
      <dgm:spPr/>
    </dgm:pt>
    <dgm:pt modelId="{8A757072-4D53-4913-8AB3-2135C0C0AA4A}" type="pres">
      <dgm:prSet presAssocID="{41265DEA-10CF-42C0-ADBA-6E294658FFA1}" presName="rect1" presStyleLbl="lnNode1" presStyleIdx="0" presStyleCnt="2" custScaleX="7815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</dgm:spPr>
    </dgm:pt>
    <dgm:pt modelId="{AF590A93-A786-435C-9064-4E69E82CD851}" type="pres">
      <dgm:prSet presAssocID="{EA7A96E1-2212-4E33-975D-0B244568971A}" presName="sibTrans" presStyleCnt="0"/>
      <dgm:spPr/>
    </dgm:pt>
    <dgm:pt modelId="{C8DFB441-D8DB-46AD-B3EA-6DB83BCFDE38}" type="pres">
      <dgm:prSet presAssocID="{EC7E6864-BE67-4FD5-8915-3AD7352F395E}" presName="comp" presStyleCnt="0"/>
      <dgm:spPr/>
    </dgm:pt>
    <dgm:pt modelId="{5D574384-C148-40CE-BD76-F745C6D74BAB}" type="pres">
      <dgm:prSet presAssocID="{EC7E6864-BE67-4FD5-8915-3AD7352F395E}" presName="rect2" presStyleLbl="node1" presStyleIdx="1" presStyleCnt="2">
        <dgm:presLayoutVars>
          <dgm:bulletEnabled val="1"/>
        </dgm:presLayoutVars>
      </dgm:prSet>
      <dgm:spPr/>
    </dgm:pt>
    <dgm:pt modelId="{B04D9DAF-74E3-4633-AB2C-5DEAC69A399D}" type="pres">
      <dgm:prSet presAssocID="{EC7E6864-BE67-4FD5-8915-3AD7352F395E}" presName="rect1" presStyleLbl="lnNode1" presStyleIdx="1" presStyleCnt="2" custScaleX="70214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</dgm:pt>
  </dgm:ptLst>
  <dgm:cxnLst>
    <dgm:cxn modelId="{96545917-DBA7-4293-AAF8-4A243EFF9203}" type="presOf" srcId="{024541A0-CBC9-4636-8A6F-6BE44371C423}" destId="{5D574384-C148-40CE-BD76-F745C6D74BAB}" srcOrd="0" destOrd="2" presId="urn:microsoft.com/office/officeart/2008/layout/AlternatingPictureBlocks"/>
    <dgm:cxn modelId="{429B252B-A0B9-45FE-9BA6-BC5F59F02EDA}" type="presOf" srcId="{1EE638DC-241B-4747-B7B8-B3D5443507DE}" destId="{04FB5738-4B02-4D98-ADE7-636DE94BD7ED}" srcOrd="0" destOrd="1" presId="urn:microsoft.com/office/officeart/2008/layout/AlternatingPictureBlocks"/>
    <dgm:cxn modelId="{697F0C2F-946D-483D-8D31-D1CE0EC38EA1}" srcId="{EC7E6864-BE67-4FD5-8915-3AD7352F395E}" destId="{06752CE7-F311-484C-8833-40EDDFF21212}" srcOrd="0" destOrd="0" parTransId="{3F54D527-F5B6-4F3C-8C27-CE790E4A8B1C}" sibTransId="{99417078-B941-4DF2-8434-8232F1C798B9}"/>
    <dgm:cxn modelId="{0027E33C-2E06-43E7-A7D5-AAEB34C64892}" type="presOf" srcId="{8B6003BD-563C-4ECA-9B97-99E7B34C4A31}" destId="{04FB5738-4B02-4D98-ADE7-636DE94BD7ED}" srcOrd="0" destOrd="2" presId="urn:microsoft.com/office/officeart/2008/layout/AlternatingPictureBlocks"/>
    <dgm:cxn modelId="{C7D7C35F-5B49-4FB5-8AED-CFFA675B84DE}" srcId="{41265DEA-10CF-42C0-ADBA-6E294658FFA1}" destId="{8B6003BD-563C-4ECA-9B97-99E7B34C4A31}" srcOrd="1" destOrd="0" parTransId="{A0767962-3C2F-454E-BE60-297F1FFFC622}" sibTransId="{00436F0D-8F85-43A8-BC2D-B164989BAFEF}"/>
    <dgm:cxn modelId="{FFFCE94C-C190-454A-842E-3C00584AEB26}" srcId="{41265DEA-10CF-42C0-ADBA-6E294658FFA1}" destId="{152F26BF-41F9-4451-9181-B4803E3944F9}" srcOrd="2" destOrd="0" parTransId="{AAFA3836-11A8-4287-8F26-1C61BAFDF9B1}" sibTransId="{774C774F-3390-4428-B680-FE02BC084DBF}"/>
    <dgm:cxn modelId="{0B2A3D4F-BAA6-4322-B9BD-946FF7258AD5}" srcId="{026E1401-3C0E-4A9D-B033-391245F9C999}" destId="{EC7E6864-BE67-4FD5-8915-3AD7352F395E}" srcOrd="1" destOrd="0" parTransId="{1BF90824-0838-43F9-B169-EF369D31DEC7}" sibTransId="{071D2828-CE2F-4E17-B625-11761E417C1C}"/>
    <dgm:cxn modelId="{3969B051-8CB9-4551-BDCD-E0AEA26B98CE}" type="presOf" srcId="{EC7E6864-BE67-4FD5-8915-3AD7352F395E}" destId="{5D574384-C148-40CE-BD76-F745C6D74BAB}" srcOrd="0" destOrd="0" presId="urn:microsoft.com/office/officeart/2008/layout/AlternatingPictureBlocks"/>
    <dgm:cxn modelId="{FC92C971-32D3-4F33-BBD8-D4244ADD252C}" type="presOf" srcId="{026E1401-3C0E-4A9D-B033-391245F9C999}" destId="{5C2F9DA6-2706-4AB5-8991-EBA41BF61614}" srcOrd="0" destOrd="0" presId="urn:microsoft.com/office/officeart/2008/layout/AlternatingPictureBlocks"/>
    <dgm:cxn modelId="{97758F5A-1714-4837-A915-126759809739}" srcId="{026E1401-3C0E-4A9D-B033-391245F9C999}" destId="{41265DEA-10CF-42C0-ADBA-6E294658FFA1}" srcOrd="0" destOrd="0" parTransId="{D3F6BB9D-2DE1-4562-BC1B-796D7B437A09}" sibTransId="{EA7A96E1-2212-4E33-975D-0B244568971A}"/>
    <dgm:cxn modelId="{9111D288-551F-4F22-B151-FE69BCB88B93}" srcId="{41265DEA-10CF-42C0-ADBA-6E294658FFA1}" destId="{1EE638DC-241B-4747-B7B8-B3D5443507DE}" srcOrd="0" destOrd="0" parTransId="{1F9B8CE7-6CFA-4ACD-9A55-44E6AE30175B}" sibTransId="{B302661E-5E58-4F85-83D5-08FDDA4650F9}"/>
    <dgm:cxn modelId="{38F16395-48AC-4722-8A8B-0C8C47CFFA70}" type="presOf" srcId="{06752CE7-F311-484C-8833-40EDDFF21212}" destId="{5D574384-C148-40CE-BD76-F745C6D74BAB}" srcOrd="0" destOrd="1" presId="urn:microsoft.com/office/officeart/2008/layout/AlternatingPictureBlocks"/>
    <dgm:cxn modelId="{E4077DAC-3B76-40B9-907E-67C6ECC12BD2}" type="presOf" srcId="{434C8058-D03B-4608-8CB5-8BC824A4B1E1}" destId="{5D574384-C148-40CE-BD76-F745C6D74BAB}" srcOrd="0" destOrd="3" presId="urn:microsoft.com/office/officeart/2008/layout/AlternatingPictureBlocks"/>
    <dgm:cxn modelId="{7EECC8DA-9C41-4A2F-B696-A4BA985B5EC1}" type="presOf" srcId="{41265DEA-10CF-42C0-ADBA-6E294658FFA1}" destId="{04FB5738-4B02-4D98-ADE7-636DE94BD7ED}" srcOrd="0" destOrd="0" presId="urn:microsoft.com/office/officeart/2008/layout/AlternatingPictureBlocks"/>
    <dgm:cxn modelId="{68C3BBE3-9D60-4854-9599-9837A66766A1}" type="presOf" srcId="{152F26BF-41F9-4451-9181-B4803E3944F9}" destId="{04FB5738-4B02-4D98-ADE7-636DE94BD7ED}" srcOrd="0" destOrd="3" presId="urn:microsoft.com/office/officeart/2008/layout/AlternatingPictureBlocks"/>
    <dgm:cxn modelId="{6AA2A1E8-A155-464A-8358-84A51B5DDF25}" srcId="{EC7E6864-BE67-4FD5-8915-3AD7352F395E}" destId="{434C8058-D03B-4608-8CB5-8BC824A4B1E1}" srcOrd="2" destOrd="0" parTransId="{A3804A09-04EF-412E-8B00-EFC4CB13C338}" sibTransId="{17654A1F-8A22-4112-A053-6885A590209C}"/>
    <dgm:cxn modelId="{B61C29F2-F892-43DB-B20A-11EA0B99A623}" srcId="{EC7E6864-BE67-4FD5-8915-3AD7352F395E}" destId="{024541A0-CBC9-4636-8A6F-6BE44371C423}" srcOrd="1" destOrd="0" parTransId="{5E55FAD9-AAE6-4D88-843A-DE2595C7CA5C}" sibTransId="{DA2B1FE4-6F3C-4804-BB93-111605EF9CBE}"/>
    <dgm:cxn modelId="{E607D464-D2F7-4BF4-83D9-F4C9CC0A77F9}" type="presParOf" srcId="{5C2F9DA6-2706-4AB5-8991-EBA41BF61614}" destId="{F9824A7A-4F0C-4DBA-9968-B2FA6CF0C3A1}" srcOrd="0" destOrd="0" presId="urn:microsoft.com/office/officeart/2008/layout/AlternatingPictureBlocks"/>
    <dgm:cxn modelId="{B7B4FE8E-592C-4E75-A2A3-F24BCCEA9D29}" type="presParOf" srcId="{F9824A7A-4F0C-4DBA-9968-B2FA6CF0C3A1}" destId="{04FB5738-4B02-4D98-ADE7-636DE94BD7ED}" srcOrd="0" destOrd="0" presId="urn:microsoft.com/office/officeart/2008/layout/AlternatingPictureBlocks"/>
    <dgm:cxn modelId="{55A17ABA-542A-43BB-9AFA-98A85E6E416F}" type="presParOf" srcId="{F9824A7A-4F0C-4DBA-9968-B2FA6CF0C3A1}" destId="{8A757072-4D53-4913-8AB3-2135C0C0AA4A}" srcOrd="1" destOrd="0" presId="urn:microsoft.com/office/officeart/2008/layout/AlternatingPictureBlocks"/>
    <dgm:cxn modelId="{F2448B93-465E-4A55-B9FE-528FFC867E77}" type="presParOf" srcId="{5C2F9DA6-2706-4AB5-8991-EBA41BF61614}" destId="{AF590A93-A786-435C-9064-4E69E82CD851}" srcOrd="1" destOrd="0" presId="urn:microsoft.com/office/officeart/2008/layout/AlternatingPictureBlocks"/>
    <dgm:cxn modelId="{6C1D530B-EABF-4BF1-B9DF-08463AAE11A3}" type="presParOf" srcId="{5C2F9DA6-2706-4AB5-8991-EBA41BF61614}" destId="{C8DFB441-D8DB-46AD-B3EA-6DB83BCFDE38}" srcOrd="2" destOrd="0" presId="urn:microsoft.com/office/officeart/2008/layout/AlternatingPictureBlocks"/>
    <dgm:cxn modelId="{DBB6CD7E-3FD1-474B-B282-AB6BABD7EE43}" type="presParOf" srcId="{C8DFB441-D8DB-46AD-B3EA-6DB83BCFDE38}" destId="{5D574384-C148-40CE-BD76-F745C6D74BAB}" srcOrd="0" destOrd="0" presId="urn:microsoft.com/office/officeart/2008/layout/AlternatingPictureBlocks"/>
    <dgm:cxn modelId="{F7B912B6-2DB7-425B-B6E1-DABE7EBAB957}" type="presParOf" srcId="{C8DFB441-D8DB-46AD-B3EA-6DB83BCFDE38}" destId="{B04D9DAF-74E3-4633-AB2C-5DEAC69A399D}" srcOrd="1" destOrd="0" presId="urn:microsoft.com/office/officeart/2008/layout/AlternatingPictureBlock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82169F-36AF-4359-9BAE-4965A5F38BD5}">
      <dsp:nvSpPr>
        <dsp:cNvPr id="0" name=""/>
        <dsp:cNvSpPr/>
      </dsp:nvSpPr>
      <dsp:spPr>
        <a:xfrm>
          <a:off x="0" y="308095"/>
          <a:ext cx="9608397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D53BA8-45B8-48D7-839D-F63881906C2D}">
      <dsp:nvSpPr>
        <dsp:cNvPr id="0" name=""/>
        <dsp:cNvSpPr/>
      </dsp:nvSpPr>
      <dsp:spPr>
        <a:xfrm>
          <a:off x="480419" y="12895"/>
          <a:ext cx="6725877" cy="5904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b="0" i="0" kern="1200" dirty="0"/>
            <a:t>12.1</a:t>
          </a:r>
          <a:r>
            <a:rPr lang="zh-CN" altLang="en-US" sz="2000" b="0" i="0" kern="1200" dirty="0"/>
            <a:t>基本语法</a:t>
          </a:r>
          <a:endParaRPr lang="zh-CN" sz="2000" b="0" kern="1200" dirty="0"/>
        </a:p>
      </dsp:txBody>
      <dsp:txXfrm>
        <a:off x="509240" y="41716"/>
        <a:ext cx="6668235" cy="532758"/>
      </dsp:txXfrm>
    </dsp:sp>
    <dsp:sp modelId="{AD17FCC9-9640-4BB4-87DF-C676D0600FF9}">
      <dsp:nvSpPr>
        <dsp:cNvPr id="0" name=""/>
        <dsp:cNvSpPr/>
      </dsp:nvSpPr>
      <dsp:spPr>
        <a:xfrm>
          <a:off x="0" y="1215295"/>
          <a:ext cx="9608397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E83ED0-3189-4ABA-A665-B109CE1D0191}">
      <dsp:nvSpPr>
        <dsp:cNvPr id="0" name=""/>
        <dsp:cNvSpPr/>
      </dsp:nvSpPr>
      <dsp:spPr>
        <a:xfrm>
          <a:off x="480419" y="920095"/>
          <a:ext cx="6725877" cy="590400"/>
        </a:xfrm>
        <a:prstGeom prst="round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12.2</a:t>
          </a:r>
          <a:r>
            <a:rPr lang="zh-CN" altLang="en-US" sz="2000" kern="1200" dirty="0"/>
            <a:t>注意事项</a:t>
          </a:r>
          <a:endParaRPr lang="zh-CN" sz="2000" kern="1200" dirty="0"/>
        </a:p>
      </dsp:txBody>
      <dsp:txXfrm>
        <a:off x="509240" y="948916"/>
        <a:ext cx="6668235" cy="5327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FB5738-4B02-4D98-ADE7-636DE94BD7ED}">
      <dsp:nvSpPr>
        <dsp:cNvPr id="0" name=""/>
        <dsp:cNvSpPr/>
      </dsp:nvSpPr>
      <dsp:spPr>
        <a:xfrm>
          <a:off x="843909" y="210305"/>
          <a:ext cx="1802911" cy="815427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5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/>
            <a:t>数据科学理论与实践</a:t>
          </a: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900" kern="1200" dirty="0"/>
            <a:t>朝乐门</a:t>
          </a: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900" kern="1200"/>
            <a:t>清华大学出版社</a:t>
          </a: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2017</a:t>
          </a:r>
          <a:endParaRPr lang="zh-CN" sz="900" kern="1200"/>
        </a:p>
      </dsp:txBody>
      <dsp:txXfrm>
        <a:off x="843909" y="210305"/>
        <a:ext cx="1802911" cy="815427"/>
      </dsp:txXfrm>
    </dsp:sp>
    <dsp:sp modelId="{8A757072-4D53-4913-8AB3-2135C0C0AA4A}">
      <dsp:nvSpPr>
        <dsp:cNvPr id="0" name=""/>
        <dsp:cNvSpPr/>
      </dsp:nvSpPr>
      <dsp:spPr>
        <a:xfrm>
          <a:off x="44091" y="210305"/>
          <a:ext cx="630908" cy="815427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D574384-C148-40CE-BD76-F745C6D74BAB}">
      <dsp:nvSpPr>
        <dsp:cNvPr id="0" name=""/>
        <dsp:cNvSpPr/>
      </dsp:nvSpPr>
      <dsp:spPr>
        <a:xfrm>
          <a:off x="60113" y="1160278"/>
          <a:ext cx="1802911" cy="815427"/>
        </a:xfrm>
        <a:prstGeom prst="rect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hade val="47500"/>
                <a:satMod val="137000"/>
              </a:schemeClr>
            </a:gs>
            <a:gs pos="55000">
              <a:schemeClr val="accent5">
                <a:hueOff val="-7353344"/>
                <a:satOff val="-10228"/>
                <a:lumOff val="-3922"/>
                <a:alphaOff val="0"/>
                <a:shade val="69000"/>
                <a:satMod val="137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数据科学</a:t>
          </a: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900" kern="1200"/>
            <a:t>朝乐门</a:t>
          </a: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900" kern="1200"/>
            <a:t>清华大学出版社</a:t>
          </a: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2016</a:t>
          </a:r>
          <a:endParaRPr lang="zh-CN" sz="900" kern="1200"/>
        </a:p>
      </dsp:txBody>
      <dsp:txXfrm>
        <a:off x="60113" y="1160278"/>
        <a:ext cx="1802911" cy="815427"/>
      </dsp:txXfrm>
    </dsp:sp>
    <dsp:sp modelId="{B04D9DAF-74E3-4633-AB2C-5DEAC69A399D}">
      <dsp:nvSpPr>
        <dsp:cNvPr id="0" name=""/>
        <dsp:cNvSpPr/>
      </dsp:nvSpPr>
      <dsp:spPr>
        <a:xfrm>
          <a:off x="2063979" y="1160278"/>
          <a:ext cx="566819" cy="815427"/>
        </a:xfrm>
        <a:prstGeom prst="rect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lternatingPictureBlocks">
  <dgm:title val=""/>
  <dgm:desc val=""/>
  <dgm:catLst>
    <dgm:cat type="picture" pri="15000"/>
    <dgm:cat type="pictureconvert" pri="15000"/>
    <dgm:cat type="list" pri="13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ch" forName="comp" refType="w"/>
      <dgm:constr type="h" for="ch" forName="comp" refType="h"/>
      <dgm:constr type="h" for="ch" forName="sibTrans" refType="w" refFor="ch" refForName="comp" op="equ" fact="0.05"/>
    </dgm:constrLst>
    <dgm:ruleLst/>
    <dgm:forEach name="Name0" axis="ch" ptType="node">
      <dgm:layoutNode name="comp" styleLbl="node1">
        <dgm:alg type="composite">
          <dgm:param type="ar" val="3.30"/>
        </dgm:alg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hoose name="Name4">
              <dgm:if name="Name5" axis="desOrSelf" ptType="node" func="posOdd" op="equ" val="1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6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if>
          <dgm:else name="Name3">
            <dgm:choose name="Name7">
              <dgm:if name="Name8" axis="desOrSelf" ptType="node" func="posOdd" op="equ" val="1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9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else>
        </dgm:choose>
        <dgm:ruleLst/>
        <dgm:layoutNode name="rect2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rect1" styleLbl="lnNod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992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603956DB-3DDD-4A5C-B49C-D2C31DEFF1EE}" type="datetimeFigureOut">
              <a:rPr lang="zh-CN" altLang="en-US"/>
              <a:pPr>
                <a:defRPr/>
              </a:pPr>
              <a:t>2018/12/16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992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C08E804E-75B2-4F6E-8CC5-FE553309BAB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9169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992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BC748C56-3290-41A9-AF4C-A788D6EE5A6E}" type="datetimeFigureOut">
              <a:rPr lang="zh-CN" altLang="en-US"/>
              <a:pPr>
                <a:defRPr/>
              </a:pPr>
              <a:t>2018/12/16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433EE737-1498-4668-B890-9C96984E2B5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84359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2914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08802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2373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1933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84" descr="D:\PPT模板\good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6143626"/>
            <a:ext cx="121920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3347" name="Rectangle 163"/>
          <p:cNvSpPr>
            <a:spLocks noGrp="1" noRot="1" noChangeArrowheads="1"/>
          </p:cNvSpPr>
          <p:nvPr>
            <p:ph type="ctrTitle"/>
          </p:nvPr>
        </p:nvSpPr>
        <p:spPr>
          <a:xfrm>
            <a:off x="914400" y="2438400"/>
            <a:ext cx="7629872" cy="1143000"/>
          </a:xfrm>
        </p:spPr>
        <p:txBody>
          <a:bodyPr/>
          <a:lstStyle>
            <a:lvl1pPr>
              <a:defRPr sz="4400" b="1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93351" name="Rectangle 167"/>
          <p:cNvSpPr>
            <a:spLocks noGrp="1" noRot="1" noChangeArrowheads="1"/>
          </p:cNvSpPr>
          <p:nvPr>
            <p:ph type="subTitle" idx="1"/>
          </p:nvPr>
        </p:nvSpPr>
        <p:spPr>
          <a:xfrm>
            <a:off x="2495600" y="4038602"/>
            <a:ext cx="5040560" cy="1752600"/>
          </a:xfrm>
        </p:spPr>
        <p:txBody>
          <a:bodyPr/>
          <a:lstStyle>
            <a:lvl1pPr marL="0" indent="0" algn="l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" name="Rectangle 164"/>
          <p:cNvSpPr>
            <a:spLocks noGrp="1" noChangeArrowheads="1"/>
          </p:cNvSpPr>
          <p:nvPr>
            <p:ph type="dt" sz="half" idx="10"/>
          </p:nvPr>
        </p:nvSpPr>
        <p:spPr>
          <a:xfrm>
            <a:off x="402167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6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6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1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EED4B5-0C05-40D5-9780-3FEBEA4424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9" name="Picture 254" descr="D:\PPT模板\rendanew.jp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976320" y="623066"/>
            <a:ext cx="2498438" cy="2502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7369" y="404664"/>
            <a:ext cx="7488832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83401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4156947"/>
      </p:ext>
    </p:extLst>
  </p:cSld>
  <p:clrMapOvr>
    <a:masterClrMapping/>
  </p:clrMapOvr>
  <p:transition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85830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8090432"/>
      </p:ext>
    </p:extLst>
  </p:cSld>
  <p:clrMapOvr>
    <a:masterClrMapping/>
  </p:clrMapOvr>
  <p:transition>
    <p:blinds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93031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9901369"/>
      </p:ext>
    </p:extLst>
  </p:cSld>
  <p:clrMapOvr>
    <a:masterClrMapping/>
  </p:clrMapOvr>
  <p:transition>
    <p:blinds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3112033"/>
      </p:ext>
    </p:extLst>
  </p:cSld>
  <p:clrMapOvr>
    <a:masterClrMapping/>
  </p:clrMapOvr>
  <p:transition>
    <p:blinds dir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02323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8745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6485428"/>
      </p:ext>
    </p:extLst>
  </p:cSld>
  <p:clrMapOvr>
    <a:masterClrMapping/>
  </p:clrMapOvr>
  <p:transition>
    <p:blinds dir="ver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9035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7548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177288"/>
      </p:ext>
    </p:extLst>
  </p:cSld>
  <p:clrMapOvr>
    <a:masterClrMapping/>
  </p:clrMapOvr>
  <p:transition>
    <p:blinds dir="vert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1733" y="404664"/>
            <a:ext cx="800651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1544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0897775"/>
      </p:ext>
    </p:extLst>
  </p:cSld>
  <p:clrMapOvr>
    <a:masterClrMapping/>
  </p:clrMapOvr>
  <p:transition>
    <p:blinds dir="vert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2668529"/>
      </p:ext>
    </p:extLst>
  </p:cSld>
  <p:clrMapOvr>
    <a:masterClrMapping/>
  </p:clrMapOvr>
  <p:transition>
    <p:blinds dir="vert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146339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73147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1995740"/>
      </p:ext>
    </p:extLst>
  </p:cSld>
  <p:clrMapOvr>
    <a:masterClrMapping/>
  </p:clrMapOvr>
  <p:transition>
    <p:blinds dir="vert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76268277"/>
      </p:ext>
    </p:extLst>
  </p:cSld>
  <p:clrMapOvr>
    <a:masterClrMapping/>
  </p:clrMapOvr>
  <p:transition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210235" cy="821913"/>
          </a:xfrm>
        </p:spPr>
        <p:txBody>
          <a:bodyPr/>
          <a:lstStyle>
            <a:lvl1pPr>
              <a:defRPr sz="3200" b="1">
                <a:solidFill>
                  <a:srgbClr val="C00000"/>
                </a:solidFill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79536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74204639"/>
      </p:ext>
    </p:extLst>
  </p:cSld>
  <p:clrMapOvr>
    <a:masterClrMapping/>
  </p:clrMapOvr>
  <p:transition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426259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1139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826835"/>
      </p:ext>
    </p:extLst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642283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2741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9535157"/>
      </p:ext>
    </p:extLst>
  </p:cSld>
  <p:clrMapOvr>
    <a:masterClrMapping/>
  </p:clrMapOvr>
  <p:transition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86299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37143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1155909"/>
      </p:ext>
    </p:extLst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35425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93938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6414529"/>
      </p:ext>
    </p:extLst>
  </p:cSld>
  <p:clrMapOvr>
    <a:masterClrMapping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1429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9942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3628026"/>
      </p:ext>
    </p:extLst>
  </p:cSld>
  <p:clrMapOvr>
    <a:masterClrMapping/>
  </p:clrMapOvr>
  <p:transition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1834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0348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764391"/>
      </p:ext>
    </p:extLst>
  </p:cSld>
  <p:clrMapOvr>
    <a:masterClrMapping/>
  </p:clrMapOvr>
  <p:transition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54" descr="D:\PPT模板\rendanew.jpg"/>
          <p:cNvPicPr>
            <a:picLocks noChangeAspect="1" noChangeArrowheads="1"/>
          </p:cNvPicPr>
          <p:nvPr userDrawn="1"/>
        </p:nvPicPr>
        <p:blipFill>
          <a:blip r:embed="rId22"/>
          <a:srcRect/>
          <a:stretch>
            <a:fillRect/>
          </a:stretch>
        </p:blipFill>
        <p:spPr bwMode="auto">
          <a:xfrm>
            <a:off x="10344472" y="548680"/>
            <a:ext cx="1297113" cy="1299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67" name="Rectangle 249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812800" y="1600200"/>
            <a:ext cx="7224184" cy="449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6868" name="Rectangle 248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97933" y="404814"/>
            <a:ext cx="7639051" cy="966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92410" name="Rectangle 25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1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1" name="Rectangle 25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76184" y="6524626"/>
            <a:ext cx="38608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2" name="Rectangle 2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3368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1C477B47-DDB5-489C-BB25-ED0A340F489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55" name="TextBox 154"/>
          <p:cNvSpPr txBox="1"/>
          <p:nvPr userDrawn="1"/>
        </p:nvSpPr>
        <p:spPr>
          <a:xfrm>
            <a:off x="1" y="1"/>
            <a:ext cx="5422900" cy="276225"/>
          </a:xfrm>
          <a:prstGeom prst="rect">
            <a:avLst/>
          </a:prstGeom>
          <a:solidFill>
            <a:srgbClr val="C00000"/>
          </a:soli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56" name="TextBox 155"/>
          <p:cNvSpPr txBox="1"/>
          <p:nvPr userDrawn="1"/>
        </p:nvSpPr>
        <p:spPr>
          <a:xfrm>
            <a:off x="0" y="6581775"/>
            <a:ext cx="12192000" cy="338138"/>
          </a:xfrm>
          <a:prstGeom prst="rect">
            <a:avLst/>
          </a:prstGeom>
          <a:gradFill flip="none" rotWithShape="1">
            <a:gsLst>
              <a:gs pos="0">
                <a:srgbClr val="AB0000">
                  <a:shade val="30000"/>
                  <a:satMod val="115000"/>
                </a:srgbClr>
              </a:gs>
              <a:gs pos="50000">
                <a:srgbClr val="AB0000">
                  <a:shade val="67500"/>
                  <a:satMod val="115000"/>
                </a:srgbClr>
              </a:gs>
              <a:gs pos="100000">
                <a:srgbClr val="AB000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txBody>
          <a:bodyPr>
            <a:spAutoFit/>
          </a:bodyPr>
          <a:lstStyle/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</a:rPr>
              <a:t>P. </a:t>
            </a:r>
            <a:fld id="{F733E731-9750-4C10-BCFC-31D1A9368162}" type="slidenum">
              <a:rPr lang="en-US" altLang="zh-CN" sz="1600">
                <a:solidFill>
                  <a:schemeClr val="bg1"/>
                </a:solidFill>
              </a:rPr>
              <a:pPr algn="r">
                <a:defRPr/>
              </a:pPr>
              <a:t>‹#›</a:t>
            </a:fld>
            <a:r>
              <a:rPr lang="en-US" altLang="zh-CN" sz="1600" dirty="0">
                <a:solidFill>
                  <a:schemeClr val="bg1"/>
                </a:solidFill>
              </a:rPr>
              <a:t> 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57" name="TextBox 156"/>
          <p:cNvSpPr txBox="1"/>
          <p:nvPr userDrawn="1"/>
        </p:nvSpPr>
        <p:spPr>
          <a:xfrm>
            <a:off x="5422901" y="1"/>
            <a:ext cx="6769100" cy="276225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8900000" scaled="1"/>
            <a:tileRect/>
          </a:gra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1" name="文本占位符 156"/>
          <p:cNvSpPr txBox="1">
            <a:spLocks/>
          </p:cNvSpPr>
          <p:nvPr userDrawn="1"/>
        </p:nvSpPr>
        <p:spPr>
          <a:xfrm>
            <a:off x="-96688" y="6597651"/>
            <a:ext cx="11571446" cy="317499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         【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参考书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朝乐门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.Python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编程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: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从数据分析到数据科学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[M].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北京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: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电子工业出版社，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2019.     【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作者联系方式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chaolemen@ruc.edu.cn                 【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日期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2019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年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月</a:t>
            </a:r>
          </a:p>
        </p:txBody>
      </p:sp>
      <p:sp>
        <p:nvSpPr>
          <p:cNvPr id="12" name="文本占位符 156"/>
          <p:cNvSpPr txBox="1">
            <a:spLocks/>
          </p:cNvSpPr>
          <p:nvPr userDrawn="1"/>
        </p:nvSpPr>
        <p:spPr>
          <a:xfrm>
            <a:off x="1" y="0"/>
            <a:ext cx="4415367" cy="260350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endParaRPr lang="zh-CN" altLang="en-US" sz="1200" kern="0" dirty="0">
              <a:latin typeface="+mn-lt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56" r:id="rId1"/>
    <p:sldLayoutId id="2147484357" r:id="rId2"/>
    <p:sldLayoutId id="2147484355" r:id="rId3"/>
    <p:sldLayoutId id="2147484358" r:id="rId4"/>
    <p:sldLayoutId id="2147484359" r:id="rId5"/>
    <p:sldLayoutId id="2147484360" r:id="rId6"/>
    <p:sldLayoutId id="2147484361" r:id="rId7"/>
    <p:sldLayoutId id="2147484362" r:id="rId8"/>
    <p:sldLayoutId id="2147484363" r:id="rId9"/>
    <p:sldLayoutId id="2147484364" r:id="rId10"/>
    <p:sldLayoutId id="2147484365" r:id="rId11"/>
    <p:sldLayoutId id="2147484366" r:id="rId12"/>
    <p:sldLayoutId id="2147484367" r:id="rId13"/>
    <p:sldLayoutId id="2147484369" r:id="rId14"/>
    <p:sldLayoutId id="2147484370" r:id="rId15"/>
    <p:sldLayoutId id="2147484372" r:id="rId16"/>
    <p:sldLayoutId id="2147484373" r:id="rId17"/>
    <p:sldLayoutId id="2147484374" r:id="rId18"/>
    <p:sldLayoutId id="2147484446" r:id="rId19"/>
    <p:sldLayoutId id="2147484529" r:id="rId20"/>
  </p:sldLayoutIdLst>
  <p:transition>
    <p:blinds dir="vert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itchFamily="2" charset="2"/>
        <a:buChar char="Ø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 2" pitchFamily="18" charset="2"/>
        <a:buChar char="¡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Ø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4.jpeg"/><Relationship Id="rId7" Type="http://schemas.openxmlformats.org/officeDocument/2006/relationships/diagramColors" Target="../diagrams/colors2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0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Relationship Id="rId9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ctrTitle"/>
          </p:nvPr>
        </p:nvSpPr>
        <p:spPr>
          <a:xfrm>
            <a:off x="983432" y="1375296"/>
            <a:ext cx="9793088" cy="2871192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altLang="zh-CN" sz="5400" dirty="0">
                <a:solidFill>
                  <a:srgbClr val="C00000"/>
                </a:solidFill>
              </a:rPr>
              <a:t>Python</a:t>
            </a:r>
            <a:r>
              <a:rPr lang="zh-CN" altLang="en-US" sz="5400" dirty="0">
                <a:solidFill>
                  <a:srgbClr val="C00000"/>
                </a:solidFill>
              </a:rPr>
              <a:t>编程</a:t>
            </a:r>
            <a:br>
              <a:rPr lang="en-US" altLang="zh-CN" sz="5400" dirty="0">
                <a:solidFill>
                  <a:srgbClr val="C00000"/>
                </a:solidFill>
              </a:rPr>
            </a:br>
            <a:r>
              <a:rPr lang="en-US" altLang="zh-CN" sz="5400" dirty="0">
                <a:solidFill>
                  <a:srgbClr val="C00000"/>
                </a:solidFill>
              </a:rPr>
              <a:t>    ——</a:t>
            </a:r>
            <a:r>
              <a:rPr lang="zh-CN" altLang="en-US" sz="5400" dirty="0">
                <a:solidFill>
                  <a:srgbClr val="C00000"/>
                </a:solidFill>
              </a:rPr>
              <a:t>从数据分析到数据科学</a:t>
            </a:r>
          </a:p>
        </p:txBody>
      </p:sp>
      <p:sp>
        <p:nvSpPr>
          <p:cNvPr id="14339" name="副标题 2"/>
          <p:cNvSpPr>
            <a:spLocks noGrp="1"/>
          </p:cNvSpPr>
          <p:nvPr>
            <p:ph type="subTitle" idx="1"/>
          </p:nvPr>
        </p:nvSpPr>
        <p:spPr>
          <a:xfrm>
            <a:off x="4655840" y="4437112"/>
            <a:ext cx="5040560" cy="1752600"/>
          </a:xfrm>
        </p:spPr>
        <p:txBody>
          <a:bodyPr/>
          <a:lstStyle/>
          <a:p>
            <a:r>
              <a:rPr lang="zh-CN" altLang="en-US" dirty="0"/>
              <a:t>朝乐门 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中国人民大学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chaolemen@ruc.edu.cn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6939472"/>
      </p:ext>
    </p:extLst>
  </p:cSld>
  <p:clrMapOvr>
    <a:masterClrMapping/>
  </p:clrMapOvr>
  <p:transition>
    <p:blinds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ctrTitle"/>
          </p:nvPr>
        </p:nvSpPr>
        <p:spPr>
          <a:xfrm>
            <a:off x="983432" y="1375296"/>
            <a:ext cx="9793088" cy="2871192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altLang="zh-CN" sz="5400" dirty="0">
                <a:solidFill>
                  <a:srgbClr val="C00000"/>
                </a:solidFill>
              </a:rPr>
              <a:t> 12.while</a:t>
            </a:r>
            <a:r>
              <a:rPr lang="zh-CN" altLang="en-US" sz="5400" dirty="0">
                <a:solidFill>
                  <a:srgbClr val="C00000"/>
                </a:solidFill>
              </a:rPr>
              <a:t>语句</a:t>
            </a:r>
          </a:p>
        </p:txBody>
      </p:sp>
      <p:sp>
        <p:nvSpPr>
          <p:cNvPr id="14339" name="副标题 2"/>
          <p:cNvSpPr>
            <a:spLocks noGrp="1"/>
          </p:cNvSpPr>
          <p:nvPr>
            <p:ph type="subTitle" idx="1"/>
          </p:nvPr>
        </p:nvSpPr>
        <p:spPr>
          <a:xfrm>
            <a:off x="4655840" y="4437112"/>
            <a:ext cx="5040560" cy="1752600"/>
          </a:xfrm>
        </p:spPr>
        <p:txBody>
          <a:bodyPr/>
          <a:lstStyle/>
          <a:p>
            <a:r>
              <a:rPr lang="zh-CN" altLang="en-US" dirty="0"/>
              <a:t>朝乐门 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中国人民大学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chaolemen@ruc.edu.cn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8855477"/>
      </p:ext>
    </p:extLst>
  </p:cSld>
  <p:clrMapOvr>
    <a:masterClrMapping/>
  </p:clrMapOvr>
  <p:transition>
    <p:blinds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zh-CN" altLang="en-US" sz="4000" dirty="0"/>
              <a:t>本章内容提要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12.while</a:t>
            </a:r>
            <a:r>
              <a:rPr lang="zh-CN" altLang="en-US" dirty="0"/>
              <a:t>语句</a:t>
            </a:r>
          </a:p>
        </p:txBody>
      </p:sp>
      <p:graphicFrame>
        <p:nvGraphicFramePr>
          <p:cNvPr id="8" name="内容占位符 7">
            <a:extLst>
              <a:ext uri="{FF2B5EF4-FFF2-40B4-BE49-F238E27FC236}">
                <a16:creationId xmlns:a16="http://schemas.microsoft.com/office/drawing/2014/main" id="{5ED83200-6A04-4F9F-B59A-0C4C2EF98A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4537831"/>
              </p:ext>
            </p:extLst>
          </p:nvPr>
        </p:nvGraphicFramePr>
        <p:xfrm>
          <a:off x="1096115" y="1696809"/>
          <a:ext cx="9608397" cy="17321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89717301"/>
      </p:ext>
    </p:extLst>
  </p:cSld>
  <p:clrMapOvr>
    <a:masterClrMapping/>
  </p:clrMapOvr>
  <p:transition>
    <p:blinds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12.1 </a:t>
            </a:r>
            <a:r>
              <a:rPr lang="zh-CN" altLang="en-US" dirty="0"/>
              <a:t>基本语法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12.while</a:t>
            </a:r>
            <a:r>
              <a:rPr lang="zh-CN" altLang="en-US" dirty="0"/>
              <a:t>语句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262541F-01AA-47D7-BAB0-D931F058D1E7}"/>
              </a:ext>
            </a:extLst>
          </p:cNvPr>
          <p:cNvGrpSpPr/>
          <p:nvPr/>
        </p:nvGrpSpPr>
        <p:grpSpPr>
          <a:xfrm>
            <a:off x="1019775" y="1696807"/>
            <a:ext cx="9116770" cy="3244361"/>
            <a:chOff x="1019775" y="1696807"/>
            <a:chExt cx="9116770" cy="3244361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9E308ECE-D760-4612-8545-140A486FEC75}"/>
                </a:ext>
              </a:extLst>
            </p:cNvPr>
            <p:cNvSpPr txBox="1"/>
            <p:nvPr/>
          </p:nvSpPr>
          <p:spPr>
            <a:xfrm>
              <a:off x="1019775" y="1754008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2CD1C75-7D28-4149-82A7-94A28C61BCF1}"/>
                </a:ext>
              </a:extLst>
            </p:cNvPr>
            <p:cNvSpPr/>
            <p:nvPr/>
          </p:nvSpPr>
          <p:spPr>
            <a:xfrm>
              <a:off x="2144334" y="1696807"/>
              <a:ext cx="7992211" cy="2581481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nn-NO" altLang="zh-CN" sz="2400" b="1" dirty="0">
                  <a:solidFill>
                    <a:schemeClr val="tx1"/>
                  </a:solidFill>
                </a:rPr>
                <a:t>i=1</a:t>
              </a:r>
            </a:p>
            <a:p>
              <a:pPr lvl="0"/>
              <a:r>
                <a:rPr lang="nn-NO" altLang="zh-CN" sz="2400" b="1" dirty="0">
                  <a:solidFill>
                    <a:schemeClr val="tx1"/>
                  </a:solidFill>
                </a:rPr>
                <a:t>sum=0</a:t>
              </a:r>
            </a:p>
            <a:p>
              <a:pPr lvl="0"/>
              <a:r>
                <a:rPr lang="nn-NO" altLang="zh-CN" sz="2400" b="1" dirty="0">
                  <a:solidFill>
                    <a:schemeClr val="tx1"/>
                  </a:solidFill>
                </a:rPr>
                <a:t>while(i&lt;=100): </a:t>
              </a:r>
            </a:p>
            <a:p>
              <a:pPr lvl="0"/>
              <a:r>
                <a:rPr lang="nn-NO" altLang="zh-CN" sz="2400" b="1" dirty="0">
                  <a:solidFill>
                    <a:schemeClr val="tx1"/>
                  </a:solidFill>
                </a:rPr>
                <a:t>    sum=sum+i</a:t>
              </a:r>
            </a:p>
            <a:p>
              <a:pPr lvl="0"/>
              <a:r>
                <a:rPr lang="nn-NO" altLang="zh-CN" sz="2400" b="1" dirty="0">
                  <a:solidFill>
                    <a:schemeClr val="tx1"/>
                  </a:solidFill>
                </a:rPr>
                <a:t>    i+=1</a:t>
              </a:r>
            </a:p>
            <a:p>
              <a:pPr lvl="0"/>
              <a:r>
                <a:rPr lang="nn-NO" altLang="zh-CN" sz="2400" b="1" dirty="0">
                  <a:solidFill>
                    <a:schemeClr val="tx1"/>
                  </a:solidFill>
                </a:rPr>
                <a:t>print(sum)</a:t>
              </a:r>
              <a:endParaRPr lang="en-US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BD470D9A-F7D7-424E-9192-6E8F0BDEF9FC}"/>
                </a:ext>
              </a:extLst>
            </p:cNvPr>
            <p:cNvSpPr/>
            <p:nvPr/>
          </p:nvSpPr>
          <p:spPr>
            <a:xfrm>
              <a:off x="2144334" y="4350296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5050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4039066"/>
      </p:ext>
    </p:extLst>
  </p:cSld>
  <p:clrMapOvr>
    <a:masterClrMapping/>
  </p:clrMapOvr>
  <p:transition>
    <p:blinds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5C888AB-5850-48A8-9CBE-2CB3B3FA51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</a:p>
          <a:p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CC644BA-E707-45F3-9F39-407E1ACEB8D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12.while</a:t>
            </a:r>
            <a:r>
              <a:rPr lang="zh-CN" altLang="en-US" dirty="0"/>
              <a:t>语句</a:t>
            </a:r>
          </a:p>
          <a:p>
            <a:endParaRPr lang="zh-CN" altLang="en-US" dirty="0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DED21145-CAC2-4D8A-97DF-EA7D112C236A}"/>
              </a:ext>
            </a:extLst>
          </p:cNvPr>
          <p:cNvGrpSpPr/>
          <p:nvPr/>
        </p:nvGrpSpPr>
        <p:grpSpPr>
          <a:xfrm>
            <a:off x="1019775" y="1696806"/>
            <a:ext cx="9116770" cy="4468497"/>
            <a:chOff x="1019775" y="1696806"/>
            <a:chExt cx="9116770" cy="4468497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65AABE37-65D0-4769-B286-86B75E49F8D5}"/>
                </a:ext>
              </a:extLst>
            </p:cNvPr>
            <p:cNvSpPr txBox="1"/>
            <p:nvPr/>
          </p:nvSpPr>
          <p:spPr>
            <a:xfrm>
              <a:off x="1019775" y="1754008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In[2]: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100A637C-DBA6-40BC-ADE3-E7BC9D18C98A}"/>
                </a:ext>
              </a:extLst>
            </p:cNvPr>
            <p:cNvSpPr/>
            <p:nvPr/>
          </p:nvSpPr>
          <p:spPr>
            <a:xfrm>
              <a:off x="2144334" y="1696806"/>
              <a:ext cx="7992211" cy="4468497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i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=1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sum=0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while(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i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&lt;=10):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    sum=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sum+i</a:t>
              </a:r>
              <a:endParaRPr lang="en-U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    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i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+=1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    if 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i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==6: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        continue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    if 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i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==9: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        break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    print(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i,sum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)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else: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    print("here is 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esle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")</a:t>
              </a:r>
            </a:p>
          </p:txBody>
        </p:sp>
      </p:grpSp>
      <p:sp>
        <p:nvSpPr>
          <p:cNvPr id="11" name="标题 1">
            <a:extLst>
              <a:ext uri="{FF2B5EF4-FFF2-40B4-BE49-F238E27FC236}">
                <a16:creationId xmlns:a16="http://schemas.microsoft.com/office/drawing/2014/main" id="{4EB1A296-29F1-4D56-A727-0A3091BB2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12.2 </a:t>
            </a:r>
            <a:r>
              <a:rPr lang="zh-CN" altLang="en-US" dirty="0"/>
              <a:t>注意事项</a:t>
            </a:r>
          </a:p>
        </p:txBody>
      </p:sp>
    </p:spTree>
    <p:extLst>
      <p:ext uri="{BB962C8B-B14F-4D97-AF65-F5344CB8AC3E}">
        <p14:creationId xmlns:p14="http://schemas.microsoft.com/office/powerpoint/2010/main" val="345772615"/>
      </p:ext>
    </p:extLst>
  </p:cSld>
  <p:clrMapOvr>
    <a:masterClrMapping/>
  </p:clrMapOvr>
  <p:transition>
    <p:blinds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BD06B3D-CBF3-4848-8880-E44CC60F395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</a:p>
          <a:p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303E282-09DB-448F-AE74-4EFB8DC4B8D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12.while</a:t>
            </a:r>
            <a:r>
              <a:rPr lang="zh-CN" altLang="en-US" dirty="0"/>
              <a:t>语句</a:t>
            </a:r>
          </a:p>
          <a:p>
            <a:endParaRPr lang="zh-CN" altLang="en-US" dirty="0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B61C8912-D1B4-4B17-9679-B6EBFEDE4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12.2 </a:t>
            </a:r>
            <a:r>
              <a:rPr lang="zh-CN" altLang="en-US" dirty="0"/>
              <a:t>注意事项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14B05C4-4DE2-41E7-B448-66DB24193078}"/>
              </a:ext>
            </a:extLst>
          </p:cNvPr>
          <p:cNvSpPr/>
          <p:nvPr/>
        </p:nvSpPr>
        <p:spPr>
          <a:xfrm>
            <a:off x="2063552" y="1700808"/>
            <a:ext cx="7992211" cy="230425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2 1</a:t>
            </a:r>
          </a:p>
          <a:p>
            <a:pPr lvl="0"/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3 3</a:t>
            </a:r>
          </a:p>
          <a:p>
            <a:pPr lvl="0"/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4 6</a:t>
            </a:r>
          </a:p>
          <a:p>
            <a:pPr lvl="0"/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5 10</a:t>
            </a:r>
          </a:p>
          <a:p>
            <a:pPr lvl="0"/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7 21</a:t>
            </a:r>
          </a:p>
          <a:p>
            <a:pPr lvl="0"/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8 28</a:t>
            </a:r>
            <a:endParaRPr lang="zh-CN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5991701"/>
      </p:ext>
    </p:extLst>
  </p:cSld>
  <p:clrMapOvr>
    <a:masterClrMapping/>
  </p:clrMapOvr>
  <p:transition>
    <p:blinds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A0322D24-93A9-49A9-8749-491DF59CEAA4}"/>
              </a:ext>
            </a:extLst>
          </p:cNvPr>
          <p:cNvSpPr txBox="1"/>
          <p:nvPr/>
        </p:nvSpPr>
        <p:spPr>
          <a:xfrm>
            <a:off x="1019775" y="1754008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Sitka Subheading" panose="02000505000000020004" pitchFamily="2" charset="0"/>
                <a:cs typeface="MV Boli" panose="02000500030200090000" pitchFamily="2" charset="0"/>
              </a:rPr>
              <a:t>In[3]: </a:t>
            </a:r>
            <a:endParaRPr lang="zh-CN" altLang="en-US" sz="2400" dirty="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B92F223-9F47-4CBB-82D7-84174E3EE460}"/>
              </a:ext>
            </a:extLst>
          </p:cNvPr>
          <p:cNvSpPr/>
          <p:nvPr/>
        </p:nvSpPr>
        <p:spPr>
          <a:xfrm>
            <a:off x="2144334" y="1696806"/>
            <a:ext cx="7992211" cy="3316369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dirty="0" err="1">
                <a:solidFill>
                  <a:schemeClr val="tx1"/>
                </a:solidFill>
              </a:rPr>
              <a:t>i</a:t>
            </a:r>
            <a:r>
              <a:rPr lang="en-US" altLang="zh-CN" sz="2400" b="1" dirty="0">
                <a:solidFill>
                  <a:schemeClr val="tx1"/>
                </a:solidFill>
              </a:rPr>
              <a:t>=1</a:t>
            </a:r>
          </a:p>
          <a:p>
            <a:pPr lvl="0"/>
            <a:r>
              <a:rPr lang="en-US" altLang="zh-CN" sz="2400" b="1" dirty="0">
                <a:solidFill>
                  <a:schemeClr val="tx1"/>
                </a:solidFill>
              </a:rPr>
              <a:t>sum=0</a:t>
            </a:r>
          </a:p>
          <a:p>
            <a:pPr lvl="0"/>
            <a:r>
              <a:rPr lang="en-US" altLang="zh-CN" sz="2400" b="1" dirty="0">
                <a:solidFill>
                  <a:schemeClr val="tx1"/>
                </a:solidFill>
              </a:rPr>
              <a:t>while(</a:t>
            </a:r>
            <a:r>
              <a:rPr lang="en-US" altLang="zh-CN" sz="2400" b="1" dirty="0" err="1">
                <a:solidFill>
                  <a:schemeClr val="tx1"/>
                </a:solidFill>
              </a:rPr>
              <a:t>i</a:t>
            </a:r>
            <a:r>
              <a:rPr lang="en-US" altLang="zh-CN" sz="2400" b="1" dirty="0">
                <a:solidFill>
                  <a:schemeClr val="tx1"/>
                </a:solidFill>
              </a:rPr>
              <a:t>&lt;=10):</a:t>
            </a:r>
          </a:p>
          <a:p>
            <a:pPr lvl="0"/>
            <a:r>
              <a:rPr lang="en-US" altLang="zh-CN" sz="2400" b="1" dirty="0">
                <a:solidFill>
                  <a:schemeClr val="tx1"/>
                </a:solidFill>
              </a:rPr>
              <a:t>    sum=</a:t>
            </a:r>
            <a:r>
              <a:rPr lang="en-US" altLang="zh-CN" sz="2400" b="1" dirty="0" err="1">
                <a:solidFill>
                  <a:schemeClr val="tx1"/>
                </a:solidFill>
              </a:rPr>
              <a:t>sum+i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pPr lvl="0"/>
            <a:r>
              <a:rPr lang="en-US" altLang="zh-CN" sz="2400" b="1" dirty="0">
                <a:solidFill>
                  <a:schemeClr val="tx1"/>
                </a:solidFill>
              </a:rPr>
              <a:t>    </a:t>
            </a:r>
            <a:r>
              <a:rPr lang="en-US" altLang="zh-CN" sz="2400" b="1" dirty="0" err="1">
                <a:solidFill>
                  <a:schemeClr val="tx1"/>
                </a:solidFill>
              </a:rPr>
              <a:t>i</a:t>
            </a:r>
            <a:r>
              <a:rPr lang="en-US" altLang="zh-CN" sz="2400" b="1" dirty="0">
                <a:solidFill>
                  <a:schemeClr val="tx1"/>
                </a:solidFill>
              </a:rPr>
              <a:t>+=1</a:t>
            </a:r>
          </a:p>
          <a:p>
            <a:pPr lvl="0"/>
            <a:r>
              <a:rPr lang="en-US" altLang="zh-CN" sz="2400" b="1" dirty="0">
                <a:solidFill>
                  <a:schemeClr val="tx1"/>
                </a:solidFill>
              </a:rPr>
              <a:t>    print(</a:t>
            </a:r>
            <a:r>
              <a:rPr lang="en-US" altLang="zh-CN" sz="2400" b="1" dirty="0" err="1">
                <a:solidFill>
                  <a:schemeClr val="tx1"/>
                </a:solidFill>
              </a:rPr>
              <a:t>i,sum</a:t>
            </a:r>
            <a:r>
              <a:rPr lang="en-US" altLang="zh-CN" sz="2400" b="1" dirty="0">
                <a:solidFill>
                  <a:schemeClr val="tx1"/>
                </a:solidFill>
              </a:rPr>
              <a:t>)</a:t>
            </a:r>
          </a:p>
          <a:p>
            <a:pPr lvl="0"/>
            <a:r>
              <a:rPr lang="en-US" altLang="zh-CN" sz="2400" b="1" dirty="0">
                <a:solidFill>
                  <a:schemeClr val="tx1"/>
                </a:solidFill>
              </a:rPr>
              <a:t>else:</a:t>
            </a:r>
          </a:p>
          <a:p>
            <a:pPr lvl="0"/>
            <a:r>
              <a:rPr lang="en-US" altLang="zh-CN" sz="2400" b="1" dirty="0">
                <a:solidFill>
                  <a:schemeClr val="tx1"/>
                </a:solidFill>
              </a:rPr>
              <a:t>    print("here is </a:t>
            </a:r>
            <a:r>
              <a:rPr lang="en-US" altLang="zh-CN" sz="2400" b="1" dirty="0" err="1">
                <a:solidFill>
                  <a:schemeClr val="tx1"/>
                </a:solidFill>
              </a:rPr>
              <a:t>esle</a:t>
            </a:r>
            <a:r>
              <a:rPr lang="en-US" altLang="zh-CN" sz="2400" b="1" dirty="0">
                <a:solidFill>
                  <a:schemeClr val="tx1"/>
                </a:solidFill>
              </a:rPr>
              <a:t>")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2BEFF3C-A84E-4308-8100-0787F7370510}"/>
              </a:ext>
            </a:extLst>
          </p:cNvPr>
          <p:cNvSpPr/>
          <p:nvPr/>
        </p:nvSpPr>
        <p:spPr>
          <a:xfrm>
            <a:off x="2144334" y="5013176"/>
            <a:ext cx="7992211" cy="5908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endParaRPr lang="zh-CN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占位符 4">
            <a:extLst>
              <a:ext uri="{FF2B5EF4-FFF2-40B4-BE49-F238E27FC236}">
                <a16:creationId xmlns:a16="http://schemas.microsoft.com/office/drawing/2014/main" id="{4CBF72F7-8E4A-4BFF-8CCF-1DC6C4A12AF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</a:p>
        </p:txBody>
      </p:sp>
      <p:sp>
        <p:nvSpPr>
          <p:cNvPr id="11" name="文本占位符 2">
            <a:extLst>
              <a:ext uri="{FF2B5EF4-FFF2-40B4-BE49-F238E27FC236}">
                <a16:creationId xmlns:a16="http://schemas.microsoft.com/office/drawing/2014/main" id="{748B5EE9-CA2E-4C0C-9A4A-DA2877504E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12.while</a:t>
            </a:r>
            <a:r>
              <a:rPr lang="zh-CN" altLang="en-US" dirty="0"/>
              <a:t>语句</a:t>
            </a:r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36E413D3-15D8-4A4D-8C2F-32712B1FC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12.2 </a:t>
            </a:r>
            <a:r>
              <a:rPr lang="zh-CN" altLang="en-US" dirty="0"/>
              <a:t>注意事项</a:t>
            </a:r>
          </a:p>
        </p:txBody>
      </p:sp>
    </p:spTree>
    <p:extLst>
      <p:ext uri="{BB962C8B-B14F-4D97-AF65-F5344CB8AC3E}">
        <p14:creationId xmlns:p14="http://schemas.microsoft.com/office/powerpoint/2010/main" val="1723563480"/>
      </p:ext>
    </p:extLst>
  </p:cSld>
  <p:clrMapOvr>
    <a:masterClrMapping/>
  </p:clrMapOvr>
  <p:transition>
    <p:blinds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72BEFF3C-A84E-4308-8100-0787F7370510}"/>
              </a:ext>
            </a:extLst>
          </p:cNvPr>
          <p:cNvSpPr/>
          <p:nvPr/>
        </p:nvSpPr>
        <p:spPr>
          <a:xfrm>
            <a:off x="2099894" y="1696809"/>
            <a:ext cx="7992211" cy="421436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2 1</a:t>
            </a:r>
          </a:p>
          <a:p>
            <a:pPr lvl="0"/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3 3</a:t>
            </a:r>
          </a:p>
          <a:p>
            <a:pPr lvl="0"/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4 6</a:t>
            </a:r>
          </a:p>
          <a:p>
            <a:pPr lvl="0"/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5 10</a:t>
            </a:r>
          </a:p>
          <a:p>
            <a:pPr lvl="0"/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6 15</a:t>
            </a:r>
          </a:p>
          <a:p>
            <a:pPr lvl="0"/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7 21</a:t>
            </a:r>
          </a:p>
          <a:p>
            <a:pPr lvl="0"/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8 28</a:t>
            </a:r>
          </a:p>
          <a:p>
            <a:pPr lvl="0"/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9 36</a:t>
            </a:r>
          </a:p>
          <a:p>
            <a:pPr lvl="0"/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10 45</a:t>
            </a:r>
          </a:p>
          <a:p>
            <a:pPr lvl="0"/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11 55</a:t>
            </a:r>
          </a:p>
          <a:p>
            <a:pPr lvl="0"/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here is </a:t>
            </a:r>
            <a:r>
              <a:rPr lang="en-US" altLang="zh-CN" sz="24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esle</a:t>
            </a:r>
            <a:endParaRPr lang="zh-CN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占位符 4">
            <a:extLst>
              <a:ext uri="{FF2B5EF4-FFF2-40B4-BE49-F238E27FC236}">
                <a16:creationId xmlns:a16="http://schemas.microsoft.com/office/drawing/2014/main" id="{4CBF72F7-8E4A-4BFF-8CCF-1DC6C4A12AF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</a:p>
        </p:txBody>
      </p:sp>
      <p:sp>
        <p:nvSpPr>
          <p:cNvPr id="11" name="文本占位符 2">
            <a:extLst>
              <a:ext uri="{FF2B5EF4-FFF2-40B4-BE49-F238E27FC236}">
                <a16:creationId xmlns:a16="http://schemas.microsoft.com/office/drawing/2014/main" id="{748B5EE9-CA2E-4C0C-9A4A-DA2877504E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12.while</a:t>
            </a:r>
            <a:r>
              <a:rPr lang="zh-CN" altLang="en-US" dirty="0"/>
              <a:t>语句</a:t>
            </a:r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36E413D3-15D8-4A4D-8C2F-32712B1FC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12.2 </a:t>
            </a:r>
            <a:r>
              <a:rPr lang="zh-CN" altLang="en-US" dirty="0"/>
              <a:t>注意事项</a:t>
            </a:r>
          </a:p>
        </p:txBody>
      </p:sp>
    </p:spTree>
    <p:extLst>
      <p:ext uri="{BB962C8B-B14F-4D97-AF65-F5344CB8AC3E}">
        <p14:creationId xmlns:p14="http://schemas.microsoft.com/office/powerpoint/2010/main" val="1833517100"/>
      </p:ext>
    </p:extLst>
  </p:cSld>
  <p:clrMapOvr>
    <a:masterClrMapping/>
  </p:clrMapOvr>
  <p:transition>
    <p:blinds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9525"/>
        </p:spPr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</a:p>
        </p:txBody>
      </p:sp>
      <p:pic>
        <p:nvPicPr>
          <p:cNvPr id="15" name="Picture 20" descr="thankyou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63752" y="692696"/>
            <a:ext cx="3960043" cy="2658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901" y="3991128"/>
            <a:ext cx="1992430" cy="1992430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 flipH="1">
            <a:off x="4020022" y="6145409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教学支撑平台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6776976" y="4122127"/>
            <a:ext cx="2093637" cy="1754326"/>
          </a:xfrm>
          <a:prstGeom prst="rect">
            <a:avLst/>
          </a:prstGeom>
          <a:solidFill>
            <a:schemeClr val="accent5">
              <a:lumMod val="2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en-US" altLang="zh-CN" dirty="0"/>
          </a:p>
          <a:p>
            <a:pPr algn="ctr"/>
            <a:r>
              <a:rPr lang="en-US" altLang="zh-CN" dirty="0" err="1"/>
              <a:t>chaolemen</a:t>
            </a:r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r>
              <a:rPr lang="en-US" altLang="zh-CN" dirty="0"/>
              <a:t>@</a:t>
            </a:r>
          </a:p>
          <a:p>
            <a:pPr algn="ctr"/>
            <a:endParaRPr lang="en-US" altLang="zh-CN" dirty="0"/>
          </a:p>
          <a:p>
            <a:pPr algn="ctr"/>
            <a:r>
              <a:rPr lang="en-US" altLang="zh-CN" dirty="0"/>
              <a:t>ruc.edu.cn</a:t>
            </a:r>
          </a:p>
        </p:txBody>
      </p:sp>
      <p:sp>
        <p:nvSpPr>
          <p:cNvPr id="19" name="文本框 18"/>
          <p:cNvSpPr txBox="1"/>
          <p:nvPr/>
        </p:nvSpPr>
        <p:spPr>
          <a:xfrm flipH="1">
            <a:off x="1345218" y="6145409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参考书目</a:t>
            </a:r>
          </a:p>
        </p:txBody>
      </p:sp>
      <p:sp>
        <p:nvSpPr>
          <p:cNvPr id="20" name="文本框 19"/>
          <p:cNvSpPr txBox="1"/>
          <p:nvPr/>
        </p:nvSpPr>
        <p:spPr>
          <a:xfrm flipH="1">
            <a:off x="7035836" y="6153836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主讲人联系方式</a:t>
            </a:r>
          </a:p>
        </p:txBody>
      </p:sp>
      <p:graphicFrame>
        <p:nvGraphicFramePr>
          <p:cNvPr id="21" name="内容占位符 9"/>
          <p:cNvGraphicFramePr>
            <a:graphicFrameLocks noGrp="1"/>
          </p:cNvGraphicFramePr>
          <p:nvPr>
            <p:ph idx="1"/>
            <p:extLst/>
          </p:nvPr>
        </p:nvGraphicFramePr>
        <p:xfrm>
          <a:off x="787720" y="3906284"/>
          <a:ext cx="2690912" cy="21860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22" name="图片 21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62" t="40550" r="21962" b="27951"/>
          <a:stretch/>
        </p:blipFill>
        <p:spPr>
          <a:xfrm>
            <a:off x="9480376" y="4021715"/>
            <a:ext cx="1926242" cy="1926241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 flipH="1">
            <a:off x="9710640" y="6108433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主讲人微信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707B9DB-88A1-47C7-8B0C-516C6E0F849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12.while</a:t>
            </a:r>
            <a:r>
              <a:rPr lang="zh-CN" altLang="en-US" dirty="0"/>
              <a:t>语句</a:t>
            </a:r>
          </a:p>
        </p:txBody>
      </p:sp>
    </p:spTree>
    <p:extLst>
      <p:ext uri="{BB962C8B-B14F-4D97-AF65-F5344CB8AC3E}">
        <p14:creationId xmlns:p14="http://schemas.microsoft.com/office/powerpoint/2010/main" val="25415658"/>
      </p:ext>
    </p:extLst>
  </p:cSld>
  <p:clrMapOvr>
    <a:masterClrMapping/>
  </p:clrMapOvr>
  <p:transition>
    <p:blinds dir="vert"/>
  </p:transition>
</p:sld>
</file>

<file path=ppt/theme/theme1.xml><?xml version="1.0" encoding="utf-8"?>
<a:theme xmlns:a="http://schemas.openxmlformats.org/drawingml/2006/main" name="吉祥如意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吉祥如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模块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吉祥如意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吉祥如意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28</TotalTime>
  <Words>331</Words>
  <Application>Microsoft Office PowerPoint</Application>
  <PresentationFormat>宽屏</PresentationFormat>
  <Paragraphs>100</Paragraphs>
  <Slides>9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华文中宋</vt:lpstr>
      <vt:lpstr>Arial</vt:lpstr>
      <vt:lpstr>Calibri</vt:lpstr>
      <vt:lpstr>Sitka Subheading</vt:lpstr>
      <vt:lpstr>Times New Roman</vt:lpstr>
      <vt:lpstr>Wingdings</vt:lpstr>
      <vt:lpstr>Wingdings 2</vt:lpstr>
      <vt:lpstr>吉祥如意</vt:lpstr>
      <vt:lpstr>Python编程     ——从数据分析到数据科学</vt:lpstr>
      <vt:lpstr> 12.while语句</vt:lpstr>
      <vt:lpstr>本章内容提要</vt:lpstr>
      <vt:lpstr>12.1 基本语法</vt:lpstr>
      <vt:lpstr>12.2 注意事项</vt:lpstr>
      <vt:lpstr>12.2 注意事项</vt:lpstr>
      <vt:lpstr>12.2 注意事项</vt:lpstr>
      <vt:lpstr>12.2 注意事项</vt:lpstr>
      <vt:lpstr>PowerPoint 演示文稿</vt:lpstr>
    </vt:vector>
  </TitlesOfParts>
  <Company>LENOVO (Beijing) Limited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中国航天时代电子公司 物资管理系统</dc:title>
  <dc:creator>LENOVO User</dc:creator>
  <cp:lastModifiedBy>佳钰 冀</cp:lastModifiedBy>
  <cp:revision>1539</cp:revision>
  <cp:lastPrinted>2017-07-17T10:18:39Z</cp:lastPrinted>
  <dcterms:created xsi:type="dcterms:W3CDTF">2007-03-02T11:26:21Z</dcterms:created>
  <dcterms:modified xsi:type="dcterms:W3CDTF">2018-12-16T02:51:26Z</dcterms:modified>
</cp:coreProperties>
</file>