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handoutMasterIdLst>
    <p:handoutMasterId r:id="rId9"/>
  </p:handoutMasterIdLst>
  <p:sldIdLst>
    <p:sldId id="842" r:id="rId2"/>
    <p:sldId id="853" r:id="rId3"/>
    <p:sldId id="841" r:id="rId4"/>
    <p:sldId id="850" r:id="rId5"/>
    <p:sldId id="854" r:id="rId6"/>
    <p:sldId id="797" r:id="rId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13.1</a:t>
          </a:r>
          <a:r>
            <a:rPr lang="zh-CN" altLang="en-US" dirty="0"/>
            <a:t>含义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13.2</a:t>
          </a:r>
          <a:r>
            <a:rPr lang="zh-CN" altLang="en-US" dirty="0"/>
            <a:t>作用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13.1</a:t>
          </a:r>
          <a:r>
            <a:rPr lang="zh-CN" altLang="en-US" sz="2000" kern="1200" dirty="0"/>
            <a:t>含义</a:t>
          </a:r>
          <a:endParaRPr lang="zh-CN" sz="200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13.2</a:t>
          </a:r>
          <a:r>
            <a:rPr lang="zh-CN" altLang="en-US" sz="2000" kern="1200" dirty="0"/>
            <a:t>作用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3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1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13.pass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435029"/>
              </p:ext>
            </p:extLst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13.1 </a:t>
            </a:r>
            <a:r>
              <a:rPr lang="zh-CN" altLang="en-US" dirty="0"/>
              <a:t>含义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4252473"/>
            <a:chOff x="1019775" y="1696807"/>
            <a:chExt cx="9116770" cy="425247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a=10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b=11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</a:p>
            <a:p>
              <a:pPr lvl="0"/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4350296"/>
              <a:ext cx="7992211" cy="159898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"&lt;ipython-input-1-6afc05c62f97&gt;", line 6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else: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^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IndentationError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expected an indented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03906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13.2 </a:t>
            </a:r>
            <a:r>
              <a:rPr lang="zh-CN" altLang="en-US" dirty="0"/>
              <a:t>作用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2581481"/>
            <a:chOff x="1019775" y="1696807"/>
            <a:chExt cx="9116770" cy="258148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a=10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b=11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pass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573700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187</Words>
  <Application>Microsoft Office PowerPoint</Application>
  <PresentationFormat>宽屏</PresentationFormat>
  <Paragraphs>62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13.pass语句</vt:lpstr>
      <vt:lpstr>本章内容提要</vt:lpstr>
      <vt:lpstr>13.1 含义</vt:lpstr>
      <vt:lpstr>13.2 作用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1528</cp:revision>
  <cp:lastPrinted>2017-07-17T10:18:39Z</cp:lastPrinted>
  <dcterms:created xsi:type="dcterms:W3CDTF">2007-03-02T11:26:21Z</dcterms:created>
  <dcterms:modified xsi:type="dcterms:W3CDTF">2018-12-16T02:58:11Z</dcterms:modified>
</cp:coreProperties>
</file>