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8"/>
  </p:notesMasterIdLst>
  <p:handoutMasterIdLst>
    <p:handoutMasterId r:id="rId39"/>
  </p:handoutMasterIdLst>
  <p:sldIdLst>
    <p:sldId id="842" r:id="rId2"/>
    <p:sldId id="853" r:id="rId3"/>
    <p:sldId id="841" r:id="rId4"/>
    <p:sldId id="854" r:id="rId5"/>
    <p:sldId id="846" r:id="rId6"/>
    <p:sldId id="856" r:id="rId7"/>
    <p:sldId id="857" r:id="rId8"/>
    <p:sldId id="858" r:id="rId9"/>
    <p:sldId id="859" r:id="rId10"/>
    <p:sldId id="860" r:id="rId11"/>
    <p:sldId id="845" r:id="rId12"/>
    <p:sldId id="862" r:id="rId13"/>
    <p:sldId id="863" r:id="rId14"/>
    <p:sldId id="864" r:id="rId15"/>
    <p:sldId id="847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49" r:id="rId24"/>
    <p:sldId id="855" r:id="rId25"/>
    <p:sldId id="861" r:id="rId26"/>
    <p:sldId id="874" r:id="rId27"/>
    <p:sldId id="848" r:id="rId28"/>
    <p:sldId id="865" r:id="rId29"/>
    <p:sldId id="873" r:id="rId30"/>
    <p:sldId id="875" r:id="rId31"/>
    <p:sldId id="876" r:id="rId32"/>
    <p:sldId id="877" r:id="rId33"/>
    <p:sldId id="878" r:id="rId34"/>
    <p:sldId id="850" r:id="rId35"/>
    <p:sldId id="879" r:id="rId36"/>
    <p:sldId id="797" r:id="rId3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20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14.1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14.2</a:t>
          </a:r>
          <a:r>
            <a:rPr lang="zh-CN" altLang="en-US" dirty="0"/>
            <a:t>切片操作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14.3</a:t>
          </a:r>
          <a:r>
            <a:rPr lang="zh-CN" altLang="en-US" dirty="0"/>
            <a:t>反向遍历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14.4</a:t>
          </a:r>
          <a:r>
            <a:rPr lang="zh-CN" altLang="en-US" dirty="0"/>
            <a:t>类型转换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14.5extend</a:t>
          </a:r>
          <a:r>
            <a:rPr lang="zh-CN" altLang="zh-CN" dirty="0"/>
            <a:t>与</a:t>
          </a:r>
          <a:r>
            <a:rPr lang="en-US" altLang="zh-CN" dirty="0"/>
            <a:t>append</a:t>
          </a:r>
          <a:r>
            <a:rPr lang="zh-CN" altLang="zh-CN" dirty="0"/>
            <a:t>的区别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14.6</a:t>
          </a:r>
          <a:r>
            <a:rPr lang="zh-CN" altLang="zh-CN" dirty="0"/>
            <a:t>列表推导式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14.7</a:t>
          </a:r>
          <a:r>
            <a:rPr lang="zh-CN" altLang="zh-CN" dirty="0"/>
            <a:t>插入与删除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14.8</a:t>
          </a:r>
          <a:r>
            <a:rPr lang="zh-CN" altLang="zh-CN" dirty="0"/>
            <a:t>常用操作函数</a:t>
          </a: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14.2</a:t>
          </a:r>
          <a:r>
            <a:rPr lang="zh-CN" altLang="en-US" sz="2000" kern="1200" dirty="0"/>
            <a:t>切片操作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14.3</a:t>
          </a:r>
          <a:r>
            <a:rPr lang="zh-CN" altLang="en-US" sz="2000" kern="1200" dirty="0"/>
            <a:t>反向遍历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14.4</a:t>
          </a:r>
          <a:r>
            <a:rPr lang="zh-CN" altLang="en-US" sz="2000" kern="1200" dirty="0"/>
            <a:t>类型转换</a:t>
          </a:r>
          <a:endParaRPr lang="zh-CN" sz="2000" kern="1200" dirty="0"/>
        </a:p>
      </dsp:txBody>
      <dsp:txXfrm>
        <a:off x="509240" y="2792220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14.5extend</a:t>
          </a:r>
          <a:r>
            <a:rPr lang="zh-CN" altLang="zh-CN" sz="2000" kern="1200" dirty="0"/>
            <a:t>与</a:t>
          </a:r>
          <a:r>
            <a:rPr lang="en-US" altLang="zh-CN" sz="2000" kern="1200" dirty="0"/>
            <a:t>append</a:t>
          </a:r>
          <a:r>
            <a:rPr lang="zh-CN" altLang="zh-CN" sz="2000" kern="1200" dirty="0"/>
            <a:t>的区别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14.6</a:t>
          </a:r>
          <a:r>
            <a:rPr lang="zh-CN" altLang="zh-CN" sz="2000" kern="1200" dirty="0"/>
            <a:t>列表推导式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14.7</a:t>
          </a:r>
          <a:r>
            <a:rPr lang="zh-CN" altLang="zh-CN" sz="2000" kern="1200" dirty="0"/>
            <a:t>插入与删除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14.8</a:t>
          </a:r>
          <a:r>
            <a:rPr lang="zh-CN" altLang="zh-CN" sz="2000" kern="1200" dirty="0"/>
            <a:t>常用操作函数</a:t>
          </a:r>
        </a:p>
      </dsp:txBody>
      <dsp:txXfrm>
        <a:off x="509240" y="2792220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5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9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08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1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5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8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47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64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50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42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51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90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08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93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6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12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3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1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8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8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5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myList1[2:]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443538-B64E-4BC0-9925-60DCD98EE9AA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597EF2-1B1D-4AE0-A848-E62C2C0A83E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59BB12E-ECA2-4BB2-901C-92363F87A839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</a:t>
              </a:r>
              <a:endParaRPr lang="zh-CN" altLang="zh-CN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7A92FD-97B7-4EFA-8C53-DAF19BED89C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BAC4F0-D63C-4B17-9F23-F0160D33D3B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496341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myList1[::-1]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reversed(myList1)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0x1eba97dfac8&gt;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list(reversed(myList1))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101052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F4163E-E69C-4D5E-A068-D87D8C6BBDF1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7C3AB49-74B9-420B-BDFA-CE5C42F9FB9A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81A0FA6-60FF-4D3D-8790-5C560B410FD6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myList1.reverse()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70A255-004E-4929-B014-558E3F21E6A1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AF5C1D-B029-48F0-98D1-2A8BF1D45105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86615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14.4 </a:t>
            </a:r>
            <a:r>
              <a:rPr lang="zh-CN" altLang="en-US" dirty="0"/>
              <a:t>类型转换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'o', 'l', 'e', 'm', 'e', 'n']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169445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14.5 extend</a:t>
            </a:r>
            <a:r>
              <a:rPr lang="zh-CN" altLang="en-US" dirty="0"/>
              <a:t>与</a:t>
            </a:r>
            <a:r>
              <a:rPr lang="en-US" altLang="zh-CN" dirty="0"/>
              <a:t>append</a:t>
            </a:r>
            <a:r>
              <a:rPr lang="zh-CN" altLang="en-US" dirty="0"/>
              <a:t>的区别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308256"/>
            <a:chOff x="1019775" y="1696808"/>
            <a:chExt cx="9116770" cy="230825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+ 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8789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E62F28-2C7E-45DF-BC7F-FE7FCB5D3366}"/>
              </a:ext>
            </a:extLst>
          </p:cNvPr>
          <p:cNvGrpSpPr/>
          <p:nvPr/>
        </p:nvGrpSpPr>
        <p:grpSpPr>
          <a:xfrm>
            <a:off x="1019775" y="4103775"/>
            <a:ext cx="9116770" cy="2349561"/>
            <a:chOff x="1019775" y="4365104"/>
            <a:chExt cx="9116770" cy="234956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4567453-00C6-41FB-89D7-EAE88DB6AAA1}"/>
                </a:ext>
              </a:extLst>
            </p:cNvPr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77A3C-757A-4A50-B72A-8845209E85A8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myList1.extend(myList2)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0C1D095-83CC-430C-AFEF-7450A9B0108B}"/>
                </a:ext>
              </a:extLst>
            </p:cNvPr>
            <p:cNvSpPr txBox="1"/>
            <p:nvPr/>
          </p:nvSpPr>
          <p:spPr>
            <a:xfrm>
              <a:off x="1019775" y="5957564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CB3AF2E-0757-4DE6-94A6-DD400BBF44FD}"/>
                </a:ext>
              </a:extLst>
            </p:cNvPr>
            <p:cNvSpPr/>
            <p:nvPr/>
          </p:nvSpPr>
          <p:spPr>
            <a:xfrm>
              <a:off x="2035984" y="6123793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14.5 extend</a:t>
            </a:r>
            <a:r>
              <a:rPr lang="zh-CN" altLang="en-US" dirty="0"/>
              <a:t>与</a:t>
            </a:r>
            <a:r>
              <a:rPr lang="en-US" altLang="zh-CN" dirty="0"/>
              <a:t>append</a:t>
            </a:r>
            <a:r>
              <a:rPr lang="zh-CN" altLang="en-US" dirty="0"/>
              <a:t>的区别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myList1.append(myList2)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29, [...]]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DB456A-839B-4E44-9501-AF5960308154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ECEDA1-CE93-46F7-BFB4-F89B30D54152}"/>
                </a:ext>
              </a:extLst>
            </p:cNvPr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70EE2E-F62F-4D6E-AC07-CB1B44C7CFDA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[1,2,3,4,5,6,7,8,9]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 = [11,12,13,14,15,16,17,18,19]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j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j in zip(myList1, myList3)]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836DB9-B060-4FF5-B397-7ABBC654D3F1}"/>
                </a:ext>
              </a:extLst>
            </p:cNvPr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8A44FBC-C50F-423B-983F-D4878F6E3D0E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18, 20, 22, 24, 26,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92661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[2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range(20)]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[2, 2, 2, 2, 2, 2, 2, 2, 2, 2, 2, 2, 2, 2, 2, 2, 2, 2, 2,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21)]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4, 5, 6, 7, 8, 9, 10, 11, 12, 13, 14, 15, 16, 17, 18, 19, 20]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21, 2)]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9, 11, 13, 15, 17,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3157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range(0, 10)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list(range(0,10,2))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2, 4, 6, 8]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[type(item) for item in [True,"1",1,1.0]]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[bool, str, int, float]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539863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乐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门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[26397, 20048, 38376]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401422" cy="2867672"/>
            <a:chOff x="975335" y="2003854"/>
            <a:chExt cx="9401422" cy="286767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["input/%d.txt" % i + "dd%d" % i for i in range(5)]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8276863" cy="20333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['input/0.txtdd0',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'input/1.txtdd1',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'input/2.txtdd2',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'input/3.txtdd3',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'input/4.txtdd4']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92439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14.</a:t>
            </a:r>
            <a:r>
              <a:rPr lang="zh-CN" altLang="en-US" sz="5400" dirty="0">
                <a:solidFill>
                  <a:srgbClr val="C00000"/>
                </a:solidFill>
              </a:rPr>
              <a:t>列表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["input/%d.txt"%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"_%d" 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range(5)]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['input/0.txt_0',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'input/1.txt_1',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'input/2.txt_2',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'input/3.txt_3',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'input/4.txt_4']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276568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lst_1.insert(1, 8)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8, 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lst_1.pop(2)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047734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del lst_1[2]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4" y="4543228"/>
            <a:ext cx="9116771" cy="1982116"/>
            <a:chOff x="1019774" y="4543228"/>
            <a:chExt cx="9116771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4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lst_1.remove(10)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972145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lst_1 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== 11: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lst_1.remove(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F889EA-A8CF-4CBC-B53C-71A6E085CB23}"/>
              </a:ext>
            </a:extLst>
          </p:cNvPr>
          <p:cNvGrpSpPr/>
          <p:nvPr/>
        </p:nvGrpSpPr>
        <p:grpSpPr>
          <a:xfrm>
            <a:off x="1019775" y="4797152"/>
            <a:ext cx="9116770" cy="1747000"/>
            <a:chOff x="1055440" y="3789040"/>
            <a:chExt cx="9116770" cy="174700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97D402A-C642-46F0-B2C5-75D32FFFB302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FD999D-2544-499A-A111-07350E674F8D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 for x in lst_1 if x != 10]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D35722F-21B9-455F-BF2F-5068746F3259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26764C-2EB9-4C33-8381-ED9EA3D754C8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83552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list(filter(lambda i:i!=10, 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list(set(lst_1))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53466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sorted(lst_1)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066041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B272A-225D-48C5-BE61-D852965DFEC7}"/>
              </a:ext>
            </a:extLst>
          </p:cNvPr>
          <p:cNvGrpSpPr/>
          <p:nvPr/>
        </p:nvGrpSpPr>
        <p:grpSpPr>
          <a:xfrm>
            <a:off x="1019775" y="3429000"/>
            <a:ext cx="9116770" cy="1982116"/>
            <a:chOff x="1019775" y="4543228"/>
            <a:chExt cx="9116770" cy="198211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1F3351-DBBD-4E93-83B0-B4AF87C97A56}"/>
                </a:ext>
              </a:extLst>
            </p:cNvPr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AB3D1D-A7A9-4076-8A55-CEC6F5B316D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lst_1.sort()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D354A46-891A-43F3-92A6-39B47D4AB2ED}"/>
                </a:ext>
              </a:extLst>
            </p:cNvPr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1A8FAA5-7C83-4F2F-9A94-4012596CF66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07376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lst_2=[11,12,13,14]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lst_1.append(lst_2)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[11, 12, 13, 14]]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7D7E19-927E-443F-85F5-682DF9CC9C6D}"/>
              </a:ext>
            </a:extLst>
          </p:cNvPr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[10,10,11,12,11,13,14,15]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lst_2=[11,12,13,14]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lst_1.extend(lst_2)</a:t>
              </a: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11, 12, 13, 14]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 = [1,2,[2,3]]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print(lst_1, lst_2)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 [1, 2, [2, 3]]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F53CE6-2218-4A4C-B593-BB8BC73A5DE9}"/>
              </a:ext>
            </a:extLst>
          </p:cNvPr>
          <p:cNvGrpSpPr/>
          <p:nvPr/>
        </p:nvGrpSpPr>
        <p:grpSpPr>
          <a:xfrm>
            <a:off x="1055440" y="4077072"/>
            <a:ext cx="9116770" cy="1747000"/>
            <a:chOff x="1055440" y="3789040"/>
            <a:chExt cx="9116770" cy="17470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652D58D-FBCA-44F6-9474-C199996B1BF4}"/>
                </a:ext>
              </a:extLst>
            </p:cNvPr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7C989A-2846-4FDC-9F9D-B92A05D2D465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AFCCED-ECD6-4D18-8D10-578B87CD6B07}"/>
                </a:ext>
              </a:extLst>
            </p:cNvPr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CEAF9-69A9-411A-B1DA-D3758BC5B361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609448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0x1eba97e83c8&gt;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972301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518398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lst_1.reverse()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str1=[1,2,3,4,5]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str2=[20,21,23,24,25]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print(zip(str1,str2))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object at 0x000001EBA97A9BC8&gt;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368772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print(list(zip(str1,str2)))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[(1, 20), (2, 21), (3, 23), (4, 24), (5, 25)]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for x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(x)&gt;1]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199677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[x**2 for x in range(10)]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1, 4, 9, 16, 25, 36, 49, 64, 81]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[str2.upper() for str2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(str2)&gt;1]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291132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=[2,3,5,6,7,3,2]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2), (1, 3), (2, 5), (3, 6), (4, 7), (5, 3), (6, 2)]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148566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value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4407495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39066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value,i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value in 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{2: 6, 3: 5, 5: 2, 6: 3, 7: 4}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28905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573965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91861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[21,22,23,24,25,26,27,28,29]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myList2=myList1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myList3=list("Data")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['D', 'a', 't', 'a']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3A7A31-5DA1-49DB-B390-F252C034FD72}"/>
              </a:ext>
            </a:extLst>
          </p:cNvPr>
          <p:cNvGrpSpPr/>
          <p:nvPr/>
        </p:nvGrpSpPr>
        <p:grpSpPr>
          <a:xfrm>
            <a:off x="1019775" y="3501008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73F106D-1C9C-4103-8968-36F3FB18930A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9287E2-4E43-48B5-8973-AA4159B3C6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myList1[-1]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130CF2A-C58A-46E1-B897-77172F40B678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1AB0F5-ABB0-4D42-A4F1-F40C2D1FC89E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6FA244-C559-4DFC-92FA-54DD6F71A64D}"/>
              </a:ext>
            </a:extLst>
          </p:cNvPr>
          <p:cNvGrpSpPr/>
          <p:nvPr/>
        </p:nvGrpSpPr>
        <p:grpSpPr>
          <a:xfrm>
            <a:off x="1019775" y="5114084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C7E620-54E0-4735-AF0C-625309860D1D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97857F-3C37-4856-A798-9E63EEBDB03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myList1[-9]</a:t>
              </a:r>
              <a:endParaRPr lang="zh-CN" altLang="zh-CN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F484136-B2AD-4594-A533-E615FFF399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103128-150E-412B-8055-FE3401573D20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0713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myList1[9]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1940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&lt;ipython-input-6-6a89397133c8&gt;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myList1[9]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list index out of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7161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myList1[1:8]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23, 24, 25, 26, 27, 28]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myList1[1:8:2] 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24, 26, 28]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24003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443538-B64E-4BC0-9925-60DCD98EE9AA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597EF2-1B1D-4AE0-A848-E62C2C0A83E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59BB12E-ECA2-4BB2-901C-92363F87A839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myList1[:]</a:t>
              </a:r>
              <a:endParaRPr lang="zh-CN" altLang="zh-CN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7A92FD-97B7-4EFA-8C53-DAF19BED89C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BAC4F0-D63C-4B17-9F23-F0160D33D3B6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648212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2884</Words>
  <Application>Microsoft Office PowerPoint</Application>
  <PresentationFormat>宽屏</PresentationFormat>
  <Paragraphs>478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14.列表</vt:lpstr>
      <vt:lpstr>本章内容提要</vt:lpstr>
      <vt:lpstr>本章内容提要</vt:lpstr>
      <vt:lpstr>14.1 定义方法</vt:lpstr>
      <vt:lpstr>14.1 定义方法</vt:lpstr>
      <vt:lpstr>14.1 定义方法</vt:lpstr>
      <vt:lpstr>14.2 切片操作</vt:lpstr>
      <vt:lpstr>14.2 切片操作</vt:lpstr>
      <vt:lpstr>14.2 切片操作</vt:lpstr>
      <vt:lpstr>14.3 反向遍历</vt:lpstr>
      <vt:lpstr>14.3 反向遍历</vt:lpstr>
      <vt:lpstr>14.3 反向遍历</vt:lpstr>
      <vt:lpstr>14.4 类型转换</vt:lpstr>
      <vt:lpstr>14.5 extend与append的区别</vt:lpstr>
      <vt:lpstr>14.5 extend与append的区别</vt:lpstr>
      <vt:lpstr>14.6 列表推导式</vt:lpstr>
      <vt:lpstr>14.6 列表推导式</vt:lpstr>
      <vt:lpstr>14.6 列表推导式</vt:lpstr>
      <vt:lpstr>14.6 列表推导式</vt:lpstr>
      <vt:lpstr>14.7 插入与删除</vt:lpstr>
      <vt:lpstr>14.7 插入与删除</vt:lpstr>
      <vt:lpstr>14.7 插入与删除</vt:lpstr>
      <vt:lpstr>14.7 插入与删除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1634</cp:revision>
  <cp:lastPrinted>2017-07-17T10:18:39Z</cp:lastPrinted>
  <dcterms:created xsi:type="dcterms:W3CDTF">2007-03-02T11:26:21Z</dcterms:created>
  <dcterms:modified xsi:type="dcterms:W3CDTF">2018-12-16T04:10:29Z</dcterms:modified>
</cp:coreProperties>
</file>