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1"/>
  </p:notesMasterIdLst>
  <p:handoutMasterIdLst>
    <p:handoutMasterId r:id="rId22"/>
  </p:handoutMasterIdLst>
  <p:sldIdLst>
    <p:sldId id="842" r:id="rId2"/>
    <p:sldId id="853" r:id="rId3"/>
    <p:sldId id="841" r:id="rId4"/>
    <p:sldId id="846" r:id="rId5"/>
    <p:sldId id="855" r:id="rId6"/>
    <p:sldId id="856" r:id="rId7"/>
    <p:sldId id="857" r:id="rId8"/>
    <p:sldId id="858" r:id="rId9"/>
    <p:sldId id="859" r:id="rId10"/>
    <p:sldId id="854" r:id="rId11"/>
    <p:sldId id="861" r:id="rId12"/>
    <p:sldId id="862" r:id="rId13"/>
    <p:sldId id="863" r:id="rId14"/>
    <p:sldId id="864" r:id="rId15"/>
    <p:sldId id="865" r:id="rId16"/>
    <p:sldId id="848" r:id="rId17"/>
    <p:sldId id="847" r:id="rId18"/>
    <p:sldId id="866" r:id="rId19"/>
    <p:sldId id="797" r:id="rId2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850" autoAdjust="0"/>
  </p:normalViewPr>
  <p:slideViewPr>
    <p:cSldViewPr>
      <p:cViewPr varScale="1">
        <p:scale>
          <a:sx n="63" d="100"/>
          <a:sy n="63" d="100"/>
        </p:scale>
        <p:origin x="780" y="32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15.1</a:t>
          </a:r>
          <a:r>
            <a:rPr lang="zh-CN" altLang="en-US" dirty="0"/>
            <a:t>定义方法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15.2</a:t>
          </a:r>
          <a:r>
            <a:rPr lang="zh-CN" altLang="en-US" dirty="0"/>
            <a:t>主要特征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15.3</a:t>
          </a:r>
          <a:r>
            <a:rPr lang="zh-CN" altLang="en-US" dirty="0"/>
            <a:t>基本用法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15.4</a:t>
          </a:r>
          <a:r>
            <a:rPr lang="zh-CN" altLang="en-US" dirty="0"/>
            <a:t>应用场景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369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41799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15.1</a:t>
          </a:r>
          <a:r>
            <a:rPr lang="zh-CN" altLang="en-US" sz="2000" kern="1200" dirty="0"/>
            <a:t>定义方法</a:t>
          </a:r>
          <a:endParaRPr lang="zh-CN" sz="2000" kern="1200" dirty="0"/>
        </a:p>
      </dsp:txBody>
      <dsp:txXfrm>
        <a:off x="509240" y="70620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441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48999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15.2</a:t>
          </a:r>
          <a:r>
            <a:rPr lang="zh-CN" altLang="en-US" sz="2000" kern="1200" dirty="0"/>
            <a:t>主要特征</a:t>
          </a:r>
          <a:endParaRPr lang="zh-CN" sz="2000" kern="1200" dirty="0"/>
        </a:p>
      </dsp:txBody>
      <dsp:txXfrm>
        <a:off x="509240" y="977820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513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56199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15.3</a:t>
          </a:r>
          <a:r>
            <a:rPr lang="zh-CN" altLang="en-US" sz="2000" kern="1200" dirty="0"/>
            <a:t>基本用法</a:t>
          </a:r>
          <a:endParaRPr lang="zh-CN" sz="2000" kern="1200" dirty="0"/>
        </a:p>
      </dsp:txBody>
      <dsp:txXfrm>
        <a:off x="509240" y="1885020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585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63399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15.4</a:t>
          </a:r>
          <a:r>
            <a:rPr lang="zh-CN" altLang="en-US" sz="2000" kern="1200" dirty="0"/>
            <a:t>应用场景</a:t>
          </a:r>
          <a:endParaRPr lang="zh-CN" sz="2000" kern="1200" dirty="0"/>
        </a:p>
      </dsp:txBody>
      <dsp:txXfrm>
        <a:off x="509240" y="2792220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8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3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13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9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28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83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64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85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2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2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0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9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8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946E0-0408-4F54-BF6C-7FD55C42F997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print(sorted(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5, 7]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420178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4180464"/>
            <a:chOff x="1019775" y="1696808"/>
            <a:chExt cx="9116770" cy="418046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myTuple.sort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302433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&lt;ipython-input-12-6db45af06068&gt; in &lt;module&gt;()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1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myTuple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=1,3,5,7,2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2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myTuple.sort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3 #【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提示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】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报错，原因：元组无此方法。</a:t>
              </a:r>
            </a:p>
            <a:p>
              <a:pPr lvl="0"/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'tuple' object has no attribute 'sort'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181729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5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946E0-0408-4F54-BF6C-7FD55C42F997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myTuple.count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032953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myTuple=1,3,5,7,2</a:t>
              </a: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x1,x2,x3,x4,x5=myTuple</a:t>
              </a: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x2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261301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基本用法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x,y,z =1,2,3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print(x,y,z)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1 2 3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E54CCD2-B10C-49F4-BBA0-481D64A440D2}"/>
              </a:ext>
            </a:extLst>
          </p:cNvPr>
          <p:cNvGrpSpPr/>
          <p:nvPr/>
        </p:nvGrpSpPr>
        <p:grpSpPr>
          <a:xfrm>
            <a:off x="1019775" y="3598429"/>
            <a:ext cx="9116770" cy="2998923"/>
            <a:chOff x="1019775" y="4365104"/>
            <a:chExt cx="9116770" cy="299892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64677A0-B4CE-4A68-9A6F-B5D85AFB42A8}"/>
                </a:ext>
              </a:extLst>
            </p:cNvPr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E5FBD32-78FF-4A1B-93FE-43427D16789E}"/>
                </a:ext>
              </a:extLst>
            </p:cNvPr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myTuple=(1,5,6,3,4)</a:t>
              </a: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print(myTuple)</a:t>
              </a: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print(len(myTuple))</a:t>
              </a: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print(max(myTuple))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2A3DF94-73E9-4A83-ACA3-B25446EB342A}"/>
                </a:ext>
              </a:extLst>
            </p:cNvPr>
            <p:cNvSpPr/>
            <p:nvPr/>
          </p:nvSpPr>
          <p:spPr>
            <a:xfrm>
              <a:off x="2144334" y="5900365"/>
              <a:ext cx="7992211" cy="146366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(1, 5, 6, 3, 4)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947903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基本用法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=(11,12,13,12,11,11)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a1,a2,a3,a4,a5,a6=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9358A7-255C-4CD7-8EF1-F4E5E625A95B}"/>
              </a:ext>
            </a:extLst>
          </p:cNvPr>
          <p:cNvGrpSpPr/>
          <p:nvPr/>
        </p:nvGrpSpPr>
        <p:grpSpPr>
          <a:xfrm>
            <a:off x="1055440" y="4058264"/>
            <a:ext cx="9116770" cy="1747000"/>
            <a:chOff x="1055440" y="3789040"/>
            <a:chExt cx="9116770" cy="174700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4DFF0C2-5F8B-4371-9F16-1CDF5B6641E9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91BF0F9-E6D9-4960-A3DD-2ED6E94B7437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=(11,12,13,12,11,11)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myTuple.count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3F7FB2-8CEC-46BD-A226-64B368FFBBD5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37B776E-930D-4052-A8A1-7B623F0B1EF2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9564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应用场景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380264"/>
            <a:chOff x="1019775" y="1696808"/>
            <a:chExt cx="9116770" cy="238026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(args1,*args2):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print(args1)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print(args2)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a","b","c","d","e","f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73488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it-IT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lvl="0"/>
              <a:r>
                <a:rPr lang="it-IT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('b', 'c', 'd', 'e', 'f')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27D7E19-927E-443F-85F5-682DF9CC9C6D}"/>
              </a:ext>
            </a:extLst>
          </p:cNvPr>
          <p:cNvGrpSpPr/>
          <p:nvPr/>
        </p:nvGrpSpPr>
        <p:grpSpPr>
          <a:xfrm>
            <a:off x="1019775" y="4221087"/>
            <a:ext cx="9116770" cy="2304257"/>
            <a:chOff x="1019775" y="4365104"/>
            <a:chExt cx="9116770" cy="230425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(args1,**args2):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print(args1)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print(args2)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("a",x1="b",x2="c",x3="d",x4="e",x5="f")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00365"/>
              <a:ext cx="7992211" cy="76899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{'x1': 'b', 'x2': 'c', 'x3': 'd', 'x4': 'e', 'x5': 'f'}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77037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应用场景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return 1,2,3,4,5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(1, 2, 3, 4, 5)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55438F-29E4-4B82-81A0-8551CAD76467}"/>
              </a:ext>
            </a:extLst>
          </p:cNvPr>
          <p:cNvGrpSpPr/>
          <p:nvPr/>
        </p:nvGrpSpPr>
        <p:grpSpPr>
          <a:xfrm>
            <a:off x="1019775" y="4020078"/>
            <a:ext cx="9116770" cy="1425146"/>
            <a:chOff x="975335" y="2003854"/>
            <a:chExt cx="9116770" cy="142514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9592503-C7A4-4407-922B-1905BA29625E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82363B-96B6-46FA-BF84-EADDBDAEC06F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1,2</a:t>
              </a:r>
              <a:endParaRPr lang="zh-CN" altLang="zh-CN" sz="2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D9DCFD9-7FC1-476A-B8C5-EEA37C2B0C2A}"/>
                </a:ext>
              </a:extLst>
            </p:cNvPr>
            <p:cNvSpPr txBox="1"/>
            <p:nvPr/>
          </p:nvSpPr>
          <p:spPr>
            <a:xfrm>
              <a:off x="975335" y="2895327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074E22-1BC8-48ED-9B28-F6EE88DA861E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490366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应用场景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164240"/>
            <a:chOff x="1019775" y="1696808"/>
            <a:chExt cx="9116770" cy="216424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x=1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x,y=y,x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print(x,y)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51886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it-IT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47834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15.</a:t>
            </a:r>
            <a:r>
              <a:rPr lang="zh-CN" altLang="en-US" sz="5400" dirty="0">
                <a:solidFill>
                  <a:srgbClr val="C00000"/>
                </a:solidFill>
              </a:rPr>
              <a:t>元组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914686"/>
              </p:ext>
            </p:extLst>
          </p:nvPr>
        </p:nvGraphicFramePr>
        <p:xfrm>
          <a:off x="1096115" y="1696809"/>
          <a:ext cx="9608397" cy="360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15.1 </a:t>
            </a:r>
            <a:r>
              <a:rPr lang="zh-CN" altLang="en-US" dirty="0"/>
              <a:t>定义方法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myTuple1=(1,3,5,7,2)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print(myTuple1)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CD6AC59-F945-44D1-8A99-C84854AB439D}"/>
              </a:ext>
            </a:extLst>
          </p:cNvPr>
          <p:cNvGrpSpPr/>
          <p:nvPr/>
        </p:nvGrpSpPr>
        <p:grpSpPr>
          <a:xfrm>
            <a:off x="1019775" y="3733739"/>
            <a:ext cx="9116770" cy="1425146"/>
            <a:chOff x="975335" y="2003854"/>
            <a:chExt cx="9116770" cy="142514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0FAF53F-D961-41D6-A205-93239606FDCC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DE28A43-49DF-4032-9F26-D22A9C01336C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1,3,5,7,2</a:t>
              </a:r>
              <a:endParaRPr lang="zh-CN" altLang="zh-CN" sz="2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0EB94E-3E73-456B-A6F4-B2E2A56E9DC4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1649DC-652B-4C14-8A83-E0C70D80FD8E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15.1 </a:t>
            </a:r>
            <a:r>
              <a:rPr lang="zh-CN" altLang="en-US" dirty="0"/>
              <a:t>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myTuple2=myTuple1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print(myTuple2)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946E0-0408-4F54-BF6C-7FD55C42F997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myTuple3=tuple("Data")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('D', 'a', 't', 'a')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79762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15.1 </a:t>
            </a:r>
            <a:r>
              <a:rPr lang="zh-CN" altLang="en-US" dirty="0"/>
              <a:t>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myTuple4=1,3,5,7,2 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print(myTuple4)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12539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1,3,5,7,2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148111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C7CB7E1-0124-4B7D-AE79-15F4E160D0A3}"/>
              </a:ext>
            </a:extLst>
          </p:cNvPr>
          <p:cNvGrpSpPr/>
          <p:nvPr/>
        </p:nvGrpSpPr>
        <p:grpSpPr>
          <a:xfrm>
            <a:off x="1019775" y="1696808"/>
            <a:ext cx="9252689" cy="4396488"/>
            <a:chOff x="1019775" y="1696808"/>
            <a:chExt cx="9252689" cy="439648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BF05F99-295C-47D1-9BC7-695BB7880CEF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20B6015-C773-4EA6-A7E4-FBD392210F69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myTuple=1,3,5,7,2</a:t>
              </a: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myTuple[2]=100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EFAB7A2-82ED-4B10-8D40-88D490D2FC46}"/>
                </a:ext>
              </a:extLst>
            </p:cNvPr>
            <p:cNvSpPr/>
            <p:nvPr/>
          </p:nvSpPr>
          <p:spPr>
            <a:xfrm>
              <a:off x="2144334" y="2852936"/>
              <a:ext cx="8128130" cy="32403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&lt;ipython-input-7-2a123938adb2&gt; in &lt;module&gt;()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1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myTuple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=1,3,5,7,2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2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myTuple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[2]=100  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报错，原因：“元组”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为不可变对象。</a:t>
              </a:r>
            </a:p>
            <a:p>
              <a:pPr lvl="0"/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'tuple' object does not support item assignment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723177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myList=[1,3,5,7,2]</a:t>
              </a:r>
            </a:p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myList[2]=100</a:t>
              </a:r>
            </a:p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3, 100, 7, 2]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DDDBA1D-FC7B-4BD2-9F00-BEC0E5F42868}"/>
              </a:ext>
            </a:extLst>
          </p:cNvPr>
          <p:cNvGrpSpPr/>
          <p:nvPr/>
        </p:nvGrpSpPr>
        <p:grpSpPr>
          <a:xfrm>
            <a:off x="1055440" y="4058264"/>
            <a:ext cx="9116770" cy="1747000"/>
            <a:chOff x="1055440" y="3789040"/>
            <a:chExt cx="9116770" cy="174700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16E6C0B-7105-4DB7-AED8-7BB3DA59ED99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719B59D-ED08-4C7D-B584-EBD6AAA7B086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[2:5]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7C48D91-7F9C-4628-962E-5BFCC59B2491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0409E9B-77F3-420F-9E8A-33FBC2858939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0118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990</Words>
  <Application>Microsoft Office PowerPoint</Application>
  <PresentationFormat>宽屏</PresentationFormat>
  <Paragraphs>235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15.元组</vt:lpstr>
      <vt:lpstr>本章内容提要</vt:lpstr>
      <vt:lpstr>15.1 定义方法</vt:lpstr>
      <vt:lpstr>15.1 定义方法</vt:lpstr>
      <vt:lpstr>15.1 定义方法</vt:lpstr>
      <vt:lpstr>15.2 主要特征</vt:lpstr>
      <vt:lpstr>15.2 主要特征</vt:lpstr>
      <vt:lpstr>15.2 主要特征</vt:lpstr>
      <vt:lpstr>15.2 主要特征</vt:lpstr>
      <vt:lpstr>15.2 主要特征</vt:lpstr>
      <vt:lpstr>15.2 主要特征</vt:lpstr>
      <vt:lpstr>15.2 主要特征</vt:lpstr>
      <vt:lpstr>15.3 基本用法</vt:lpstr>
      <vt:lpstr>15.3 基本用法</vt:lpstr>
      <vt:lpstr>15.4 应用场景</vt:lpstr>
      <vt:lpstr>15.4 应用场景</vt:lpstr>
      <vt:lpstr>15.4 应用场景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1569</cp:revision>
  <cp:lastPrinted>2017-07-17T10:18:39Z</cp:lastPrinted>
  <dcterms:created xsi:type="dcterms:W3CDTF">2007-03-02T11:26:21Z</dcterms:created>
  <dcterms:modified xsi:type="dcterms:W3CDTF">2018-12-16T04:41:43Z</dcterms:modified>
</cp:coreProperties>
</file>