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4"/>
  </p:notesMasterIdLst>
  <p:handoutMasterIdLst>
    <p:handoutMasterId r:id="rId25"/>
  </p:handoutMasterIdLst>
  <p:sldIdLst>
    <p:sldId id="842" r:id="rId2"/>
    <p:sldId id="853" r:id="rId3"/>
    <p:sldId id="841" r:id="rId4"/>
    <p:sldId id="854" r:id="rId5"/>
    <p:sldId id="855" r:id="rId6"/>
    <p:sldId id="856" r:id="rId7"/>
    <p:sldId id="857" r:id="rId8"/>
    <p:sldId id="858" r:id="rId9"/>
    <p:sldId id="860" r:id="rId10"/>
    <p:sldId id="861" r:id="rId11"/>
    <p:sldId id="862" r:id="rId12"/>
    <p:sldId id="863" r:id="rId13"/>
    <p:sldId id="864" r:id="rId14"/>
    <p:sldId id="865" r:id="rId15"/>
    <p:sldId id="866" r:id="rId16"/>
    <p:sldId id="848" r:id="rId17"/>
    <p:sldId id="867" r:id="rId18"/>
    <p:sldId id="868" r:id="rId19"/>
    <p:sldId id="845" r:id="rId20"/>
    <p:sldId id="869" r:id="rId21"/>
    <p:sldId id="870" r:id="rId22"/>
    <p:sldId id="797" r:id="rId2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5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17.1</a:t>
          </a:r>
          <a:r>
            <a:rPr lang="zh-CN" altLang="en-US" dirty="0"/>
            <a:t>支持索引</a:t>
          </a:r>
          <a:endParaRPr lang="zh-CN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17.2</a:t>
          </a:r>
          <a:r>
            <a:rPr lang="zh-CN" altLang="en-US" dirty="0"/>
            <a:t>支持切片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17.3</a:t>
          </a:r>
          <a:r>
            <a:rPr lang="zh-CN" altLang="en-US" dirty="0"/>
            <a:t>支持迭代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0" i="0" dirty="0"/>
            <a:t>17.4</a:t>
          </a:r>
          <a:r>
            <a:rPr lang="zh-CN" altLang="en-US" b="0" i="0" dirty="0"/>
            <a:t>支持拆包</a:t>
          </a:r>
          <a:endParaRPr lang="zh-CN" b="0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17.5</a:t>
          </a:r>
          <a:r>
            <a:rPr lang="zh-CN" altLang="zh-CN" dirty="0"/>
            <a:t>支持*运算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17.6</a:t>
          </a:r>
          <a:r>
            <a:rPr lang="zh-CN" altLang="zh-CN" dirty="0"/>
            <a:t>通用函数</a:t>
          </a:r>
          <a:endParaRPr lang="zh-CN" dirty="0"/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17.1</a:t>
          </a:r>
          <a:r>
            <a:rPr lang="zh-CN" altLang="en-US" sz="2000" kern="1200" dirty="0"/>
            <a:t>支持索引</a:t>
          </a:r>
          <a:endParaRPr lang="zh-CN" sz="2000" kern="1200" dirty="0"/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17.2</a:t>
          </a:r>
          <a:r>
            <a:rPr lang="zh-CN" altLang="en-US" sz="2000" kern="1200" dirty="0"/>
            <a:t>支持切片</a:t>
          </a:r>
          <a:endParaRPr lang="zh-CN" sz="2000" kern="1200" dirty="0"/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17.3</a:t>
          </a:r>
          <a:r>
            <a:rPr lang="zh-CN" altLang="en-US" sz="2000" kern="1200" dirty="0"/>
            <a:t>支持迭代</a:t>
          </a:r>
          <a:endParaRPr lang="zh-CN" sz="2000" kern="1200" dirty="0"/>
        </a:p>
      </dsp:txBody>
      <dsp:txXfrm>
        <a:off x="509240" y="1870568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/>
            <a:t>17.4</a:t>
          </a:r>
          <a:r>
            <a:rPr lang="zh-CN" altLang="en-US" sz="2000" b="0" i="0" kern="1200" dirty="0"/>
            <a:t>支持拆包</a:t>
          </a:r>
          <a:endParaRPr lang="zh-CN" sz="2000" b="0" kern="1200" dirty="0"/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17.5</a:t>
          </a:r>
          <a:r>
            <a:rPr lang="zh-CN" altLang="zh-CN" sz="2000" kern="1200" dirty="0"/>
            <a:t>支持*运算</a:t>
          </a:r>
          <a:endParaRPr lang="zh-CN" sz="2000" kern="1200" dirty="0"/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17.6</a:t>
          </a:r>
          <a:r>
            <a:rPr lang="zh-CN" altLang="zh-CN" sz="2000" kern="1200" dirty="0"/>
            <a:t>通用函数</a:t>
          </a:r>
          <a:endParaRPr lang="zh-CN" sz="2000" kern="1200" dirty="0"/>
        </a:p>
      </dsp:txBody>
      <dsp:txXfrm>
        <a:off x="509240" y="1870568"/>
        <a:ext cx="6668235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52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95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50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0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08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44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64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04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6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02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9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9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80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9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3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9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17.3 </a:t>
            </a:r>
            <a:r>
              <a:rPr lang="zh-CN" altLang="en-US" dirty="0"/>
              <a:t>支持迭代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 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21 22 23 24 25 26 27 28 29 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288109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17.4 </a:t>
            </a:r>
            <a:r>
              <a:rPr lang="zh-CN" altLang="en-US" dirty="0"/>
              <a:t>支持拆包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myString="123456789"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a1,a2,a3,a4,a5,a6,a7,a8,a9=myString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('1', '2', '3', '4', '5', '6', '7', '8', '9')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B9DC7F-9DFA-4D1F-81F4-8A32A4D410B3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myList=[11,12,13,14,15,16,17,18,19]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a1,a2,a3,a4,a5,a6,a7,a8,a9=myList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(11, 12, 13, 14, 15, 16, 17, 18, 19)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272590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17.4 </a:t>
            </a:r>
            <a:r>
              <a:rPr lang="zh-CN" altLang="en-US" dirty="0"/>
              <a:t>支持拆包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myTuple=(21,22,23,24,25,26,27,28,29)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a1,a2,a3,a4,a5,a6,a7,a8,a9=myTuple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a1,a2,a3,a4,a5,a6,a7,a8,a9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(21, 22, 23, 24, 25, 26, 27, 28, 29)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999901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17.5 </a:t>
            </a:r>
            <a:r>
              <a:rPr lang="zh-CN" altLang="en-US" dirty="0"/>
              <a:t>支持*运算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* 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'123456789123456789123456789'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636140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17.5 </a:t>
            </a:r>
            <a:r>
              <a:rPr lang="zh-CN" altLang="en-US" dirty="0"/>
              <a:t>支持*运算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4593420"/>
            <a:chOff x="1019775" y="1696808"/>
            <a:chExt cx="9116770" cy="459342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* 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343729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3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[11,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14,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15,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16,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17,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18,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19,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11,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14,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15,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16,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17,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18,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19,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11,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14,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15,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16,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17,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18,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19]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571587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17.5 </a:t>
            </a:r>
            <a:r>
              <a:rPr lang="zh-CN" altLang="en-US" dirty="0"/>
              <a:t>支持*运算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4593420"/>
            <a:chOff x="1019775" y="1696808"/>
            <a:chExt cx="9116770" cy="459342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* 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343729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numCol="3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(21,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25,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26,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27,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28,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21,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25,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26,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27,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28,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21,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22,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23,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24,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25,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26,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27,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28,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105027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17.6 </a:t>
            </a:r>
            <a:r>
              <a:rPr lang="zh-CN" altLang="en-US" dirty="0"/>
              <a:t>通用函数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5765E7-40D2-46B7-8BDA-E19A3904B734}"/>
              </a:ext>
            </a:extLst>
          </p:cNvPr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399383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(9, 9, 9)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513EDE1-4342-46AD-BBD2-FF1FBED0E864}"/>
              </a:ext>
            </a:extLst>
          </p:cNvPr>
          <p:cNvGrpSpPr/>
          <p:nvPr/>
        </p:nvGrpSpPr>
        <p:grpSpPr>
          <a:xfrm>
            <a:off x="1019775" y="4149080"/>
            <a:ext cx="9116770" cy="2069140"/>
            <a:chOff x="975335" y="2003854"/>
            <a:chExt cx="9116770" cy="206914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155FB77-F655-4585-A0DD-4787F7F3D55F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E1E9C6F-D7B2-41E4-951E-00A35E614DB9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sorted(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),sorted(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),sorted(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454720-A802-4E87-94A5-4E418FA6B5EE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E0EBC96-4DC6-404E-8186-BC3EAC1C92C1}"/>
                </a:ext>
              </a:extLst>
            </p:cNvPr>
            <p:cNvSpPr/>
            <p:nvPr/>
          </p:nvSpPr>
          <p:spPr>
            <a:xfrm>
              <a:off x="2099894" y="2838128"/>
              <a:ext cx="7992211" cy="12348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(['1', '2', '3', '4', '5', '6', '7', '8', '9'],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[11, 12, 13, 14, 15, 16, 17, 18, 19],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[21, 22, 23, 24, 25, 26, 27, 28, 29])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577037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17.6 </a:t>
            </a:r>
            <a:r>
              <a:rPr lang="zh-CN" altLang="en-US" dirty="0"/>
              <a:t>通用函数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8"/>
            <a:ext cx="9116770" cy="2463584"/>
            <a:chOff x="975335" y="2003853"/>
            <a:chExt cx="9116770" cy="246358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3"/>
              <a:ext cx="7992211" cy="10008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reversed(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),reversed(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),reversed(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3202372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3145172"/>
              <a:ext cx="7992211" cy="1322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(&lt;reversed at 0x209a35bec50&gt;,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list_reverseiterator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at 0x209a35be9e8&gt;,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&lt;reversed at 0x209a35be518&gt;)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B8F11B2-0923-46F0-9F58-5382AD54560F}"/>
              </a:ext>
            </a:extLst>
          </p:cNvPr>
          <p:cNvGrpSpPr/>
          <p:nvPr/>
        </p:nvGrpSpPr>
        <p:grpSpPr>
          <a:xfrm>
            <a:off x="1019775" y="4437112"/>
            <a:ext cx="9116770" cy="1425146"/>
            <a:chOff x="975335" y="2003854"/>
            <a:chExt cx="9116770" cy="142514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18CC2-24BC-4FBD-ABCA-58919F1883D4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C71595-D97F-4B52-BBDE-25F08FEE8023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list(reversed(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4BCD2D5-75E2-425A-A1A0-A8C5024B8E3F}"/>
                </a:ext>
              </a:extLst>
            </p:cNvPr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CD954C2-A1E0-4467-B16A-F7057B3FFC74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['9', '8', '7', '6', '5', '4', '3', '2', '1']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3770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17.6 </a:t>
            </a:r>
            <a:r>
              <a:rPr lang="zh-CN" altLang="en-US" dirty="0"/>
              <a:t>通用函数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8"/>
            <a:ext cx="9116770" cy="2463584"/>
            <a:chOff x="975335" y="2003853"/>
            <a:chExt cx="9116770" cy="246358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3"/>
              <a:ext cx="7992211" cy="10008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sv-SE" altLang="zh-CN" sz="2400" b="1" dirty="0">
                  <a:solidFill>
                    <a:schemeClr val="tx1"/>
                  </a:solidFill>
                </a:rPr>
                <a:t>enumerate(myString),enumerate(myList),enumerate(myTuple)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3202372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3145172"/>
              <a:ext cx="7992211" cy="132226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(&lt;enumerate at 0x209a35ceb88&gt;,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&lt;enumerate at 0x209a35ce168&gt;,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&lt;enumerate at 0x209a35cebd0&gt;)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336327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17.6 </a:t>
            </a:r>
            <a:r>
              <a:rPr lang="zh-CN" altLang="en-US" dirty="0"/>
              <a:t>通用函数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4324478"/>
            <a:chOff x="975335" y="2003854"/>
            <a:chExt cx="9116770" cy="432447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list(enumerate(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7"/>
              <a:ext cx="7992211" cy="34902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[(0, '1'),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(1, '2'),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(2, '3'),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(3, '4'),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(4, '5'),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(5, '6'),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(6, '7'),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(7, '8'),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(8, '9')]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74356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17.</a:t>
            </a:r>
            <a:r>
              <a:rPr lang="zh-CN" altLang="en-US" sz="5400" dirty="0">
                <a:solidFill>
                  <a:srgbClr val="C00000"/>
                </a:solidFill>
              </a:rPr>
              <a:t>序列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17.6 </a:t>
            </a:r>
            <a:r>
              <a:rPr lang="zh-CN" altLang="en-US" dirty="0"/>
              <a:t>通用函数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03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zip(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myList,myTuple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&lt;zip at 0x209a252e048&gt;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203123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17.6 </a:t>
            </a:r>
            <a:r>
              <a:rPr lang="zh-CN" altLang="en-US" dirty="0"/>
              <a:t>通用函数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17.</a:t>
            </a:r>
            <a:r>
              <a:rPr lang="zh-CN" altLang="en-US" dirty="0"/>
              <a:t>序列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1476A9-AD12-4C54-AF31-4A3444671682}"/>
              </a:ext>
            </a:extLst>
          </p:cNvPr>
          <p:cNvGrpSpPr/>
          <p:nvPr/>
        </p:nvGrpSpPr>
        <p:grpSpPr>
          <a:xfrm>
            <a:off x="1019775" y="1696809"/>
            <a:ext cx="9116770" cy="4324478"/>
            <a:chOff x="975335" y="2003854"/>
            <a:chExt cx="9116770" cy="432447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list(zip(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myList,myTuple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975335" y="2895327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099894" y="2838127"/>
              <a:ext cx="7992211" cy="34902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[(11, 21),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(12, 22),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(13, 23),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(14, 24),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(15, 25),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(16, 26),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(17, 27),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(18, 28),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(19, 29)]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154564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17.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序列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828408"/>
              </p:ext>
            </p:extLst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815292"/>
              </p:ext>
            </p:extLst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6585015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17.1 </a:t>
            </a:r>
            <a:r>
              <a:rPr lang="zh-CN" altLang="en-US" dirty="0"/>
              <a:t>支持索引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'2'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946E0-0408-4F54-BF6C-7FD55C42F997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376602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17.1 </a:t>
            </a:r>
            <a:r>
              <a:rPr lang="zh-CN" altLang="en-US" dirty="0"/>
              <a:t>支持索引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290745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17.2 </a:t>
            </a:r>
            <a:r>
              <a:rPr lang="zh-CN" altLang="en-US" dirty="0"/>
              <a:t>支持切片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[1:9:2]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'2468'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F946E0-0408-4F54-BF6C-7FD55C42F997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[1:9:2]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[12, 14, 16, 18]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537072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17.2 </a:t>
            </a:r>
            <a:r>
              <a:rPr lang="zh-CN" altLang="en-US" dirty="0"/>
              <a:t>支持切片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78BF5-703C-4A97-9250-55BC31582ABA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=(21,22,23,24,25,26,27,28,29)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[1:9:2]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(22, 24, 26, 28)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053659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17.3 </a:t>
            </a:r>
            <a:r>
              <a:rPr lang="zh-CN" altLang="en-US" dirty="0"/>
              <a:t>支持迭代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17.</a:t>
            </a:r>
            <a:r>
              <a:rPr lang="zh-CN" altLang="en-US" dirty="0"/>
              <a:t>序列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D126C-50BD-47D8-991D-1E5E8E5E0B64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="123456789"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myString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 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550CA9B-D357-479A-AA12-E7CF3E36B479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1 2 3 4 5 6 7 8 9 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4B9DC7F-9DFA-4D1F-81F4-8A32A4D410B3}"/>
              </a:ext>
            </a:extLst>
          </p:cNvPr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362F9B7-9C50-49A5-85D8-663F7803A4A1}"/>
                </a:ext>
              </a:extLst>
            </p:cNvPr>
            <p:cNvSpPr txBox="1"/>
            <p:nvPr/>
          </p:nvSpPr>
          <p:spPr>
            <a:xfrm>
              <a:off x="1019775" y="460042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483C9B2-DC35-4A67-846C-E3ADFAEE2DA3}"/>
                </a:ext>
              </a:extLst>
            </p:cNvPr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=[11,12,13,14,15,16,17,18,19]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for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myList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i,end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=" 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C310B7-E141-4E33-86A9-945F3DEE50EA}"/>
                </a:ext>
              </a:extLst>
            </p:cNvPr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F6259AF-8377-4E63-B9F6-B565603DD3EC}"/>
                </a:ext>
              </a:extLst>
            </p:cNvPr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11 12 13 14 15 16 17 18 19 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39336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1355</Words>
  <Application>Microsoft Office PowerPoint</Application>
  <PresentationFormat>宽屏</PresentationFormat>
  <Paragraphs>302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17.序列</vt:lpstr>
      <vt:lpstr>本章内容提要</vt:lpstr>
      <vt:lpstr>本章内容提要</vt:lpstr>
      <vt:lpstr>17.1 支持索引</vt:lpstr>
      <vt:lpstr>17.1 支持索引</vt:lpstr>
      <vt:lpstr>17.2 支持切片</vt:lpstr>
      <vt:lpstr>17.2 支持切片</vt:lpstr>
      <vt:lpstr>17.3 支持迭代</vt:lpstr>
      <vt:lpstr>17.3 支持迭代</vt:lpstr>
      <vt:lpstr>17.4 支持拆包</vt:lpstr>
      <vt:lpstr>17.4 支持拆包</vt:lpstr>
      <vt:lpstr>17.5 支持*运算</vt:lpstr>
      <vt:lpstr>17.5 支持*运算</vt:lpstr>
      <vt:lpstr>17.5 支持*运算</vt:lpstr>
      <vt:lpstr>17.6 通用函数</vt:lpstr>
      <vt:lpstr>17.6 通用函数</vt:lpstr>
      <vt:lpstr>17.6 通用函数</vt:lpstr>
      <vt:lpstr>17.6 通用函数</vt:lpstr>
      <vt:lpstr>17.6 通用函数</vt:lpstr>
      <vt:lpstr>17.6 通用函数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1563</cp:revision>
  <cp:lastPrinted>2017-07-17T10:18:39Z</cp:lastPrinted>
  <dcterms:created xsi:type="dcterms:W3CDTF">2007-03-02T11:26:21Z</dcterms:created>
  <dcterms:modified xsi:type="dcterms:W3CDTF">2018-12-16T09:50:39Z</dcterms:modified>
</cp:coreProperties>
</file>