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3" r:id="rId3"/>
    <p:sldId id="841" r:id="rId4"/>
    <p:sldId id="846" r:id="rId5"/>
    <p:sldId id="845" r:id="rId6"/>
    <p:sldId id="855" r:id="rId7"/>
    <p:sldId id="856" r:id="rId8"/>
    <p:sldId id="848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19.1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19.2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19.3</a:t>
          </a:r>
          <a:r>
            <a:rPr lang="zh-CN" altLang="en-US" dirty="0"/>
            <a:t>应用场景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19.1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19.2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19.3</a:t>
          </a:r>
          <a:r>
            <a:rPr lang="zh-CN" altLang="en-US" sz="2000" kern="1200" dirty="0"/>
            <a:t>应用场景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5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19.</a:t>
            </a:r>
            <a:r>
              <a:rPr lang="zh-CN" altLang="en-US" sz="5400" dirty="0">
                <a:solidFill>
                  <a:srgbClr val="C00000"/>
                </a:solidFill>
              </a:rPr>
              <a:t>字典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19.</a:t>
            </a:r>
            <a:r>
              <a:rPr lang="zh-CN" altLang="en-US" dirty="0"/>
              <a:t>字典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21849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19.1 </a:t>
            </a:r>
            <a:r>
              <a:rPr lang="zh-CN" altLang="en-US" dirty="0"/>
              <a:t>定义方法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 = {'name': 'Jerry', 'age': 23,9:20}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{'name': 'Jerry', 'age': 23, 9: 20}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myDict2={2:2,2:3,4:5}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{2: 3, 4: 5}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myDict1['name']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'Jerry'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myDict1[9]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 = {'name': 'Jerry', 'age': 23,9:20}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myDict1['name']="chao"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{'name': 'chao', 'age': 23, 9: 20}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93442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3464382"/>
            <a:chOff x="975335" y="2003854"/>
            <a:chExt cx="9116770" cy="346438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dct3={[2,3]:[4,4], 5:5}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263010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&lt;ipython-input-7-36fc453a24ae&gt;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dct3={[2,3]:[4,4], 5:5}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unhashable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type: 'list'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71831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19.3 </a:t>
            </a:r>
            <a:r>
              <a:rPr lang="zh-CN" altLang="en-US" dirty="0"/>
              <a:t>应用场景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19.</a:t>
            </a:r>
            <a:r>
              <a:rPr lang="zh-CN" altLang="en-US" dirty="0"/>
              <a:t>字典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596288"/>
            <a:chOff x="1019775" y="1696808"/>
            <a:chExt cx="9116770" cy="259628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(args1,**args2):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("a",x1="b",x2="c",x3="d",x4="e",x5="f")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9509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{'x1': 'b', 'x2': 'c', 'x3': 'd', 'x4': 'e', 'x5': 'f'}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19.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字典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394</Words>
  <Application>Microsoft Office PowerPoint</Application>
  <PresentationFormat>宽屏</PresentationFormat>
  <Paragraphs>96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19.字典</vt:lpstr>
      <vt:lpstr>本章内容提要</vt:lpstr>
      <vt:lpstr>19.1 定义方法</vt:lpstr>
      <vt:lpstr>19.2 主要特征</vt:lpstr>
      <vt:lpstr>19.2 主要特征</vt:lpstr>
      <vt:lpstr>19.2 主要特征</vt:lpstr>
      <vt:lpstr>19.3 应用场景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1540</cp:revision>
  <cp:lastPrinted>2017-07-17T10:18:39Z</cp:lastPrinted>
  <dcterms:created xsi:type="dcterms:W3CDTF">2007-03-02T11:26:21Z</dcterms:created>
  <dcterms:modified xsi:type="dcterms:W3CDTF">2018-12-16T10:25:42Z</dcterms:modified>
</cp:coreProperties>
</file>